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60" r:id="rId4"/>
    <p:sldId id="272" r:id="rId5"/>
    <p:sldId id="258" r:id="rId6"/>
    <p:sldId id="261" r:id="rId7"/>
    <p:sldId id="262" r:id="rId8"/>
    <p:sldId id="274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30F36-709C-4E94-B162-581A5666268D}" v="169" dt="2019-10-30T06:26:49.179"/>
    <p1510:client id="{26B81C59-BAF5-4FC7-ABAB-8B2B8BA7545C}" v="101" dt="2019-10-30T06:06:05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-Ying Chen" userId="5bbb9e81d030383b" providerId="Windows Live" clId="Web-{26B81C59-BAF5-4FC7-ABAB-8B2B8BA7545C}"/>
    <pc:docChg chg="modSld">
      <pc:chgData name="Kuan-Ying Chen" userId="5bbb9e81d030383b" providerId="Windows Live" clId="Web-{26B81C59-BAF5-4FC7-ABAB-8B2B8BA7545C}" dt="2019-10-30T06:06:05.700" v="91" actId="14100"/>
      <pc:docMkLst>
        <pc:docMk/>
      </pc:docMkLst>
      <pc:sldChg chg="modSp">
        <pc:chgData name="Kuan-Ying Chen" userId="5bbb9e81d030383b" providerId="Windows Live" clId="Web-{26B81C59-BAF5-4FC7-ABAB-8B2B8BA7545C}" dt="2019-10-30T06:00:35.011" v="14" actId="20577"/>
        <pc:sldMkLst>
          <pc:docMk/>
          <pc:sldMk cId="2539715232" sldId="256"/>
        </pc:sldMkLst>
        <pc:spChg chg="mod">
          <ac:chgData name="Kuan-Ying Chen" userId="5bbb9e81d030383b" providerId="Windows Live" clId="Web-{26B81C59-BAF5-4FC7-ABAB-8B2B8BA7545C}" dt="2019-10-30T06:00:35.011" v="14" actId="20577"/>
          <ac:spMkLst>
            <pc:docMk/>
            <pc:sldMk cId="2539715232" sldId="256"/>
            <ac:spMk id="3" creationId="{00000000-0000-0000-0000-000000000000}"/>
          </ac:spMkLst>
        </pc:spChg>
      </pc:sldChg>
      <pc:sldChg chg="modSp">
        <pc:chgData name="Kuan-Ying Chen" userId="5bbb9e81d030383b" providerId="Windows Live" clId="Web-{26B81C59-BAF5-4FC7-ABAB-8B2B8BA7545C}" dt="2019-10-30T06:00:54.605" v="19"/>
        <pc:sldMkLst>
          <pc:docMk/>
          <pc:sldMk cId="2750589505" sldId="258"/>
        </pc:sldMkLst>
        <pc:graphicFrameChg chg="modGraphic">
          <ac:chgData name="Kuan-Ying Chen" userId="5bbb9e81d030383b" providerId="Windows Live" clId="Web-{26B81C59-BAF5-4FC7-ABAB-8B2B8BA7545C}" dt="2019-10-30T06:00:54.605" v="19"/>
          <ac:graphicFrameMkLst>
            <pc:docMk/>
            <pc:sldMk cId="2750589505" sldId="258"/>
            <ac:graphicFrameMk id="4" creationId="{00000000-0000-0000-0000-000000000000}"/>
          </ac:graphicFrameMkLst>
        </pc:graphicFrameChg>
      </pc:sldChg>
      <pc:sldChg chg="modSp">
        <pc:chgData name="Kuan-Ying Chen" userId="5bbb9e81d030383b" providerId="Windows Live" clId="Web-{26B81C59-BAF5-4FC7-ABAB-8B2B8BA7545C}" dt="2019-10-30T06:02:50.308" v="35" actId="1076"/>
        <pc:sldMkLst>
          <pc:docMk/>
          <pc:sldMk cId="2828493519" sldId="259"/>
        </pc:sldMkLst>
        <pc:graphicFrameChg chg="mod modGraphic">
          <ac:chgData name="Kuan-Ying Chen" userId="5bbb9e81d030383b" providerId="Windows Live" clId="Web-{26B81C59-BAF5-4FC7-ABAB-8B2B8BA7545C}" dt="2019-10-30T06:02:50.308" v="35" actId="1076"/>
          <ac:graphicFrameMkLst>
            <pc:docMk/>
            <pc:sldMk cId="2828493519" sldId="259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26B81C59-BAF5-4FC7-ABAB-8B2B8BA7545C}" dt="2019-10-30T06:01:40.136" v="22"/>
        <pc:sldMkLst>
          <pc:docMk/>
          <pc:sldMk cId="1386403232" sldId="261"/>
        </pc:sldMkLst>
        <pc:graphicFrameChg chg="modGraphic">
          <ac:chgData name="Kuan-Ying Chen" userId="5bbb9e81d030383b" providerId="Windows Live" clId="Web-{26B81C59-BAF5-4FC7-ABAB-8B2B8BA7545C}" dt="2019-10-30T06:01:40.136" v="22"/>
          <ac:graphicFrameMkLst>
            <pc:docMk/>
            <pc:sldMk cId="1386403232" sldId="261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26B81C59-BAF5-4FC7-ABAB-8B2B8BA7545C}" dt="2019-10-30T06:02:10.371" v="27"/>
        <pc:sldMkLst>
          <pc:docMk/>
          <pc:sldMk cId="88050062" sldId="262"/>
        </pc:sldMkLst>
        <pc:graphicFrameChg chg="modGraphic">
          <ac:chgData name="Kuan-Ying Chen" userId="5bbb9e81d030383b" providerId="Windows Live" clId="Web-{26B81C59-BAF5-4FC7-ABAB-8B2B8BA7545C}" dt="2019-10-30T06:02:10.371" v="27"/>
          <ac:graphicFrameMkLst>
            <pc:docMk/>
            <pc:sldMk cId="88050062" sldId="262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26B81C59-BAF5-4FC7-ABAB-8B2B8BA7545C}" dt="2019-10-30T06:04:34.902" v="53" actId="1076"/>
        <pc:sldMkLst>
          <pc:docMk/>
          <pc:sldMk cId="201151630" sldId="263"/>
        </pc:sldMkLst>
        <pc:spChg chg="mod">
          <ac:chgData name="Kuan-Ying Chen" userId="5bbb9e81d030383b" providerId="Windows Live" clId="Web-{26B81C59-BAF5-4FC7-ABAB-8B2B8BA7545C}" dt="2019-10-30T06:04:34.902" v="53" actId="1076"/>
          <ac:spMkLst>
            <pc:docMk/>
            <pc:sldMk cId="201151630" sldId="263"/>
            <ac:spMk id="7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3:19.715" v="42" actId="1076"/>
          <ac:picMkLst>
            <pc:docMk/>
            <pc:sldMk cId="201151630" sldId="263"/>
            <ac:picMk id="6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4:49.527" v="58" actId="1076"/>
        <pc:sldMkLst>
          <pc:docMk/>
          <pc:sldMk cId="3803498883" sldId="264"/>
        </pc:sldMkLst>
        <pc:spChg chg="mod">
          <ac:chgData name="Kuan-Ying Chen" userId="5bbb9e81d030383b" providerId="Windows Live" clId="Web-{26B81C59-BAF5-4FC7-ABAB-8B2B8BA7545C}" dt="2019-10-30T06:04:49.527" v="58" actId="1076"/>
          <ac:spMkLst>
            <pc:docMk/>
            <pc:sldMk cId="3803498883" sldId="264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4:47.449" v="57" actId="1076"/>
          <ac:picMkLst>
            <pc:docMk/>
            <pc:sldMk cId="3803498883" sldId="264"/>
            <ac:picMk id="9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5:04.059" v="63" actId="1076"/>
        <pc:sldMkLst>
          <pc:docMk/>
          <pc:sldMk cId="2522092407" sldId="265"/>
        </pc:sldMkLst>
        <pc:spChg chg="mod">
          <ac:chgData name="Kuan-Ying Chen" userId="5bbb9e81d030383b" providerId="Windows Live" clId="Web-{26B81C59-BAF5-4FC7-ABAB-8B2B8BA7545C}" dt="2019-10-30T06:05:04.059" v="63" actId="1076"/>
          <ac:spMkLst>
            <pc:docMk/>
            <pc:sldMk cId="2522092407" sldId="265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5:01.996" v="62" actId="1076"/>
          <ac:picMkLst>
            <pc:docMk/>
            <pc:sldMk cId="2522092407" sldId="265"/>
            <ac:picMk id="4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5:11.871" v="66" actId="14100"/>
        <pc:sldMkLst>
          <pc:docMk/>
          <pc:sldMk cId="2649816335" sldId="266"/>
        </pc:sldMkLst>
        <pc:spChg chg="mod">
          <ac:chgData name="Kuan-Ying Chen" userId="5bbb9e81d030383b" providerId="Windows Live" clId="Web-{26B81C59-BAF5-4FC7-ABAB-8B2B8BA7545C}" dt="2019-10-30T06:05:08.621" v="65" actId="1076"/>
          <ac:spMkLst>
            <pc:docMk/>
            <pc:sldMk cId="2649816335" sldId="266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5:11.871" v="66" actId="14100"/>
          <ac:picMkLst>
            <pc:docMk/>
            <pc:sldMk cId="2649816335" sldId="266"/>
            <ac:picMk id="4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5:26.668" v="75" actId="1076"/>
        <pc:sldMkLst>
          <pc:docMk/>
          <pc:sldMk cId="1651289634" sldId="267"/>
        </pc:sldMkLst>
        <pc:spChg chg="mod">
          <ac:chgData name="Kuan-Ying Chen" userId="5bbb9e81d030383b" providerId="Windows Live" clId="Web-{26B81C59-BAF5-4FC7-ABAB-8B2B8BA7545C}" dt="2019-10-30T06:05:20.887" v="73" actId="1076"/>
          <ac:spMkLst>
            <pc:docMk/>
            <pc:sldMk cId="1651289634" sldId="267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5:26.668" v="75" actId="1076"/>
          <ac:picMkLst>
            <pc:docMk/>
            <pc:sldMk cId="1651289634" sldId="267"/>
            <ac:picMk id="4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5:38.278" v="79" actId="1076"/>
        <pc:sldMkLst>
          <pc:docMk/>
          <pc:sldMk cId="1593601258" sldId="268"/>
        </pc:sldMkLst>
        <pc:spChg chg="mod">
          <ac:chgData name="Kuan-Ying Chen" userId="5bbb9e81d030383b" providerId="Windows Live" clId="Web-{26B81C59-BAF5-4FC7-ABAB-8B2B8BA7545C}" dt="2019-10-30T06:05:30.465" v="76" actId="1076"/>
          <ac:spMkLst>
            <pc:docMk/>
            <pc:sldMk cId="1593601258" sldId="268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5:38.278" v="79" actId="1076"/>
          <ac:picMkLst>
            <pc:docMk/>
            <pc:sldMk cId="1593601258" sldId="268"/>
            <ac:picMk id="4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5:57.371" v="88" actId="1076"/>
        <pc:sldMkLst>
          <pc:docMk/>
          <pc:sldMk cId="1568931148" sldId="269"/>
        </pc:sldMkLst>
        <pc:spChg chg="mod">
          <ac:chgData name="Kuan-Ying Chen" userId="5bbb9e81d030383b" providerId="Windows Live" clId="Web-{26B81C59-BAF5-4FC7-ABAB-8B2B8BA7545C}" dt="2019-10-30T06:05:53.621" v="86" actId="1076"/>
          <ac:spMkLst>
            <pc:docMk/>
            <pc:sldMk cId="1568931148" sldId="269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5:57.371" v="88" actId="1076"/>
          <ac:picMkLst>
            <pc:docMk/>
            <pc:sldMk cId="1568931148" sldId="269"/>
            <ac:picMk id="4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6:05.700" v="91" actId="14100"/>
        <pc:sldMkLst>
          <pc:docMk/>
          <pc:sldMk cId="2370350272" sldId="270"/>
        </pc:sldMkLst>
        <pc:spChg chg="mod">
          <ac:chgData name="Kuan-Ying Chen" userId="5bbb9e81d030383b" providerId="Windows Live" clId="Web-{26B81C59-BAF5-4FC7-ABAB-8B2B8BA7545C}" dt="2019-10-30T06:06:03.137" v="90" actId="1076"/>
          <ac:spMkLst>
            <pc:docMk/>
            <pc:sldMk cId="2370350272" sldId="270"/>
            <ac:spMk id="5" creationId="{00000000-0000-0000-0000-000000000000}"/>
          </ac:spMkLst>
        </pc:spChg>
        <pc:picChg chg="mod">
          <ac:chgData name="Kuan-Ying Chen" userId="5bbb9e81d030383b" providerId="Windows Live" clId="Web-{26B81C59-BAF5-4FC7-ABAB-8B2B8BA7545C}" dt="2019-10-30T06:06:05.700" v="91" actId="14100"/>
          <ac:picMkLst>
            <pc:docMk/>
            <pc:sldMk cId="2370350272" sldId="270"/>
            <ac:picMk id="9" creationId="{00000000-0000-0000-0000-000000000000}"/>
          </ac:picMkLst>
        </pc:picChg>
      </pc:sldChg>
      <pc:sldChg chg="modSp">
        <pc:chgData name="Kuan-Ying Chen" userId="5bbb9e81d030383b" providerId="Windows Live" clId="Web-{26B81C59-BAF5-4FC7-ABAB-8B2B8BA7545C}" dt="2019-10-30T06:02:24.652" v="29" actId="1076"/>
        <pc:sldMkLst>
          <pc:docMk/>
          <pc:sldMk cId="2103051814" sldId="274"/>
        </pc:sldMkLst>
        <pc:picChg chg="mod">
          <ac:chgData name="Kuan-Ying Chen" userId="5bbb9e81d030383b" providerId="Windows Live" clId="Web-{26B81C59-BAF5-4FC7-ABAB-8B2B8BA7545C}" dt="2019-10-30T06:02:24.652" v="29" actId="1076"/>
          <ac:picMkLst>
            <pc:docMk/>
            <pc:sldMk cId="2103051814" sldId="274"/>
            <ac:picMk id="3" creationId="{00000000-0000-0000-0000-000000000000}"/>
          </ac:picMkLst>
        </pc:picChg>
      </pc:sldChg>
    </pc:docChg>
  </pc:docChgLst>
  <pc:docChgLst>
    <pc:chgData name="Kuan-Ying Chen" userId="5bbb9e81d030383b" providerId="Windows Live" clId="Web-{1D630F36-709C-4E94-B162-581A5666268D}"/>
    <pc:docChg chg="modSld">
      <pc:chgData name="Kuan-Ying Chen" userId="5bbb9e81d030383b" providerId="Windows Live" clId="Web-{1D630F36-709C-4E94-B162-581A5666268D}" dt="2019-10-30T06:26:49.179" v="164" actId="20577"/>
      <pc:docMkLst>
        <pc:docMk/>
      </pc:docMkLst>
      <pc:sldChg chg="modSp">
        <pc:chgData name="Kuan-Ying Chen" userId="5bbb9e81d030383b" providerId="Windows Live" clId="Web-{1D630F36-709C-4E94-B162-581A5666268D}" dt="2019-10-30T06:23:13.586" v="3" actId="14100"/>
        <pc:sldMkLst>
          <pc:docMk/>
          <pc:sldMk cId="2539715232" sldId="256"/>
        </pc:sldMkLst>
        <pc:spChg chg="mod">
          <ac:chgData name="Kuan-Ying Chen" userId="5bbb9e81d030383b" providerId="Windows Live" clId="Web-{1D630F36-709C-4E94-B162-581A5666268D}" dt="2019-10-30T06:23:13.586" v="3" actId="14100"/>
          <ac:spMkLst>
            <pc:docMk/>
            <pc:sldMk cId="2539715232" sldId="256"/>
            <ac:spMk id="2" creationId="{00000000-0000-0000-0000-000000000000}"/>
          </ac:spMkLst>
        </pc:spChg>
      </pc:sldChg>
      <pc:sldChg chg="modSp">
        <pc:chgData name="Kuan-Ying Chen" userId="5bbb9e81d030383b" providerId="Windows Live" clId="Web-{1D630F36-709C-4E94-B162-581A5666268D}" dt="2019-10-30T06:24:24.383" v="58"/>
        <pc:sldMkLst>
          <pc:docMk/>
          <pc:sldMk cId="1163426748" sldId="257"/>
        </pc:sldMkLst>
        <pc:graphicFrameChg chg="mod modGraphic">
          <ac:chgData name="Kuan-Ying Chen" userId="5bbb9e81d030383b" providerId="Windows Live" clId="Web-{1D630F36-709C-4E94-B162-581A5666268D}" dt="2019-10-30T06:24:24.383" v="58"/>
          <ac:graphicFrameMkLst>
            <pc:docMk/>
            <pc:sldMk cId="1163426748" sldId="257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1D630F36-709C-4E94-B162-581A5666268D}" dt="2019-10-30T06:25:30.382" v="99"/>
        <pc:sldMkLst>
          <pc:docMk/>
          <pc:sldMk cId="2750589505" sldId="258"/>
        </pc:sldMkLst>
        <pc:spChg chg="mod">
          <ac:chgData name="Kuan-Ying Chen" userId="5bbb9e81d030383b" providerId="Windows Live" clId="Web-{1D630F36-709C-4E94-B162-581A5666268D}" dt="2019-10-30T06:25:17.508" v="77" actId="20577"/>
          <ac:spMkLst>
            <pc:docMk/>
            <pc:sldMk cId="2750589505" sldId="258"/>
            <ac:spMk id="6" creationId="{00000000-0000-0000-0000-000000000000}"/>
          </ac:spMkLst>
        </pc:spChg>
        <pc:graphicFrameChg chg="mod modGraphic">
          <ac:chgData name="Kuan-Ying Chen" userId="5bbb9e81d030383b" providerId="Windows Live" clId="Web-{1D630F36-709C-4E94-B162-581A5666268D}" dt="2019-10-30T06:25:30.382" v="99"/>
          <ac:graphicFrameMkLst>
            <pc:docMk/>
            <pc:sldMk cId="2750589505" sldId="258"/>
            <ac:graphicFrameMk id="4" creationId="{00000000-0000-0000-0000-000000000000}"/>
          </ac:graphicFrameMkLst>
        </pc:graphicFrameChg>
      </pc:sldChg>
      <pc:sldChg chg="modSp">
        <pc:chgData name="Kuan-Ying Chen" userId="5bbb9e81d030383b" providerId="Windows Live" clId="Web-{1D630F36-709C-4E94-B162-581A5666268D}" dt="2019-10-30T06:26:21.070" v="155" actId="20577"/>
        <pc:sldMkLst>
          <pc:docMk/>
          <pc:sldMk cId="2828493519" sldId="259"/>
        </pc:sldMkLst>
        <pc:spChg chg="mod">
          <ac:chgData name="Kuan-Ying Chen" userId="5bbb9e81d030383b" providerId="Windows Live" clId="Web-{1D630F36-709C-4E94-B162-581A5666268D}" dt="2019-10-30T06:26:21.070" v="155" actId="20577"/>
          <ac:spMkLst>
            <pc:docMk/>
            <pc:sldMk cId="2828493519" sldId="259"/>
            <ac:spMk id="2" creationId="{00000000-0000-0000-0000-000000000000}"/>
          </ac:spMkLst>
        </pc:spChg>
        <pc:graphicFrameChg chg="mod modGraphic">
          <ac:chgData name="Kuan-Ying Chen" userId="5bbb9e81d030383b" providerId="Windows Live" clId="Web-{1D630F36-709C-4E94-B162-581A5666268D}" dt="2019-10-30T06:26:13.632" v="152"/>
          <ac:graphicFrameMkLst>
            <pc:docMk/>
            <pc:sldMk cId="2828493519" sldId="259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1D630F36-709C-4E94-B162-581A5666268D}" dt="2019-10-30T06:24:48.258" v="60" actId="20577"/>
        <pc:sldMkLst>
          <pc:docMk/>
          <pc:sldMk cId="446645361" sldId="260"/>
        </pc:sldMkLst>
        <pc:spChg chg="mod">
          <ac:chgData name="Kuan-Ying Chen" userId="5bbb9e81d030383b" providerId="Windows Live" clId="Web-{1D630F36-709C-4E94-B162-581A5666268D}" dt="2019-10-30T06:24:48.258" v="60" actId="20577"/>
          <ac:spMkLst>
            <pc:docMk/>
            <pc:sldMk cId="446645361" sldId="260"/>
            <ac:spMk id="15" creationId="{00000000-0000-0000-0000-000000000000}"/>
          </ac:spMkLst>
        </pc:spChg>
      </pc:sldChg>
      <pc:sldChg chg="modSp">
        <pc:chgData name="Kuan-Ying Chen" userId="5bbb9e81d030383b" providerId="Windows Live" clId="Web-{1D630F36-709C-4E94-B162-581A5666268D}" dt="2019-10-30T06:25:59.822" v="135"/>
        <pc:sldMkLst>
          <pc:docMk/>
          <pc:sldMk cId="1386403232" sldId="261"/>
        </pc:sldMkLst>
        <pc:spChg chg="mod">
          <ac:chgData name="Kuan-Ying Chen" userId="5bbb9e81d030383b" providerId="Windows Live" clId="Web-{1D630F36-709C-4E94-B162-581A5666268D}" dt="2019-10-30T06:25:09.664" v="74" actId="20577"/>
          <ac:spMkLst>
            <pc:docMk/>
            <pc:sldMk cId="1386403232" sldId="261"/>
            <ac:spMk id="2" creationId="{00000000-0000-0000-0000-000000000000}"/>
          </ac:spMkLst>
        </pc:spChg>
        <pc:graphicFrameChg chg="mod modGraphic">
          <ac:chgData name="Kuan-Ying Chen" userId="5bbb9e81d030383b" providerId="Windows Live" clId="Web-{1D630F36-709C-4E94-B162-581A5666268D}" dt="2019-10-30T06:25:59.822" v="135"/>
          <ac:graphicFrameMkLst>
            <pc:docMk/>
            <pc:sldMk cId="1386403232" sldId="261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1D630F36-709C-4E94-B162-581A5666268D}" dt="2019-10-30T06:25:54.773" v="131"/>
        <pc:sldMkLst>
          <pc:docMk/>
          <pc:sldMk cId="88050062" sldId="262"/>
        </pc:sldMkLst>
        <pc:spChg chg="mod">
          <ac:chgData name="Kuan-Ying Chen" userId="5bbb9e81d030383b" providerId="Windows Live" clId="Web-{1D630F36-709C-4E94-B162-581A5666268D}" dt="2019-10-30T06:25:43.773" v="114" actId="20577"/>
          <ac:spMkLst>
            <pc:docMk/>
            <pc:sldMk cId="88050062" sldId="262"/>
            <ac:spMk id="2" creationId="{00000000-0000-0000-0000-000000000000}"/>
          </ac:spMkLst>
        </pc:spChg>
        <pc:graphicFrameChg chg="mod modGraphic">
          <ac:chgData name="Kuan-Ying Chen" userId="5bbb9e81d030383b" providerId="Windows Live" clId="Web-{1D630F36-709C-4E94-B162-581A5666268D}" dt="2019-10-30T06:25:54.773" v="131"/>
          <ac:graphicFrameMkLst>
            <pc:docMk/>
            <pc:sldMk cId="88050062" sldId="262"/>
            <ac:graphicFrameMk id="5" creationId="{00000000-0000-0000-0000-000000000000}"/>
          </ac:graphicFrameMkLst>
        </pc:graphicFrameChg>
      </pc:sldChg>
      <pc:sldChg chg="modSp">
        <pc:chgData name="Kuan-Ying Chen" userId="5bbb9e81d030383b" providerId="Windows Live" clId="Web-{1D630F36-709C-4E94-B162-581A5666268D}" dt="2019-10-30T06:26:47.101" v="162" actId="20577"/>
        <pc:sldMkLst>
          <pc:docMk/>
          <pc:sldMk cId="1055536824" sldId="271"/>
        </pc:sldMkLst>
        <pc:spChg chg="mod">
          <ac:chgData name="Kuan-Ying Chen" userId="5bbb9e81d030383b" providerId="Windows Live" clId="Web-{1D630F36-709C-4E94-B162-581A5666268D}" dt="2019-10-30T06:26:47.101" v="162" actId="20577"/>
          <ac:spMkLst>
            <pc:docMk/>
            <pc:sldMk cId="1055536824" sldId="271"/>
            <ac:spMk id="2" creationId="{00000000-0000-0000-0000-000000000000}"/>
          </ac:spMkLst>
        </pc:spChg>
      </pc:sldChg>
      <pc:sldChg chg="modSp">
        <pc:chgData name="Kuan-Ying Chen" userId="5bbb9e81d030383b" providerId="Windows Live" clId="Web-{1D630F36-709C-4E94-B162-581A5666268D}" dt="2019-10-30T06:24:52.633" v="62" actId="20577"/>
        <pc:sldMkLst>
          <pc:docMk/>
          <pc:sldMk cId="3684794551" sldId="272"/>
        </pc:sldMkLst>
        <pc:spChg chg="mod">
          <ac:chgData name="Kuan-Ying Chen" userId="5bbb9e81d030383b" providerId="Windows Live" clId="Web-{1D630F36-709C-4E94-B162-581A5666268D}" dt="2019-10-30T06:24:52.633" v="62" actId="20577"/>
          <ac:spMkLst>
            <pc:docMk/>
            <pc:sldMk cId="3684794551" sldId="272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CD5A7-692A-4ECE-A882-60337BC416A0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8B0D0-B81E-49B3-918F-7E697A6E7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s.mino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md.io/rB0TjxeoSq6lB_G8uaS2DQ?view#%E5%89%8D%E7%AB%AF%E8%A8%93%E7%B7%B4%E8%A8%88%E7%95%AB%EF%BC%88%E5%BA%8F%EF%BC%89" TargetMode="External"/><Relationship Id="rId3" Type="http://schemas.openxmlformats.org/officeDocument/2006/relationships/hyperlink" Target="https://hackmd.io/rB0TjxeoSq6lB_G8uaS2DQ?view#%E7%AC%AC2%E6%AC%A1%E5%B0%88%E6%A1%88%E6%9C%83%E8%AD%B0" TargetMode="External"/><Relationship Id="rId7" Type="http://schemas.openxmlformats.org/officeDocument/2006/relationships/hyperlink" Target="https://hackmd.io/rB0TjxeoSq6lB_G8uaS2DQ?view#%E7%AC%AC6%E6%AC%A1%E5%B0%88%E6%A1%88%E6%9C%83%E8%AD%B0" TargetMode="External"/><Relationship Id="rId2" Type="http://schemas.openxmlformats.org/officeDocument/2006/relationships/hyperlink" Target="https://hackmd.io/rB0TjxeoSq6lB_G8uaS2DQ?view#%E7%AC%AC1%E6%AC%A1%E5%B0%88%E6%A1%88%E6%9C%83%E8%AD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rB0TjxeoSq6lB_G8uaS2DQ?view#%E7%AC%AC5%E6%AC%A1%E5%B0%88%E6%A1%88%E6%9C%83%E8%AD%B0" TargetMode="External"/><Relationship Id="rId5" Type="http://schemas.openxmlformats.org/officeDocument/2006/relationships/hyperlink" Target="https://hackmd.io/rB0TjxeoSq6lB_G8uaS2DQ?view#%E7%AC%AC4%E6%AC%A1%E5%B0%88%E6%A1%88%E6%9C%83%E8%AD%B0" TargetMode="External"/><Relationship Id="rId10" Type="http://schemas.openxmlformats.org/officeDocument/2006/relationships/hyperlink" Target="https://hackmd.io/rB0TjxeoSq6lB_G8uaS2DQ?view#%E7%AC%AC8%E6%AC%A1%E5%B0%88%E6%A1%88%E6%9C%83%E8%AD%B0" TargetMode="External"/><Relationship Id="rId4" Type="http://schemas.openxmlformats.org/officeDocument/2006/relationships/hyperlink" Target="https://hackmd.io/rB0TjxeoSq6lB_G8uaS2DQ?view#%E7%AC%AC3%E6%AC%A1%E5%B0%88%E6%A1%88%E6%9C%83%E8%AD%B0" TargetMode="External"/><Relationship Id="rId9" Type="http://schemas.openxmlformats.org/officeDocument/2006/relationships/hyperlink" Target="https://hackmd.io/rB0TjxeoSq6lB_G8uaS2DQ?view#%E7%AC%AC7%E6%AC%A1%E5%B0%88%E6%A1%88%E6%9C%83%E8%AD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0448" y="612648"/>
            <a:ext cx="8019690" cy="3255264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ea typeface="微軟正黑體"/>
              </a:rPr>
              <a:t>Clinic Management System</a:t>
            </a:r>
            <a:r>
              <a:rPr lang="en-US" altLang="zh-TW" sz="5400" b="1" dirty="0"/>
              <a:t/>
            </a:r>
            <a:br>
              <a:rPr lang="en-US" altLang="zh-TW" sz="5400" b="1" dirty="0"/>
            </a:br>
            <a:r>
              <a:rPr lang="en-US" altLang="zh-TW" sz="1800" dirty="0">
                <a:ea typeface="微軟正黑體"/>
              </a:rPr>
              <a:t>Software Engineering Midterm Presentation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69798" y="3945466"/>
            <a:ext cx="3684264" cy="2108200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微軟正黑體"/>
                <a:ea typeface="微軟正黑體"/>
              </a:rPr>
              <a:t>組員：</a:t>
            </a:r>
            <a:r>
              <a:rPr lang="en-US" altLang="zh-TW" sz="1800" dirty="0">
                <a:latin typeface="微軟正黑體"/>
                <a:ea typeface="微軟正黑體"/>
              </a:rPr>
              <a:t>108598044</a:t>
            </a:r>
            <a:r>
              <a:rPr lang="zh-TW" altLang="en-US" sz="1800" dirty="0">
                <a:latin typeface="微軟正黑體"/>
                <a:ea typeface="微軟正黑體"/>
              </a:rPr>
              <a:t> 劉孝忠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zh-TW" altLang="en-US" sz="1800" dirty="0">
                <a:latin typeface="微軟正黑體"/>
                <a:ea typeface="微軟正黑體"/>
              </a:rPr>
              <a:t>　　　</a:t>
            </a:r>
            <a:r>
              <a:rPr lang="en-US" altLang="zh-TW" sz="1800" dirty="0">
                <a:latin typeface="微軟正黑體"/>
                <a:ea typeface="微軟正黑體"/>
              </a:rPr>
              <a:t>108598013</a:t>
            </a:r>
            <a:r>
              <a:rPr lang="zh-TW" altLang="en-US" sz="1800" dirty="0">
                <a:latin typeface="微軟正黑體"/>
                <a:ea typeface="微軟正黑體"/>
              </a:rPr>
              <a:t> 蕭文全　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zh-TW" altLang="en-US" sz="1800" dirty="0">
                <a:latin typeface="微軟正黑體"/>
                <a:ea typeface="微軟正黑體"/>
              </a:rPr>
              <a:t>    　　</a:t>
            </a:r>
            <a:r>
              <a:rPr lang="en-US" altLang="zh-TW" sz="1800" dirty="0">
                <a:latin typeface="微軟正黑體"/>
                <a:ea typeface="微軟正黑體"/>
              </a:rPr>
              <a:t>108598019 </a:t>
            </a:r>
            <a:r>
              <a:rPr lang="zh-TW" altLang="en-US" sz="1800" dirty="0">
                <a:latin typeface="微軟正黑體"/>
                <a:ea typeface="微軟正黑體"/>
              </a:rPr>
              <a:t>古兆瑋　　　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zh-TW" altLang="en-US" sz="1800" dirty="0">
                <a:latin typeface="微軟正黑體"/>
                <a:ea typeface="微軟正黑體"/>
              </a:rPr>
              <a:t>　　　</a:t>
            </a:r>
            <a:r>
              <a:rPr lang="en-US" altLang="zh-TW" sz="1800" dirty="0">
                <a:latin typeface="微軟正黑體"/>
                <a:ea typeface="微軟正黑體"/>
              </a:rPr>
              <a:t>108598026</a:t>
            </a:r>
            <a:r>
              <a:rPr lang="zh-TW" altLang="en-US" sz="1800" dirty="0">
                <a:latin typeface="微軟正黑體"/>
                <a:ea typeface="微軟正黑體"/>
              </a:rPr>
              <a:t> 黃俊凱</a:t>
            </a:r>
            <a:endParaRPr lang="en-US" altLang="zh-TW" sz="1800" dirty="0">
              <a:latin typeface="微軟正黑體"/>
              <a:ea typeface="微軟正黑體"/>
            </a:endParaRPr>
          </a:p>
          <a:p>
            <a:r>
              <a:rPr lang="zh-TW" altLang="en-US" sz="1800" dirty="0">
                <a:latin typeface="微軟正黑體"/>
                <a:ea typeface="微軟正黑體"/>
              </a:rPr>
              <a:t>　　　</a:t>
            </a:r>
            <a:r>
              <a:rPr lang="en-US" altLang="zh-TW" sz="1800" dirty="0">
                <a:latin typeface="微軟正黑體"/>
                <a:ea typeface="微軟正黑體"/>
              </a:rPr>
              <a:t>108598034</a:t>
            </a:r>
            <a:r>
              <a:rPr lang="zh-TW" altLang="en-US" sz="1800" dirty="0">
                <a:latin typeface="微軟正黑體"/>
                <a:ea typeface="微軟正黑體"/>
              </a:rPr>
              <a:t> 陳冠穎</a:t>
            </a:r>
            <a:endParaRPr lang="en-US" altLang="zh-TW" sz="1800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3971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CMS 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17" y="245564"/>
            <a:ext cx="5527686" cy="6515878"/>
          </a:xfrm>
        </p:spPr>
      </p:pic>
      <p:sp>
        <p:nvSpPr>
          <p:cNvPr id="7" name="文字方塊 6"/>
          <p:cNvSpPr txBox="1"/>
          <p:nvPr/>
        </p:nvSpPr>
        <p:spPr>
          <a:xfrm>
            <a:off x="8503467" y="3120486"/>
            <a:ext cx="3588799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CMS-I-01</a:t>
            </a:r>
            <a:r>
              <a:rPr lang="zh-TW" altLang="en-US" sz="1200" dirty="0">
                <a:latin typeface="+mj-ea"/>
                <a:ea typeface="+mj-ea"/>
              </a:rPr>
              <a:t>：</a:t>
            </a:r>
            <a:r>
              <a:rPr lang="zh-TW" altLang="zh-TW" sz="1200" dirty="0">
                <a:latin typeface="+mj-ea"/>
                <a:ea typeface="+mj-ea"/>
              </a:rPr>
              <a:t>顯示身分管理及登入子系統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  <a:ea typeface="+mj-ea"/>
              </a:rPr>
              <a:t>(UIMLS)</a:t>
            </a:r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微軟正黑體"/>
                <a:ea typeface="微軟正黑體"/>
              </a:rPr>
              <a:t>CMS-I-02</a:t>
            </a:r>
            <a:r>
              <a:rPr lang="zh-TW" altLang="en-US" sz="1200">
                <a:latin typeface="微軟正黑體"/>
                <a:ea typeface="微軟正黑體"/>
              </a:rPr>
              <a:t>：</a:t>
            </a:r>
            <a:r>
              <a:rPr lang="zh-TW" altLang="zh-TW" sz="1200">
                <a:latin typeface="微軟正黑體"/>
                <a:ea typeface="微軟正黑體"/>
              </a:rPr>
              <a:t>顯示病歷儲存子系統</a:t>
            </a:r>
            <a:r>
              <a:rPr lang="en-US" altLang="zh-TW" sz="1200" dirty="0">
                <a:latin typeface="微軟正黑體"/>
                <a:ea typeface="微軟正黑體"/>
              </a:rPr>
              <a:t>(PEHRS)</a:t>
            </a:r>
            <a:r>
              <a:rPr lang="zh-TW" altLang="zh-TW" sz="1200">
                <a:latin typeface="微軟正黑體"/>
                <a:ea typeface="微軟正黑體"/>
              </a:rPr>
              <a:t>介面</a:t>
            </a:r>
            <a:endParaRPr lang="zh-TW" altLang="en-US" sz="1200">
              <a:latin typeface="微軟正黑體"/>
              <a:ea typeface="微軟正黑體"/>
            </a:endParaRPr>
          </a:p>
          <a:p>
            <a:r>
              <a:rPr lang="en-US" altLang="zh-TW" sz="1200">
                <a:latin typeface="微軟正黑體"/>
                <a:ea typeface="微軟正黑體"/>
              </a:rPr>
              <a:t>CMS-I-03</a:t>
            </a:r>
            <a:r>
              <a:rPr lang="zh-TW" altLang="en-US" sz="1200">
                <a:latin typeface="微軟正黑體"/>
                <a:ea typeface="微軟正黑體"/>
              </a:rPr>
              <a:t>：</a:t>
            </a:r>
            <a:r>
              <a:rPr lang="zh-TW" altLang="zh-TW" sz="1200">
                <a:latin typeface="微軟正黑體"/>
                <a:ea typeface="微軟正黑體"/>
              </a:rPr>
              <a:t>顯示病人資訊管理子系統</a:t>
            </a:r>
            <a:r>
              <a:rPr lang="en-US" altLang="zh-TW" sz="1200">
                <a:latin typeface="微軟正黑體"/>
                <a:ea typeface="微軟正黑體"/>
              </a:rPr>
              <a:t>(PIMS)</a:t>
            </a:r>
            <a:endParaRPr lang="en-US"/>
          </a:p>
          <a:p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  <a:ea typeface="+mj-ea"/>
              </a:rPr>
              <a:t>CMS-I-04</a:t>
            </a:r>
            <a:r>
              <a:rPr lang="zh-TW" altLang="en-US" sz="1200" dirty="0">
                <a:latin typeface="+mj-ea"/>
                <a:ea typeface="+mj-ea"/>
              </a:rPr>
              <a:t>：</a:t>
            </a:r>
            <a:r>
              <a:rPr lang="zh-TW" altLang="zh-TW" sz="1200" dirty="0">
                <a:latin typeface="+mj-ea"/>
                <a:ea typeface="+mj-ea"/>
              </a:rPr>
              <a:t>顯示掛號子系統</a:t>
            </a:r>
            <a:r>
              <a:rPr lang="en-US" altLang="zh-TW" sz="1200" dirty="0">
                <a:latin typeface="+mj-ea"/>
                <a:ea typeface="+mj-ea"/>
              </a:rPr>
              <a:t>(ORS)</a:t>
            </a:r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  <a:ea typeface="+mj-ea"/>
              </a:rPr>
              <a:t>CMS-I-05</a:t>
            </a:r>
            <a:r>
              <a:rPr lang="zh-TW" altLang="en-US" sz="1200" dirty="0">
                <a:latin typeface="+mj-ea"/>
                <a:ea typeface="+mj-ea"/>
              </a:rPr>
              <a:t>：</a:t>
            </a:r>
            <a:r>
              <a:rPr lang="zh-TW" altLang="zh-TW" sz="1200" dirty="0">
                <a:latin typeface="+mj-ea"/>
                <a:ea typeface="+mj-ea"/>
              </a:rPr>
              <a:t>顯示藥品管理子系統</a:t>
            </a:r>
            <a:r>
              <a:rPr lang="en-US" altLang="zh-TW" sz="1200" dirty="0">
                <a:latin typeface="+mj-ea"/>
                <a:ea typeface="+mj-ea"/>
              </a:rPr>
              <a:t>(MMS)</a:t>
            </a:r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  <a:ea typeface="+mj-ea"/>
              </a:rPr>
              <a:t>CMS-I-06</a:t>
            </a:r>
            <a:r>
              <a:rPr lang="zh-TW" altLang="en-US" sz="1200" dirty="0">
                <a:latin typeface="+mj-ea"/>
                <a:ea typeface="+mj-ea"/>
              </a:rPr>
              <a:t>：</a:t>
            </a:r>
            <a:r>
              <a:rPr lang="zh-TW" altLang="zh-TW" sz="1200" dirty="0">
                <a:latin typeface="+mj-ea"/>
                <a:ea typeface="+mj-ea"/>
              </a:rPr>
              <a:t>顯示財務子系統</a:t>
            </a:r>
            <a:r>
              <a:rPr lang="en-US" altLang="zh-TW" sz="1200" dirty="0">
                <a:latin typeface="+mj-ea"/>
                <a:ea typeface="+mj-ea"/>
              </a:rPr>
              <a:t>(FS)</a:t>
            </a:r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  <a:ea typeface="+mj-ea"/>
              </a:rPr>
              <a:t>CMS-I-07</a:t>
            </a:r>
            <a:r>
              <a:rPr lang="zh-TW" altLang="en-US" sz="1200" dirty="0">
                <a:latin typeface="+mj-ea"/>
                <a:ea typeface="+mj-ea"/>
              </a:rPr>
              <a:t>：</a:t>
            </a:r>
            <a:r>
              <a:rPr lang="zh-TW" altLang="zh-TW" sz="1200" dirty="0">
                <a:latin typeface="+mj-ea"/>
                <a:ea typeface="+mj-ea"/>
              </a:rPr>
              <a:t>顯示網站管理子系統</a:t>
            </a:r>
            <a:r>
              <a:rPr lang="en-US" altLang="zh-TW" sz="1200" dirty="0">
                <a:latin typeface="+mj-ea"/>
                <a:ea typeface="+mj-ea"/>
              </a:rPr>
              <a:t>(WMS)</a:t>
            </a:r>
            <a:r>
              <a:rPr lang="zh-TW" altLang="zh-TW" sz="1200" dirty="0">
                <a:latin typeface="+mj-ea"/>
                <a:ea typeface="+mj-ea"/>
              </a:rPr>
              <a:t>介面</a:t>
            </a:r>
            <a:endParaRPr lang="en-US" altLang="zh-TW" sz="1200" dirty="0">
              <a:latin typeface="+mj-ea"/>
              <a:ea typeface="+mj-ea"/>
            </a:endParaRPr>
          </a:p>
          <a:p>
            <a:r>
              <a:rPr lang="en-US" altLang="zh-TW" sz="1200" dirty="0">
                <a:latin typeface="+mj-ea"/>
              </a:rPr>
              <a:t>CMS-I-08</a:t>
            </a:r>
            <a:r>
              <a:rPr lang="zh-TW" altLang="en-US" sz="1200" dirty="0">
                <a:latin typeface="+mj-ea"/>
              </a:rPr>
              <a:t>：</a:t>
            </a:r>
            <a:r>
              <a:rPr lang="en-US" altLang="zh-TW" sz="1200" dirty="0">
                <a:latin typeface="+mj-ea"/>
              </a:rPr>
              <a:t>CMS</a:t>
            </a:r>
            <a:r>
              <a:rPr lang="zh-TW" altLang="en-US" sz="1200" dirty="0">
                <a:latin typeface="+mj-ea"/>
              </a:rPr>
              <a:t>能呼叫財務子系統</a:t>
            </a:r>
            <a:r>
              <a:rPr lang="en-US" altLang="zh-TW" sz="1200" dirty="0">
                <a:latin typeface="+mj-ea"/>
              </a:rPr>
              <a:t>(FS)</a:t>
            </a:r>
          </a:p>
          <a:p>
            <a:r>
              <a:rPr lang="en-US" altLang="zh-TW" sz="1200" dirty="0">
                <a:latin typeface="+mj-ea"/>
              </a:rPr>
              <a:t>CMS-I-09</a:t>
            </a:r>
            <a:r>
              <a:rPr lang="zh-TW" altLang="en-US" sz="1200" dirty="0">
                <a:latin typeface="+mj-ea"/>
              </a:rPr>
              <a:t>：</a:t>
            </a:r>
            <a:r>
              <a:rPr lang="en-US" altLang="zh-TW" sz="1200" dirty="0">
                <a:latin typeface="+mj-ea"/>
              </a:rPr>
              <a:t>CMS</a:t>
            </a:r>
            <a:r>
              <a:rPr lang="zh-TW" altLang="en-US" sz="1200" dirty="0">
                <a:latin typeface="+mj-ea"/>
              </a:rPr>
              <a:t>能呼叫網站管理子系統</a:t>
            </a:r>
            <a:r>
              <a:rPr lang="en-US" altLang="zh-TW" sz="1200" dirty="0">
                <a:latin typeface="+mj-ea"/>
              </a:rPr>
              <a:t>(WMS)</a:t>
            </a:r>
            <a:endParaRPr lang="zh-TW" altLang="en-US" sz="1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5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UIMLS 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42443" y="5643912"/>
            <a:ext cx="6011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UIMLS-I-05</a:t>
            </a:r>
            <a:r>
              <a:rPr lang="zh-TW" altLang="en-US" sz="1400" dirty="0">
                <a:latin typeface="+mj-ea"/>
                <a:ea typeface="+mj-ea"/>
              </a:rPr>
              <a:t>：資料庫為</a:t>
            </a:r>
            <a:r>
              <a:rPr lang="en-US" altLang="zh-TW" sz="1400" dirty="0">
                <a:latin typeface="+mj-ea"/>
                <a:ea typeface="+mj-ea"/>
              </a:rPr>
              <a:t>MongoDB</a:t>
            </a:r>
            <a:r>
              <a:rPr lang="zh-TW" altLang="en-US" sz="1400" dirty="0">
                <a:latin typeface="+mj-ea"/>
                <a:ea typeface="+mj-ea"/>
              </a:rPr>
              <a:t>使用</a:t>
            </a:r>
            <a:r>
              <a:rPr lang="en-US" altLang="zh-TW" sz="1400" dirty="0" err="1">
                <a:latin typeface="+mj-ea"/>
                <a:ea typeface="+mj-ea"/>
              </a:rPr>
              <a:t>GraphQL</a:t>
            </a:r>
            <a:r>
              <a:rPr lang="zh-TW" altLang="en-US" sz="1400" dirty="0">
                <a:latin typeface="+mj-ea"/>
                <a:ea typeface="+mj-ea"/>
              </a:rPr>
              <a:t>作存取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UIMLS-I-07</a:t>
            </a:r>
            <a:r>
              <a:rPr lang="zh-TW" altLang="en-US" sz="1400" dirty="0">
                <a:latin typeface="+mj-ea"/>
                <a:ea typeface="+mj-ea"/>
              </a:rPr>
              <a:t>：網頁能夠向</a:t>
            </a:r>
            <a:r>
              <a:rPr lang="en-US" altLang="zh-TW" sz="1400" dirty="0">
                <a:latin typeface="+mj-ea"/>
                <a:ea typeface="+mj-ea"/>
              </a:rPr>
              <a:t>UIMLS</a:t>
            </a:r>
            <a:r>
              <a:rPr lang="zh-TW" altLang="en-US" sz="1400" dirty="0">
                <a:latin typeface="+mj-ea"/>
                <a:ea typeface="+mj-ea"/>
              </a:rPr>
              <a:t>進行登入帳號密碼驗證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UIMLS-I-08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UIMLS</a:t>
            </a:r>
            <a:r>
              <a:rPr lang="zh-TW" altLang="zh-TW" sz="1400" dirty="0">
                <a:latin typeface="+mj-ea"/>
                <a:ea typeface="+mj-ea"/>
              </a:rPr>
              <a:t>針對登入帳號的權限不同顯示不同網頁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286610"/>
            <a:ext cx="8751426" cy="3866589"/>
          </a:xfrm>
        </p:spPr>
      </p:pic>
    </p:spTree>
    <p:extLst>
      <p:ext uri="{BB962C8B-B14F-4D97-AF65-F5344CB8AC3E}">
        <p14:creationId xmlns:p14="http://schemas.microsoft.com/office/powerpoint/2010/main" val="380349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PEHRS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15446" y="5258120"/>
            <a:ext cx="74083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n-ea"/>
              </a:rPr>
              <a:t>PEHRS-I-06</a:t>
            </a:r>
            <a:r>
              <a:rPr lang="zh-TW" altLang="en-US" sz="1400" dirty="0">
                <a:latin typeface="+mn-ea"/>
              </a:rPr>
              <a:t>：</a:t>
            </a:r>
            <a:r>
              <a:rPr lang="en-US" altLang="zh-TW" sz="1400" dirty="0">
                <a:latin typeface="+mn-ea"/>
              </a:rPr>
              <a:t>PEHRS</a:t>
            </a:r>
            <a:r>
              <a:rPr lang="zh-TW" altLang="en-US" sz="1400" dirty="0">
                <a:latin typeface="+mn-ea"/>
              </a:rPr>
              <a:t>能夠從</a:t>
            </a:r>
            <a:r>
              <a:rPr lang="en-US" altLang="zh-TW" sz="1400" dirty="0">
                <a:latin typeface="+mn-ea"/>
              </a:rPr>
              <a:t>MongoDB</a:t>
            </a:r>
            <a:r>
              <a:rPr lang="zh-TW" altLang="en-US" sz="1400" dirty="0">
                <a:latin typeface="+mn-ea"/>
              </a:rPr>
              <a:t>取得資料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PEHRS-I-07</a:t>
            </a:r>
            <a:r>
              <a:rPr lang="zh-TW" altLang="en-US" sz="1400" dirty="0">
                <a:latin typeface="+mn-ea"/>
              </a:rPr>
              <a:t>：</a:t>
            </a:r>
            <a:r>
              <a:rPr lang="en-US" altLang="zh-TW" sz="1400" dirty="0">
                <a:latin typeface="+mn-ea"/>
              </a:rPr>
              <a:t>PEHRS</a:t>
            </a:r>
            <a:r>
              <a:rPr lang="zh-TW" altLang="en-US" sz="1400" dirty="0">
                <a:latin typeface="+mn-ea"/>
              </a:rPr>
              <a:t>能夠從</a:t>
            </a:r>
            <a:r>
              <a:rPr lang="en-US" altLang="zh-TW" sz="1400" dirty="0">
                <a:latin typeface="+mn-ea"/>
              </a:rPr>
              <a:t>FHIR Server</a:t>
            </a:r>
            <a:r>
              <a:rPr lang="zh-TW" altLang="en-US" sz="1400" dirty="0">
                <a:latin typeface="+mn-ea"/>
              </a:rPr>
              <a:t>取得資料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PEHRS-I-09</a:t>
            </a:r>
            <a:r>
              <a:rPr lang="zh-TW" altLang="en-US" sz="1400" dirty="0">
                <a:latin typeface="+mn-ea"/>
              </a:rPr>
              <a:t>：</a:t>
            </a:r>
            <a:r>
              <a:rPr lang="en-US" altLang="zh-TW" sz="1400" dirty="0">
                <a:latin typeface="+mn-ea"/>
              </a:rPr>
              <a:t>Web</a:t>
            </a:r>
            <a:r>
              <a:rPr lang="zh-TW" altLang="zh-TW" sz="1400" dirty="0">
                <a:latin typeface="+mn-ea"/>
              </a:rPr>
              <a:t>能夠向</a:t>
            </a:r>
            <a:r>
              <a:rPr lang="en-US" altLang="zh-TW" sz="1400" dirty="0">
                <a:latin typeface="+mn-ea"/>
              </a:rPr>
              <a:t>PEHRS</a:t>
            </a:r>
            <a:r>
              <a:rPr lang="zh-TW" altLang="zh-TW" sz="1400" dirty="0">
                <a:latin typeface="+mn-ea"/>
              </a:rPr>
              <a:t>取得特定條件之病歷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PEHRS-I-10</a:t>
            </a:r>
            <a:r>
              <a:rPr lang="zh-TW" altLang="en-US" sz="1400" dirty="0">
                <a:latin typeface="+mn-ea"/>
              </a:rPr>
              <a:t>：</a:t>
            </a:r>
            <a:r>
              <a:rPr lang="en-US" altLang="zh-TW" sz="1400" dirty="0">
                <a:latin typeface="+mn-ea"/>
              </a:rPr>
              <a:t>Web</a:t>
            </a:r>
            <a:r>
              <a:rPr lang="zh-TW" altLang="en-US" sz="1400" dirty="0">
                <a:latin typeface="+mn-ea"/>
              </a:rPr>
              <a:t>能夠呼叫</a:t>
            </a:r>
            <a:r>
              <a:rPr lang="en-US" altLang="zh-TW" sz="1400" dirty="0">
                <a:latin typeface="+mn-ea"/>
              </a:rPr>
              <a:t>PEHRS</a:t>
            </a:r>
            <a:r>
              <a:rPr lang="zh-TW" altLang="en-US" sz="1400" dirty="0">
                <a:latin typeface="+mn-ea"/>
              </a:rPr>
              <a:t>顯示、新增、編輯、刪除、查詢病歷</a:t>
            </a:r>
            <a:endParaRPr lang="en-US" altLang="zh-TW" sz="1400" dirty="0">
              <a:latin typeface="+mn-ea"/>
            </a:endParaRPr>
          </a:p>
          <a:p>
            <a:endParaRPr lang="zh-TW" altLang="en-US" sz="1400" dirty="0">
              <a:latin typeface="+mn-ea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5" y="1368683"/>
            <a:ext cx="8631237" cy="3516949"/>
          </a:xfrm>
        </p:spPr>
      </p:pic>
    </p:spTree>
    <p:extLst>
      <p:ext uri="{BB962C8B-B14F-4D97-AF65-F5344CB8AC3E}">
        <p14:creationId xmlns:p14="http://schemas.microsoft.com/office/powerpoint/2010/main" val="252209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PIMS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58578" y="5344384"/>
            <a:ext cx="7408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PIMS-I-01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提供系統管理員、醫師、護理師身分操作介面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PIMS-I-02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提供瀏覽、刪除、查詢病人資訊的顯示介面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PIMS-I-03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提供新增、編輯病人資訊的顯示介面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PIMS-I-04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提供病人資訊的詳細資料顯示介面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PIMS-I-05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PIMS</a:t>
            </a:r>
            <a:r>
              <a:rPr lang="zh-TW" altLang="zh-TW" sz="1400" dirty="0">
                <a:latin typeface="+mj-ea"/>
                <a:ea typeface="+mj-ea"/>
              </a:rPr>
              <a:t>能夠從</a:t>
            </a:r>
            <a:r>
              <a:rPr lang="en-US" altLang="zh-TW" sz="1400" dirty="0">
                <a:latin typeface="+mj-ea"/>
                <a:ea typeface="+mj-ea"/>
              </a:rPr>
              <a:t>MongoDB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PIMS-I-06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PIMS</a:t>
            </a:r>
            <a:r>
              <a:rPr lang="zh-TW" altLang="zh-TW" sz="1400" dirty="0">
                <a:latin typeface="+mj-ea"/>
                <a:ea typeface="+mj-ea"/>
              </a:rPr>
              <a:t>能夠從</a:t>
            </a:r>
            <a:r>
              <a:rPr lang="en-US" altLang="zh-TW" sz="1400" dirty="0">
                <a:latin typeface="+mj-ea"/>
                <a:ea typeface="+mj-ea"/>
              </a:rPr>
              <a:t>FHIR Server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14" y="1290327"/>
            <a:ext cx="8949805" cy="3755846"/>
          </a:xfrm>
        </p:spPr>
      </p:pic>
    </p:spTree>
    <p:extLst>
      <p:ext uri="{BB962C8B-B14F-4D97-AF65-F5344CB8AC3E}">
        <p14:creationId xmlns:p14="http://schemas.microsoft.com/office/powerpoint/2010/main" val="264981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ORS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8137" y="5633554"/>
            <a:ext cx="4193777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ORS-I-06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ORS</a:t>
            </a:r>
            <a:r>
              <a:rPr lang="zh-TW" altLang="zh-TW" sz="1400" dirty="0">
                <a:latin typeface="+mj-ea"/>
                <a:ea typeface="+mj-ea"/>
              </a:rPr>
              <a:t>能夠從</a:t>
            </a:r>
            <a:r>
              <a:rPr lang="en-US" altLang="zh-TW" sz="1400" dirty="0">
                <a:latin typeface="+mj-ea"/>
                <a:ea typeface="+mj-ea"/>
              </a:rPr>
              <a:t>MongoDB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微軟正黑體"/>
                <a:ea typeface="微軟正黑體"/>
              </a:rPr>
              <a:t>ORS-I-07</a:t>
            </a:r>
            <a:r>
              <a:rPr lang="zh-TW" altLang="en-US" sz="1400">
                <a:latin typeface="微軟正黑體"/>
                <a:ea typeface="微軟正黑體"/>
              </a:rPr>
              <a:t>：</a:t>
            </a:r>
            <a:r>
              <a:rPr lang="en-US" altLang="zh-TW" sz="1400" dirty="0">
                <a:latin typeface="微軟正黑體"/>
                <a:ea typeface="微軟正黑體"/>
              </a:rPr>
              <a:t>ORS</a:t>
            </a:r>
            <a:r>
              <a:rPr lang="zh-TW" altLang="zh-TW" sz="1400">
                <a:latin typeface="微軟正黑體"/>
                <a:ea typeface="微軟正黑體"/>
              </a:rPr>
              <a:t>能夠從</a:t>
            </a:r>
            <a:r>
              <a:rPr lang="en-US" altLang="zh-TW" sz="1400" dirty="0">
                <a:latin typeface="微軟正黑體"/>
                <a:ea typeface="微軟正黑體"/>
              </a:rPr>
              <a:t>FHIR Server</a:t>
            </a:r>
            <a:r>
              <a:rPr lang="zh-TW" altLang="zh-TW" sz="1400">
                <a:latin typeface="微軟正黑體"/>
                <a:ea typeface="微軟正黑體"/>
              </a:rPr>
              <a:t>取得資料</a:t>
            </a:r>
            <a:endParaRPr lang="en-US" altLang="zh-TW" sz="1400">
              <a:latin typeface="微軟正黑體"/>
              <a:ea typeface="微軟正黑體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ORS-I-08</a:t>
            </a:r>
            <a:r>
              <a:rPr lang="zh-TW" altLang="en-US" sz="1400" dirty="0">
                <a:latin typeface="+mj-ea"/>
                <a:ea typeface="+mj-ea"/>
              </a:rPr>
              <a:t>：登入資料接收及管理元件存取權限資料</a:t>
            </a:r>
            <a:endParaRPr lang="en-US" altLang="zh-TW" sz="1400" dirty="0">
              <a:latin typeface="+mj-ea"/>
              <a:ea typeface="+mj-ea"/>
            </a:endParaRPr>
          </a:p>
          <a:p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53" y="1201988"/>
            <a:ext cx="8660938" cy="4172544"/>
          </a:xfrm>
        </p:spPr>
      </p:pic>
    </p:spTree>
    <p:extLst>
      <p:ext uri="{BB962C8B-B14F-4D97-AF65-F5344CB8AC3E}">
        <p14:creationId xmlns:p14="http://schemas.microsoft.com/office/powerpoint/2010/main" val="165128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MMS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03613" y="5332310"/>
            <a:ext cx="4817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MMS-I-01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提供系統管理員、醫師、護理師身分操作介面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MMS-I-02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提供瀏覽、刪除、查詢藥品資訊的顯示介面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MMS-I-03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提供新增、編輯藥品資訊的顯示介面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MMS-I-04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提供藥品資訊的詳細資料顯示介面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MMS-I-05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MMS</a:t>
            </a:r>
            <a:r>
              <a:rPr lang="zh-TW" altLang="zh-TW" sz="1400" dirty="0">
                <a:latin typeface="+mj-ea"/>
                <a:ea typeface="+mj-ea"/>
              </a:rPr>
              <a:t>能夠從</a:t>
            </a:r>
            <a:r>
              <a:rPr lang="en-US" altLang="zh-TW" sz="1400" dirty="0">
                <a:latin typeface="+mj-ea"/>
                <a:ea typeface="+mj-ea"/>
              </a:rPr>
              <a:t>MongoDB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MMS-I-06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MMS</a:t>
            </a:r>
            <a:r>
              <a:rPr lang="zh-TW" altLang="zh-TW" sz="1400" dirty="0">
                <a:latin typeface="+mj-ea"/>
                <a:ea typeface="+mj-ea"/>
              </a:rPr>
              <a:t>能夠從</a:t>
            </a:r>
            <a:r>
              <a:rPr lang="en-US" altLang="zh-TW" sz="1400" dirty="0">
                <a:latin typeface="+mj-ea"/>
                <a:ea typeface="+mj-ea"/>
              </a:rPr>
              <a:t>FHIR Server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en-US" altLang="zh-TW" sz="1400" dirty="0">
              <a:latin typeface="+mj-ea"/>
              <a:ea typeface="+mj-ea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2" y="1527464"/>
            <a:ext cx="8642235" cy="3626773"/>
          </a:xfrm>
        </p:spPr>
      </p:pic>
    </p:spTree>
    <p:extLst>
      <p:ext uri="{BB962C8B-B14F-4D97-AF65-F5344CB8AC3E}">
        <p14:creationId xmlns:p14="http://schemas.microsoft.com/office/powerpoint/2010/main" val="159360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sz="1400">
                <a:solidFill>
                  <a:schemeClr val="tx1">
                    <a:lumMod val="85000"/>
                  </a:schemeClr>
                </a:solidFill>
              </a:rPr>
              <a:t>FS 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63099" y="5719819"/>
            <a:ext cx="456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+mj-ea"/>
                <a:ea typeface="+mj-ea"/>
              </a:rPr>
              <a:t>FS-I-01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提供系統管理員、醫師、護理師身分操作介面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>
                <a:latin typeface="+mj-ea"/>
                <a:ea typeface="+mj-ea"/>
              </a:rPr>
              <a:t>FS-I-02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提供瀏覽、新增、查詢收據的顯示介面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>
                <a:latin typeface="+mj-ea"/>
                <a:ea typeface="+mj-ea"/>
              </a:rPr>
              <a:t>FS-I-03</a:t>
            </a:r>
            <a:r>
              <a:rPr lang="zh-TW" altLang="en-US" sz="1400">
                <a:latin typeface="+mj-ea"/>
                <a:ea typeface="+mj-ea"/>
              </a:rPr>
              <a:t>：</a:t>
            </a:r>
            <a:r>
              <a:rPr lang="en-US" altLang="zh-TW" sz="1400">
                <a:latin typeface="+mj-ea"/>
                <a:ea typeface="+mj-ea"/>
              </a:rPr>
              <a:t>FS</a:t>
            </a:r>
            <a:r>
              <a:rPr lang="zh-TW" altLang="zh-TW" sz="1400">
                <a:latin typeface="+mj-ea"/>
                <a:ea typeface="+mj-ea"/>
              </a:rPr>
              <a:t>能夠</a:t>
            </a:r>
            <a:r>
              <a:rPr lang="zh-TW" altLang="zh-TW" sz="1400" dirty="0">
                <a:latin typeface="+mj-ea"/>
                <a:ea typeface="+mj-ea"/>
              </a:rPr>
              <a:t>從</a:t>
            </a:r>
            <a:r>
              <a:rPr lang="en-US" altLang="zh-TW" sz="1400" dirty="0">
                <a:latin typeface="+mj-ea"/>
                <a:ea typeface="+mj-ea"/>
              </a:rPr>
              <a:t>MongoDB</a:t>
            </a:r>
            <a:r>
              <a:rPr lang="zh-TW" altLang="zh-TW" sz="1400" dirty="0">
                <a:latin typeface="+mj-ea"/>
                <a:ea typeface="+mj-ea"/>
              </a:rPr>
              <a:t>取得資料。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>
                <a:latin typeface="+mj-ea"/>
                <a:ea typeface="+mj-ea"/>
              </a:rPr>
              <a:t>FS-I-04</a:t>
            </a:r>
            <a:r>
              <a:rPr lang="zh-TW" altLang="en-US" sz="1400">
                <a:latin typeface="+mj-ea"/>
                <a:ea typeface="+mj-ea"/>
              </a:rPr>
              <a:t>：</a:t>
            </a:r>
            <a:r>
              <a:rPr lang="en-US" altLang="zh-TW" sz="1400">
                <a:latin typeface="+mj-ea"/>
                <a:ea typeface="+mj-ea"/>
              </a:rPr>
              <a:t>FS</a:t>
            </a:r>
            <a:r>
              <a:rPr lang="zh-TW" altLang="zh-TW" sz="1400">
                <a:latin typeface="+mj-ea"/>
                <a:ea typeface="+mj-ea"/>
              </a:rPr>
              <a:t>能夠</a:t>
            </a:r>
            <a:r>
              <a:rPr lang="zh-TW" altLang="zh-TW" sz="1400" dirty="0">
                <a:latin typeface="+mj-ea"/>
                <a:ea typeface="+mj-ea"/>
              </a:rPr>
              <a:t>從</a:t>
            </a:r>
            <a:r>
              <a:rPr lang="en-US" altLang="zh-TW" sz="1400" dirty="0">
                <a:latin typeface="+mj-ea"/>
                <a:ea typeface="+mj-ea"/>
              </a:rPr>
              <a:t>FHIR Server</a:t>
            </a:r>
            <a:r>
              <a:rPr lang="zh-TW" altLang="zh-TW" sz="1400" dirty="0">
                <a:latin typeface="+mj-ea"/>
                <a:ea typeface="+mj-ea"/>
              </a:rPr>
              <a:t>取得資料</a:t>
            </a:r>
            <a:endParaRPr lang="en-US" altLang="zh-TW" sz="1400" dirty="0">
              <a:latin typeface="+mj-ea"/>
              <a:ea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049447"/>
            <a:ext cx="8563438" cy="4507954"/>
          </a:xfrm>
        </p:spPr>
      </p:pic>
    </p:spTree>
    <p:extLst>
      <p:ext uri="{BB962C8B-B14F-4D97-AF65-F5344CB8AC3E}">
        <p14:creationId xmlns:p14="http://schemas.microsoft.com/office/powerpoint/2010/main" val="156893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WMS Subsystem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67168" y="5820460"/>
            <a:ext cx="63868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WMS-I-01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提供系統管理員、醫師、護理師身分操作介面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WMS-I-02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zh-TW" altLang="zh-TW" sz="1400" dirty="0">
                <a:latin typeface="+mj-ea"/>
                <a:ea typeface="+mj-ea"/>
              </a:rPr>
              <a:t>提供瀏覽、新增、編輯、刪除公告的顯示介面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WMS-I-05</a:t>
            </a:r>
            <a:r>
              <a:rPr lang="zh-TW" altLang="en-US" sz="1400" dirty="0">
                <a:latin typeface="+mj-ea"/>
                <a:ea typeface="+mj-ea"/>
              </a:rPr>
              <a:t>：</a:t>
            </a:r>
            <a:r>
              <a:rPr lang="en-US" altLang="zh-TW" sz="1400" dirty="0">
                <a:latin typeface="+mj-ea"/>
                <a:ea typeface="+mj-ea"/>
              </a:rPr>
              <a:t>Web</a:t>
            </a:r>
            <a:r>
              <a:rPr lang="zh-TW" altLang="zh-TW" sz="1400" dirty="0">
                <a:latin typeface="+mj-ea"/>
                <a:ea typeface="+mj-ea"/>
              </a:rPr>
              <a:t>能夠呼叫</a:t>
            </a:r>
            <a:r>
              <a:rPr lang="en-US" altLang="zh-TW" sz="1400" dirty="0">
                <a:latin typeface="+mj-ea"/>
                <a:ea typeface="+mj-ea"/>
              </a:rPr>
              <a:t>WMS</a:t>
            </a:r>
            <a:r>
              <a:rPr lang="zh-TW" altLang="zh-TW" sz="1400" dirty="0">
                <a:latin typeface="+mj-ea"/>
                <a:ea typeface="+mj-ea"/>
              </a:rPr>
              <a:t>自定義診所官方網站之外觀樣式及顯示的資訊</a:t>
            </a:r>
            <a:endParaRPr lang="en-US" altLang="zh-TW" sz="1400" dirty="0">
              <a:latin typeface="+mj-ea"/>
              <a:ea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56" y="921551"/>
            <a:ext cx="9043726" cy="4581474"/>
          </a:xfrm>
        </p:spPr>
      </p:pic>
    </p:spTree>
    <p:extLst>
      <p:ext uri="{BB962C8B-B14F-4D97-AF65-F5344CB8AC3E}">
        <p14:creationId xmlns:p14="http://schemas.microsoft.com/office/powerpoint/2010/main" val="237035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ea typeface="微軟正黑體"/>
              </a:rPr>
              <a:t>Demo Prototype</a:t>
            </a:r>
            <a:endParaRPr lang="zh-TW" altLang="en-US" sz="4800" dirty="0"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https://cms.mino.tw/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5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Meeting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94670"/>
              </p:ext>
            </p:extLst>
          </p:nvPr>
        </p:nvGraphicFramePr>
        <p:xfrm>
          <a:off x="4091707" y="214618"/>
          <a:ext cx="6992170" cy="641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085">
                  <a:extLst>
                    <a:ext uri="{9D8B030D-6E8A-4147-A177-3AD203B41FA5}">
                      <a16:colId xmlns:a16="http://schemas.microsoft.com/office/drawing/2014/main" val="1758457233"/>
                    </a:ext>
                  </a:extLst>
                </a:gridCol>
                <a:gridCol w="3496085">
                  <a:extLst>
                    <a:ext uri="{9D8B030D-6E8A-4147-A177-3AD203B41FA5}">
                      <a16:colId xmlns:a16="http://schemas.microsoft.com/office/drawing/2014/main" val="1408858395"/>
                    </a:ext>
                  </a:extLst>
                </a:gridCol>
              </a:tblGrid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Date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Discussion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650151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2019/09/25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FHIR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2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5544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2019/09/30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系統項目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3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55896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 </a:t>
                      </a:r>
                      <a:r>
                        <a:rPr lang="en-US" altLang="zh-TW" sz="2400" dirty="0"/>
                        <a:t>2019/10/2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系統功能</a:t>
                      </a:r>
                      <a:r>
                        <a:rPr lang="zh-TW" altLang="en-US" dirty="0"/>
                        <a:t> （</a:t>
                      </a:r>
                      <a:r>
                        <a:rPr lang="zh-TW" altLang="en-US" dirty="0">
                          <a:hlinkClick r:id="rId4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636707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 </a:t>
                      </a:r>
                      <a:r>
                        <a:rPr lang="en-US" altLang="zh-TW" sz="2400" dirty="0"/>
                        <a:t>2019/10/2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PEP</a:t>
                      </a:r>
                      <a:r>
                        <a:rPr lang="zh-TW" altLang="en-US" sz="2400" dirty="0"/>
                        <a:t> 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5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07801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2019/10/17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SRS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6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41757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2019/10/23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SRS</a:t>
                      </a:r>
                      <a:r>
                        <a:rPr lang="zh-TW" altLang="en-US" sz="2400" dirty="0" smtClean="0"/>
                        <a:t>、</a:t>
                      </a:r>
                      <a:r>
                        <a:rPr lang="zh-TW" altLang="en-US" sz="2400" dirty="0"/>
                        <a:t>子系統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7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816880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2019/10/27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前端訓練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zh-TW" altLang="en-US" dirty="0" smtClean="0">
                          <a:hlinkClick r:id="rId8"/>
                        </a:rPr>
                        <a:t>會議紀錄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18664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2019/10/28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SRS Review</a:t>
                      </a:r>
                      <a:r>
                        <a:rPr lang="zh-TW" altLang="en-US" dirty="0"/>
                        <a:t>（</a:t>
                      </a:r>
                      <a:r>
                        <a:rPr lang="zh-TW" altLang="en-US" dirty="0">
                          <a:hlinkClick r:id="rId9"/>
                        </a:rPr>
                        <a:t>會議記錄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14924"/>
                  </a:ext>
                </a:extLst>
              </a:tr>
              <a:tr h="641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2019/10/30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FHIR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zh-TW" altLang="en-US" dirty="0" smtClean="0">
                          <a:hlinkClick r:id="rId10"/>
                        </a:rPr>
                        <a:t>會議記錄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6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" y="6477000"/>
            <a:ext cx="12183533" cy="38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93"/>
          <a:stretch/>
        </p:blipFill>
        <p:spPr>
          <a:xfrm>
            <a:off x="-1" y="887400"/>
            <a:ext cx="12183532" cy="558729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88382"/>
            <a:ext cx="3285067" cy="11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ea typeface="微軟正黑體"/>
              </a:rPr>
              <a:t>WBS</a:t>
            </a:r>
            <a:endParaRPr lang="zh-TW" altLang="en-US" sz="44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4664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" y="6477000"/>
            <a:ext cx="12183533" cy="38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46446" r="303" b="-52"/>
          <a:stretch/>
        </p:blipFill>
        <p:spPr>
          <a:xfrm>
            <a:off x="-1" y="591127"/>
            <a:ext cx="12183532" cy="58835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88382"/>
            <a:ext cx="3285067" cy="11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ea typeface="微軟正黑體"/>
              </a:rPr>
              <a:t>WBS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47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23042"/>
              </p:ext>
            </p:extLst>
          </p:nvPr>
        </p:nvGraphicFramePr>
        <p:xfrm>
          <a:off x="3699933" y="863604"/>
          <a:ext cx="7890930" cy="514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72">
                  <a:extLst>
                    <a:ext uri="{9D8B030D-6E8A-4147-A177-3AD203B41FA5}">
                      <a16:colId xmlns:a16="http://schemas.microsoft.com/office/drawing/2014/main" val="2198514863"/>
                    </a:ext>
                  </a:extLst>
                </a:gridCol>
                <a:gridCol w="3480954">
                  <a:extLst>
                    <a:ext uri="{9D8B030D-6E8A-4147-A177-3AD203B41FA5}">
                      <a16:colId xmlns:a16="http://schemas.microsoft.com/office/drawing/2014/main" val="3429797149"/>
                    </a:ext>
                  </a:extLst>
                </a:gridCol>
                <a:gridCol w="2626204">
                  <a:extLst>
                    <a:ext uri="{9D8B030D-6E8A-4147-A177-3AD203B41FA5}">
                      <a16:colId xmlns:a16="http://schemas.microsoft.com/office/drawing/2014/main" val="2666725050"/>
                    </a:ext>
                  </a:extLst>
                </a:gridCol>
              </a:tblGrid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職稱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角色</a:t>
                      </a:r>
                      <a:endParaRPr lang="zh-TW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職務</a:t>
                      </a:r>
                      <a:r>
                        <a:rPr lang="en-US" sz="2000" b="1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角色描述</a:t>
                      </a:r>
                      <a:endParaRPr lang="zh-TW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</a:rPr>
                        <a:t>指派成員</a:t>
                      </a:r>
                      <a:endParaRPr lang="zh-TW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6642103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+mn-ea"/>
                          <a:ea typeface="+mn-ea"/>
                        </a:rPr>
                        <a:t>組長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專案負責人，綜理專案進度及人員調度。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劉孝忠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69669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+mn-ea"/>
                          <a:ea typeface="+mn-ea"/>
                        </a:rPr>
                        <a:t>前端負責人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前端系統負責人，綜理專案前端進度及助理調度。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蕭文全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863103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ea"/>
                          <a:ea typeface="+mn-ea"/>
                        </a:rPr>
                        <a:t>前端助理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前端系統助理，協助前端負責人處理專案前端系統。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劉孝忠、古兆瑋、黃俊凱、陳冠穎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1877137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ea"/>
                          <a:ea typeface="+mn-ea"/>
                        </a:rPr>
                        <a:t>後端負責人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後端系統負責人，綜理專案前端進度及助理調度。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劉孝忠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048449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ea"/>
                          <a:ea typeface="+mn-ea"/>
                        </a:rPr>
                        <a:t>後端助理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後端系統助理，協助後端負責人處理專案後端系統。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蕭文全、古兆瑋、黃俊凱、陳冠穎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4856176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ea"/>
                          <a:ea typeface="+mn-ea"/>
                        </a:rPr>
                        <a:t>文件負責人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文件負責人，綜理專案文件進度及助理調度。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陳冠穎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7906866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+mn-ea"/>
                          <a:ea typeface="+mn-ea"/>
                        </a:rPr>
                        <a:t>文件助理</a:t>
                      </a:r>
                      <a:endParaRPr lang="zh-TW" altLang="en-US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</a:rPr>
                        <a:t>文件助理，協助文件負責人處理專案文件。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</a:rPr>
                        <a:t>劉孝忠、蕭文全、古兆瑋、黃俊凱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398265"/>
                  </a:ext>
                </a:extLst>
              </a:tr>
            </a:tbl>
          </a:graphicData>
        </a:graphic>
      </p:graphicFrame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7519" cy="46011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微軟正黑體"/>
              </a:rPr>
              <a:t>Task Assignments</a:t>
            </a:r>
            <a:endParaRPr lang="zh-TW" altLang="en-US" sz="44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75058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微軟正黑體"/>
              </a:rPr>
              <a:t>Team Scheduling</a:t>
            </a:r>
            <a:endParaRPr lang="zh-TW" altLang="en-US" sz="4000" dirty="0">
              <a:ea typeface="微軟正黑體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75149"/>
              </p:ext>
            </p:extLst>
          </p:nvPr>
        </p:nvGraphicFramePr>
        <p:xfrm>
          <a:off x="3733801" y="863595"/>
          <a:ext cx="7916326" cy="500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953">
                  <a:extLst>
                    <a:ext uri="{9D8B030D-6E8A-4147-A177-3AD203B41FA5}">
                      <a16:colId xmlns:a16="http://schemas.microsoft.com/office/drawing/2014/main" val="564452466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1979327702"/>
                    </a:ext>
                  </a:extLst>
                </a:gridCol>
                <a:gridCol w="3426110">
                  <a:extLst>
                    <a:ext uri="{9D8B030D-6E8A-4147-A177-3AD203B41FA5}">
                      <a16:colId xmlns:a16="http://schemas.microsoft.com/office/drawing/2014/main" val="4049339181"/>
                    </a:ext>
                  </a:extLst>
                </a:gridCol>
                <a:gridCol w="1979082">
                  <a:extLst>
                    <a:ext uri="{9D8B030D-6E8A-4147-A177-3AD203B41FA5}">
                      <a16:colId xmlns:a16="http://schemas.microsoft.com/office/drawing/2014/main" val="4206247818"/>
                    </a:ext>
                  </a:extLst>
                </a:gridCol>
              </a:tblGrid>
              <a:tr h="599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查核點編號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預定時間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查核重點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查核目標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361307"/>
                  </a:ext>
                </a:extLst>
              </a:tr>
              <a:tr h="1037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MS-1</a:t>
                      </a:r>
                      <a:endParaRPr lang="zh-TW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2019/10/9</a:t>
                      </a:r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確認完成專案執行計畫書（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）並繳交給客戶。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專案執行計劃書（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800393"/>
                  </a:ext>
                </a:extLst>
              </a:tr>
              <a:tr h="1656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MS-2</a:t>
                      </a:r>
                      <a:endParaRPr lang="zh-TW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2019/10/30</a:t>
                      </a:r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確認修正專案執行企畫書（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確認完成軟體需求規格書（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）、系統介面雛型（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UI prototyping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）並繳交給客戶。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專案執行計劃書（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altLang="en-US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軟體需求規格書（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系統介面雛形（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UI prototyping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447009"/>
                  </a:ext>
                </a:extLst>
              </a:tr>
              <a:tr h="1710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MS-3</a:t>
                      </a:r>
                      <a:endParaRPr lang="zh-TW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2019/12/04</a:t>
                      </a:r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確認修正專案執行企畫書（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）、軟體需求規格書（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確認完成軟體設計描述書漸進式第一版（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1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）並繳交給客戶。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專案執行計劃書（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軟體需求規格書（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軟體設計描述書漸進式第一版（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1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88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微軟正黑體"/>
              </a:rPr>
              <a:t>Team Scheduling</a:t>
            </a:r>
            <a:endParaRPr lang="zh-TW" altLang="en-US" sz="4400" dirty="0">
              <a:ea typeface="微軟正黑體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04540"/>
              </p:ext>
            </p:extLst>
          </p:nvPr>
        </p:nvGraphicFramePr>
        <p:xfrm>
          <a:off x="3733801" y="863595"/>
          <a:ext cx="7916323" cy="508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951">
                  <a:extLst>
                    <a:ext uri="{9D8B030D-6E8A-4147-A177-3AD203B41FA5}">
                      <a16:colId xmlns:a16="http://schemas.microsoft.com/office/drawing/2014/main" val="564452466"/>
                    </a:ext>
                  </a:extLst>
                </a:gridCol>
                <a:gridCol w="1298863">
                  <a:extLst>
                    <a:ext uri="{9D8B030D-6E8A-4147-A177-3AD203B41FA5}">
                      <a16:colId xmlns:a16="http://schemas.microsoft.com/office/drawing/2014/main" val="1979327702"/>
                    </a:ext>
                  </a:extLst>
                </a:gridCol>
                <a:gridCol w="3584863">
                  <a:extLst>
                    <a:ext uri="{9D8B030D-6E8A-4147-A177-3AD203B41FA5}">
                      <a16:colId xmlns:a16="http://schemas.microsoft.com/office/drawing/2014/main" val="4049339181"/>
                    </a:ext>
                  </a:extLst>
                </a:gridCol>
                <a:gridCol w="1837646">
                  <a:extLst>
                    <a:ext uri="{9D8B030D-6E8A-4147-A177-3AD203B41FA5}">
                      <a16:colId xmlns:a16="http://schemas.microsoft.com/office/drawing/2014/main" val="4206247818"/>
                    </a:ext>
                  </a:extLst>
                </a:gridCol>
              </a:tblGrid>
              <a:tr h="605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查核點編號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預定時間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查核重點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+mn-ea"/>
                          <a:ea typeface="+mn-ea"/>
                        </a:rPr>
                        <a:t>查核目標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361307"/>
                  </a:ext>
                </a:extLst>
              </a:tr>
              <a:tr h="1883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MS-4</a:t>
                      </a:r>
                      <a:endParaRPr lang="zh-TW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2019/12/25</a:t>
                      </a:r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確認修正軟體設計描述書漸進式第一版（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1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確認完成軟體設計描述書漸進式第二版（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2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）並繳交給客戶。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確認專案已達到團隊成員期待，並進行展示。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軟體設計描述書漸進式第一版（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1</a:t>
                      </a: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軟體設計描述書漸進式第二版（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2</a:t>
                      </a: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專案之可用軟體（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Working Software</a:t>
                      </a:r>
                      <a:r>
                        <a:rPr lang="zh-TW" sz="1400" kern="10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800393"/>
                  </a:ext>
                </a:extLst>
              </a:tr>
              <a:tr h="259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MS-5</a:t>
                      </a:r>
                      <a:endParaRPr lang="zh-TW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2019/1/8</a:t>
                      </a:r>
                      <a:endParaRPr lang="zh-TW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確認修正軟體設計描述書漸進式第二版（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2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確認整合軟體設計描述書漸進式第一版（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1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）及軟體設計描述書漸進式第二版（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 for Increment 2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），並繳交給客戶。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確認完成系統測試文件（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）並繳交給客戶。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確認完成符合團隊成員期待的成品。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軟體設計描述書（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系統測試文件（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+mn-ea"/>
                          <a:ea typeface="+mn-ea"/>
                        </a:rPr>
                        <a:t>符合團隊成員期待的專案成品。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44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" y="6477000"/>
            <a:ext cx="12183533" cy="38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8460" y="-1506920"/>
            <a:ext cx="5723462" cy="1005701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1" y="13999"/>
            <a:ext cx="3285067" cy="11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Team Scheduling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30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System Requirements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315378"/>
              </p:ext>
            </p:extLst>
          </p:nvPr>
        </p:nvGraphicFramePr>
        <p:xfrm>
          <a:off x="3724166" y="1130602"/>
          <a:ext cx="7869904" cy="456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772">
                  <a:extLst>
                    <a:ext uri="{9D8B030D-6E8A-4147-A177-3AD203B41FA5}">
                      <a16:colId xmlns:a16="http://schemas.microsoft.com/office/drawing/2014/main" val="4148538880"/>
                    </a:ext>
                  </a:extLst>
                </a:gridCol>
                <a:gridCol w="4562132">
                  <a:extLst>
                    <a:ext uri="{9D8B030D-6E8A-4147-A177-3AD203B41FA5}">
                      <a16:colId xmlns:a16="http://schemas.microsoft.com/office/drawing/2014/main" val="1948040278"/>
                    </a:ext>
                  </a:extLst>
                </a:gridCol>
              </a:tblGrid>
              <a:tr h="568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子系統名稱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069995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/>
                        <a:t>身分管理及登入子系統 </a:t>
                      </a:r>
                      <a:r>
                        <a:rPr lang="en-US" altLang="zh-TW" b="1" dirty="0"/>
                        <a:t>(UIMLS)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負責使用者身分管理及登入驗證。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885931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/>
                        <a:t>病歷儲存子系統 </a:t>
                      </a:r>
                      <a:r>
                        <a:rPr lang="en-US" altLang="zh-TW" sz="1800" b="1" dirty="0"/>
                        <a:t>(PEHRS)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負責病歷紀錄之管理。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0166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/>
                        <a:t>病人資訊管理子系統 </a:t>
                      </a:r>
                      <a:r>
                        <a:rPr lang="en-US" altLang="zh-TW" sz="1800" b="1" dirty="0"/>
                        <a:t>(PIMS)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/>
                        <a:t>負責病人個人資訊、其他醫療資訊之管理。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79095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/>
                        <a:t>掛號子系統 </a:t>
                      </a:r>
                      <a:r>
                        <a:rPr lang="en-US" altLang="zh-TW" sz="1800" b="1" dirty="0"/>
                        <a:t>(ORS)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/>
                        <a:t>負責線上掛號、顯示掛號。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0682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/>
                        <a:t>藥品管理子系統 </a:t>
                      </a:r>
                      <a:r>
                        <a:rPr lang="en-US" altLang="zh-TW" sz="1800" b="1" dirty="0"/>
                        <a:t>(MMS)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負責藥品資訊之管理。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71485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/>
                        <a:t>財務子系統 </a:t>
                      </a:r>
                      <a:r>
                        <a:rPr lang="en-US" altLang="zh-TW" sz="1800" b="1" dirty="0"/>
                        <a:t>(FS)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負責收據資訊之歷史紀錄。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202036"/>
                  </a:ext>
                </a:extLst>
              </a:tr>
              <a:tr h="56858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/>
                        <a:t>網站管理子系統 </a:t>
                      </a:r>
                      <a:r>
                        <a:rPr lang="en-US" altLang="zh-TW" sz="1800" b="1" dirty="0"/>
                        <a:t>(WMS)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負責診所形象網站之管理。</a:t>
                      </a:r>
                      <a:endParaRPr lang="en-US" altLang="zh-TW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5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9351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200</TotalTime>
  <Words>1104</Words>
  <Application>Microsoft Office PowerPoint</Application>
  <PresentationFormat>寬螢幕</PresentationFormat>
  <Paragraphs>167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Calibri</vt:lpstr>
      <vt:lpstr>Corbel</vt:lpstr>
      <vt:lpstr>Wingdings 2</vt:lpstr>
      <vt:lpstr>框架</vt:lpstr>
      <vt:lpstr>Clinic Management System Software Engineering Midterm Presentation </vt:lpstr>
      <vt:lpstr>Team Meeting</vt:lpstr>
      <vt:lpstr>PowerPoint 簡報</vt:lpstr>
      <vt:lpstr>PowerPoint 簡報</vt:lpstr>
      <vt:lpstr>Task Assignments</vt:lpstr>
      <vt:lpstr>Team Scheduling</vt:lpstr>
      <vt:lpstr>Team Scheduling</vt:lpstr>
      <vt:lpstr>PowerPoint 簡報</vt:lpstr>
      <vt:lpstr>System Requirements </vt:lpstr>
      <vt:lpstr>System Block Diagram CMS System</vt:lpstr>
      <vt:lpstr>System Block Diagram UIMLS  Subsystem</vt:lpstr>
      <vt:lpstr>System Block Diagram PEHRS Subsystem</vt:lpstr>
      <vt:lpstr>System Block Diagram PIMS Subsystem</vt:lpstr>
      <vt:lpstr>System Block Diagram ORS Subsystem</vt:lpstr>
      <vt:lpstr>System Block Diagram MMS Subsystem</vt:lpstr>
      <vt:lpstr>System Block Diagram FS Subsystem</vt:lpstr>
      <vt:lpstr>System Block Diagram WMS Subsystem</vt:lpstr>
      <vt:lpstr>Demo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 Software Engineering Midterm Presentation </dc:title>
  <dc:creator>KU</dc:creator>
  <cp:lastModifiedBy>Ku</cp:lastModifiedBy>
  <cp:revision>132</cp:revision>
  <dcterms:created xsi:type="dcterms:W3CDTF">2019-10-29T10:32:52Z</dcterms:created>
  <dcterms:modified xsi:type="dcterms:W3CDTF">2019-11-06T01:55:06Z</dcterms:modified>
</cp:coreProperties>
</file>