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58" r:id="rId6"/>
    <p:sldId id="264" r:id="rId7"/>
    <p:sldId id="265" r:id="rId8"/>
    <p:sldId id="262" r:id="rId9"/>
    <p:sldId id="263" r:id="rId10"/>
    <p:sldId id="268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9FF"/>
    <a:srgbClr val="FF3333"/>
    <a:srgbClr val="CC0000"/>
    <a:srgbClr val="FFC34D"/>
    <a:srgbClr val="888888"/>
    <a:srgbClr val="8CD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6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13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78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9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61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39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0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07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66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5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9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01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14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5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87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9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B3D19F-9DED-44C2-9C0A-6EBC7CF36E83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A6E82A-0536-4E0E-A473-F4CA437C9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9E855-CD65-44F7-9338-2CAC23652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21382"/>
            <a:ext cx="9374785" cy="2677648"/>
          </a:xfrm>
        </p:spPr>
        <p:txBody>
          <a:bodyPr/>
          <a:lstStyle/>
          <a:p>
            <a:r>
              <a:rPr lang="zh-TW" altLang="en-US" sz="4800" dirty="0">
                <a:latin typeface="+mj-ea"/>
              </a:rPr>
              <a:t>議題追蹤系統</a:t>
            </a:r>
            <a:r>
              <a:rPr lang="en-US" altLang="zh-TW" sz="4800" dirty="0">
                <a:latin typeface="+mj-ea"/>
              </a:rPr>
              <a:t>(Issue Tracking System)</a:t>
            </a:r>
            <a:endParaRPr lang="zh-TW" altLang="en-US" sz="4800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B45CC8-B926-4A04-8B49-41BFE075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947" y="3912123"/>
            <a:ext cx="8825658" cy="1406165"/>
          </a:xfrm>
        </p:spPr>
        <p:txBody>
          <a:bodyPr/>
          <a:lstStyle/>
          <a:p>
            <a:r>
              <a:rPr lang="zh-TW" altLang="en-US" dirty="0"/>
              <a:t>組別：</a:t>
            </a:r>
            <a:r>
              <a:rPr lang="en-US" altLang="zh-TW" dirty="0"/>
              <a:t>10</a:t>
            </a:r>
          </a:p>
          <a:p>
            <a:r>
              <a:rPr lang="zh-TW" altLang="en-US" dirty="0"/>
              <a:t>組長：林宸豊</a:t>
            </a:r>
            <a:endParaRPr lang="en-US" altLang="zh-TW" dirty="0"/>
          </a:p>
          <a:p>
            <a:r>
              <a:rPr lang="zh-TW" altLang="en-US" dirty="0"/>
              <a:t>組員：吳炎蒼、劉宏德、陳宗佑、陳浩平</a:t>
            </a:r>
          </a:p>
        </p:txBody>
      </p:sp>
    </p:spTree>
    <p:extLst>
      <p:ext uri="{BB962C8B-B14F-4D97-AF65-F5344CB8AC3E}">
        <p14:creationId xmlns:p14="http://schemas.microsoft.com/office/powerpoint/2010/main" val="29908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Retrospective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809883"/>
              </p:ext>
            </p:extLst>
          </p:nvPr>
        </p:nvGraphicFramePr>
        <p:xfrm>
          <a:off x="1626755" y="2991426"/>
          <a:ext cx="8760666" cy="22877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99973">
                  <a:extLst>
                    <a:ext uri="{9D8B030D-6E8A-4147-A177-3AD203B41FA5}">
                      <a16:colId xmlns:a16="http://schemas.microsoft.com/office/drawing/2014/main" val="1850607185"/>
                    </a:ext>
                  </a:extLst>
                </a:gridCol>
                <a:gridCol w="4360693">
                  <a:extLst>
                    <a:ext uri="{9D8B030D-6E8A-4147-A177-3AD203B41FA5}">
                      <a16:colId xmlns:a16="http://schemas.microsoft.com/office/drawing/2014/main" val="2225045911"/>
                    </a:ext>
                  </a:extLst>
                </a:gridCol>
              </a:tblGrid>
              <a:tr h="762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What worked well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What</a:t>
                      </a:r>
                      <a:r>
                        <a:rPr lang="en-US" altLang="zh-TW" baseline="0" dirty="0" smtClean="0"/>
                        <a:t> needs improvement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943423"/>
                  </a:ext>
                </a:extLst>
              </a:tr>
              <a:tr h="7625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參與討論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時間分配不當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778083"/>
                  </a:ext>
                </a:extLst>
              </a:tr>
              <a:tr h="7625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團隊分工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設計不夠縝密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63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521528"/>
            <a:ext cx="12192000" cy="4336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0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zh-TW" sz="6000" b="1" dirty="0" smtClean="0">
                <a:solidFill>
                  <a:schemeClr val="tx1"/>
                </a:solidFill>
              </a:rPr>
              <a:t>DEMO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5347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Personal </a:t>
            </a:r>
            <a:r>
              <a:rPr lang="en-US" altLang="zh-TW" dirty="0" smtClean="0"/>
              <a:t>Contributions</a:t>
            </a:r>
            <a:endParaRPr lang="en-US" altLang="zh-TW" dirty="0"/>
          </a:p>
          <a:p>
            <a:r>
              <a:rPr lang="en-US" altLang="zh-TW" dirty="0" smtClean="0"/>
              <a:t>System </a:t>
            </a:r>
            <a:r>
              <a:rPr lang="en-US" altLang="zh-TW" dirty="0"/>
              <a:t>Block Diagram</a:t>
            </a:r>
          </a:p>
          <a:p>
            <a:r>
              <a:rPr lang="en-US" altLang="zh-TW" dirty="0" smtClean="0"/>
              <a:t>Use Case Diagram</a:t>
            </a:r>
            <a:endParaRPr lang="en-US" altLang="zh-TW" dirty="0"/>
          </a:p>
          <a:p>
            <a:r>
              <a:rPr lang="en-US" altLang="zh-TW" dirty="0" smtClean="0"/>
              <a:t>Change History</a:t>
            </a:r>
          </a:p>
          <a:p>
            <a:r>
              <a:rPr lang="en-US" altLang="zh-TW" dirty="0" smtClean="0"/>
              <a:t>Evaluation </a:t>
            </a:r>
            <a:r>
              <a:rPr lang="en-US" altLang="zh-TW" dirty="0"/>
              <a:t>to Consistency of Design and </a:t>
            </a:r>
            <a:r>
              <a:rPr lang="en-US" altLang="zh-TW" dirty="0" smtClean="0"/>
              <a:t>Implementation</a:t>
            </a:r>
          </a:p>
          <a:p>
            <a:r>
              <a:rPr lang="en-US" altLang="zh-TW" dirty="0"/>
              <a:t>Project </a:t>
            </a:r>
            <a:r>
              <a:rPr lang="en-US" altLang="zh-TW" dirty="0" smtClean="0"/>
              <a:t>Retrospective </a:t>
            </a:r>
            <a:endParaRPr lang="en-US" altLang="zh-TW" dirty="0"/>
          </a:p>
          <a:p>
            <a:r>
              <a:rPr lang="en-US" altLang="zh-TW" dirty="0"/>
              <a:t>Implementation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6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7F7F7F"/>
                </a:solidFill>
              </a:rPr>
              <a:t/>
            </a:r>
            <a:br>
              <a:rPr lang="en-US" altLang="zh-TW" dirty="0" smtClean="0">
                <a:solidFill>
                  <a:srgbClr val="7F7F7F"/>
                </a:solidFill>
              </a:rPr>
            </a:br>
            <a:r>
              <a:rPr lang="en-US" altLang="zh-TW" dirty="0"/>
              <a:t>Personal </a:t>
            </a:r>
            <a:r>
              <a:rPr lang="en-US" altLang="zh-TW" dirty="0"/>
              <a:t>contributions</a:t>
            </a:r>
            <a:r>
              <a:rPr lang="en-US" altLang="zh-TW" dirty="0">
                <a:solidFill>
                  <a:srgbClr val="7F7F7F"/>
                </a:solidFill>
              </a:rPr>
              <a:t/>
            </a:r>
            <a:br>
              <a:rPr lang="en-US" altLang="zh-TW" dirty="0">
                <a:solidFill>
                  <a:srgbClr val="7F7F7F"/>
                </a:solidFill>
              </a:rPr>
            </a:br>
            <a:endParaRPr lang="zh-TW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1A67DAD-6FD9-4E8D-82E4-541B5FEBA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1970"/>
              </p:ext>
            </p:extLst>
          </p:nvPr>
        </p:nvGraphicFramePr>
        <p:xfrm>
          <a:off x="878397" y="2450417"/>
          <a:ext cx="6764196" cy="375604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23413">
                  <a:extLst>
                    <a:ext uri="{9D8B030D-6E8A-4147-A177-3AD203B41FA5}">
                      <a16:colId xmlns:a16="http://schemas.microsoft.com/office/drawing/2014/main" val="3543764112"/>
                    </a:ext>
                  </a:extLst>
                </a:gridCol>
                <a:gridCol w="3519603">
                  <a:extLst>
                    <a:ext uri="{9D8B030D-6E8A-4147-A177-3AD203B41FA5}">
                      <a16:colId xmlns:a16="http://schemas.microsoft.com/office/drawing/2014/main" val="2691619396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4171021929"/>
                    </a:ext>
                  </a:extLst>
                </a:gridCol>
              </a:tblGrid>
              <a:tr h="55564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成員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負責項目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貢獻度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22428"/>
                  </a:ext>
                </a:extLst>
              </a:tr>
              <a:tr h="5556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林宸豊</a:t>
                      </a:r>
                      <a:endParaRPr lang="zh-TW" altLang="en-US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8CD9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軟體架構、專案討論、建構資料庫、介面設計</a:t>
                      </a:r>
                      <a:endParaRPr lang="zh-TW" altLang="en-US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8CD9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20%</a:t>
                      </a:r>
                      <a:endParaRPr lang="zh-TW" altLang="en-US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8CD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89164"/>
                  </a:ext>
                </a:extLst>
              </a:tr>
              <a:tr h="55564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吳炎蒼</a:t>
                      </a:r>
                    </a:p>
                  </a:txBody>
                  <a:tcP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軟體架構、專案討論、報表製作、介面設計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20%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888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051638"/>
                  </a:ext>
                </a:extLst>
              </a:tr>
              <a:tr h="55564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陳宗佑</a:t>
                      </a:r>
                    </a:p>
                  </a:txBody>
                  <a:tcPr>
                    <a:solidFill>
                      <a:srgbClr val="FFC3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軟體架構、專案討論、設計資料庫、介面設計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C3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20%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C3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034067"/>
                  </a:ext>
                </a:extLst>
              </a:tr>
              <a:tr h="55564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劉宏德</a:t>
                      </a:r>
                    </a:p>
                  </a:txBody>
                  <a:tcPr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軟體架構、專案討論、設計資料庫、介面設計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20%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FF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60804"/>
                  </a:ext>
                </a:extLst>
              </a:tr>
              <a:tr h="55564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陳浩平</a:t>
                      </a:r>
                    </a:p>
                  </a:txBody>
                  <a:tcPr>
                    <a:solidFill>
                      <a:srgbClr val="55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軟體架構、專案討論、文件撰寫、錯誤修正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55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20%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rgbClr val="55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2413"/>
                  </a:ext>
                </a:extLst>
              </a:tr>
            </a:tbl>
          </a:graphicData>
        </a:graphic>
      </p:graphicFrame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0450" y="2241887"/>
            <a:ext cx="3834744" cy="41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Block Diagram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741" y="1829552"/>
            <a:ext cx="8882519" cy="47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0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 </a:t>
            </a:r>
            <a:r>
              <a:rPr lang="en-US" altLang="zh-TW" dirty="0"/>
              <a:t>D</a:t>
            </a:r>
            <a:r>
              <a:rPr lang="en-US" altLang="zh-TW" dirty="0" smtClean="0"/>
              <a:t>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921" y="1680632"/>
            <a:ext cx="5630159" cy="47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History</a:t>
            </a:r>
            <a:endParaRPr lang="zh-TW" altLang="en-US" dirty="0"/>
          </a:p>
        </p:txBody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05EE28AF-E318-4216-8E6D-1A2F10F50F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74889" y="1680632"/>
            <a:ext cx="5442222" cy="46104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261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History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971" y="1810512"/>
            <a:ext cx="4697018" cy="460320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5431536" y="3099816"/>
            <a:ext cx="694944" cy="27706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844052" y="2898648"/>
            <a:ext cx="714731" cy="1083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2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Evaluation </a:t>
            </a:r>
            <a:r>
              <a:rPr lang="en-US" altLang="zh-TW" sz="2000" dirty="0"/>
              <a:t>to Consistency of Design and Implementation </a:t>
            </a:r>
            <a:r>
              <a:rPr lang="en-US" altLang="zh-TW" sz="2000" dirty="0" smtClean="0"/>
              <a:t>(Design)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584" y="2365756"/>
            <a:ext cx="7815820" cy="39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96638" cy="706964"/>
          </a:xfrm>
        </p:spPr>
        <p:txBody>
          <a:bodyPr/>
          <a:lstStyle/>
          <a:p>
            <a:r>
              <a:rPr lang="en-US" altLang="zh-TW" sz="2000" dirty="0"/>
              <a:t>Evaluation to Consistency of Design and Implementation 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Implementation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475" y="1902304"/>
            <a:ext cx="9611050" cy="46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4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1024</TotalTime>
  <Words>169</Words>
  <Application>Microsoft Office PowerPoint</Application>
  <PresentationFormat>寬螢幕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Century Gothic</vt:lpstr>
      <vt:lpstr>Wingdings 3</vt:lpstr>
      <vt:lpstr>離子會議室</vt:lpstr>
      <vt:lpstr>議題追蹤系統(Issue Tracking System)</vt:lpstr>
      <vt:lpstr>Outline</vt:lpstr>
      <vt:lpstr> Personal contributions </vt:lpstr>
      <vt:lpstr>System Block Diagram</vt:lpstr>
      <vt:lpstr>Use Case Diagram</vt:lpstr>
      <vt:lpstr>Change History</vt:lpstr>
      <vt:lpstr>Change History</vt:lpstr>
      <vt:lpstr>  Evaluation to Consistency of Design and Implementation (Design) </vt:lpstr>
      <vt:lpstr>Evaluation to Consistency of Design and Implementation (Implementation)</vt:lpstr>
      <vt:lpstr>Project Retrospective 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議題追蹤系統(Issue Tracking System)</dc:title>
  <dc:creator>宸豊 林</dc:creator>
  <cp:lastModifiedBy>宸豊 林</cp:lastModifiedBy>
  <cp:revision>42</cp:revision>
  <dcterms:created xsi:type="dcterms:W3CDTF">2019-12-24T10:47:05Z</dcterms:created>
  <dcterms:modified xsi:type="dcterms:W3CDTF">2019-12-25T03:52:02Z</dcterms:modified>
</cp:coreProperties>
</file>