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75" r:id="rId5"/>
    <p:sldId id="276" r:id="rId6"/>
    <p:sldId id="278" r:id="rId7"/>
    <p:sldId id="262" r:id="rId8"/>
    <p:sldId id="272" r:id="rId9"/>
    <p:sldId id="277" r:id="rId10"/>
    <p:sldId id="280" r:id="rId11"/>
    <p:sldId id="281" r:id="rId12"/>
    <p:sldId id="282" r:id="rId13"/>
    <p:sldId id="283" r:id="rId14"/>
    <p:sldId id="284" r:id="rId15"/>
    <p:sldId id="291" r:id="rId16"/>
    <p:sldId id="290" r:id="rId17"/>
    <p:sldId id="285" r:id="rId18"/>
    <p:sldId id="264" r:id="rId19"/>
    <p:sldId id="265" r:id="rId20"/>
    <p:sldId id="266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4726E-76BC-AF7C-AAE5-3DAA948E4C69}" v="9" dt="2023-02-13T14:42:11.882"/>
    <p1510:client id="{47FFFE1C-E773-8CE0-6729-07B5350BFC35}" v="51" dt="2023-02-13T18:11:47.833"/>
    <p1510:client id="{50334878-5ADD-3DAE-F3F4-3482525349D2}" v="126" dt="2023-02-13T16:49:10.602"/>
    <p1510:client id="{89A802E4-6C9E-C6EC-8DC8-F40A5BFE1136}" v="5" dt="2023-02-13T17:50:57.687"/>
    <p1510:client id="{916F2AB8-3405-1DF3-8EFD-FBC2B79A0013}" v="5" dt="2023-02-13T17:38:41.455"/>
    <p1510:client id="{D337A48D-C2EA-10C2-C308-A9319CF6A394}" v="318" dt="2023-02-13T14:35:03.004"/>
    <p1510:client id="{FDB95ABD-99DA-D84C-EB08-D08E3D442386}" v="228" dt="2023-02-13T18:07:11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Calibri Light"/>
              </a:rPr>
              <a:t>Cryptanalysis of RC4</a:t>
            </a:r>
            <a:endParaRPr lang="en-US">
              <a:latin typeface="Times New Roman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4834BBB2-FF0F-7F8C-1258-F9863FA6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3" y="216168"/>
            <a:ext cx="9256143" cy="61812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AF4BDE-2E31-7507-019C-D67DC2DFD307}"/>
              </a:ext>
            </a:extLst>
          </p:cNvPr>
          <p:cNvSpPr txBox="1"/>
          <p:nvPr/>
        </p:nvSpPr>
        <p:spPr>
          <a:xfrm>
            <a:off x="9066363" y="6377795"/>
            <a:ext cx="3131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alibri Light"/>
              </a:rPr>
              <a:t>Image: </a:t>
            </a:r>
            <a:r>
              <a:rPr lang="en-US" i="1" err="1">
                <a:latin typeface="Calibri Light"/>
              </a:rPr>
              <a:t>AlFardan</a:t>
            </a:r>
            <a:r>
              <a:rPr lang="en-US" i="1">
                <a:latin typeface="Calibri Light"/>
              </a:rPr>
              <a:t> et.al (2013)</a:t>
            </a:r>
            <a:endParaRPr lang="en-US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672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C149B97-AFB9-6BB3-DA67-831A503D3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63181"/>
            <a:ext cx="9141123" cy="67891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BD5EF9-8A55-7AEF-47F0-2796AB3C3C1A}"/>
              </a:ext>
            </a:extLst>
          </p:cNvPr>
          <p:cNvSpPr txBox="1"/>
          <p:nvPr/>
        </p:nvSpPr>
        <p:spPr>
          <a:xfrm>
            <a:off x="9066363" y="6377795"/>
            <a:ext cx="3131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alibri Light"/>
              </a:rPr>
              <a:t>Image: </a:t>
            </a:r>
            <a:r>
              <a:rPr lang="en-US" i="1" err="1">
                <a:latin typeface="Calibri Light"/>
              </a:rPr>
              <a:t>WIkipedia</a:t>
            </a:r>
            <a:r>
              <a:rPr lang="en-US" i="1">
                <a:latin typeface="Calibri Light"/>
              </a:rPr>
              <a:t> HTTP cookies</a:t>
            </a:r>
            <a:endParaRPr lang="en-US" i="1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2031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FB967C4-9524-3F49-E8B6-854497D5D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58" y="-2351"/>
            <a:ext cx="11808484" cy="636827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C095A19-8308-67F9-F766-F1049C4808BB}"/>
              </a:ext>
            </a:extLst>
          </p:cNvPr>
          <p:cNvSpPr txBox="1">
            <a:spLocks/>
          </p:cNvSpPr>
          <p:nvPr/>
        </p:nvSpPr>
        <p:spPr>
          <a:xfrm>
            <a:off x="6540261" y="6225335"/>
            <a:ext cx="5310996" cy="635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>
                <a:cs typeface="Calibri Light"/>
              </a:rPr>
              <a:t>Image Credit: www.isg.rhul.ac.uk/tls</a:t>
            </a:r>
            <a:r>
              <a:rPr lang="en-US" sz="2400">
                <a:ea typeface="+mn-lt"/>
                <a:cs typeface="+mn-lt"/>
              </a:rPr>
              <a:t>/</a:t>
            </a:r>
            <a:endParaRPr lang="en-US" sz="2400" i="1" err="1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408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29B0CC9-98CA-4B10-BD8E-69ADAFFD5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95" y="643467"/>
            <a:ext cx="9688810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7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8CAA46BF-23BD-3DCF-C901-0111ED6E1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93572"/>
            <a:ext cx="10905066" cy="507085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9A384-87F9-2217-454B-E9E367CF137F}"/>
              </a:ext>
            </a:extLst>
          </p:cNvPr>
          <p:cNvSpPr txBox="1"/>
          <p:nvPr/>
        </p:nvSpPr>
        <p:spPr>
          <a:xfrm>
            <a:off x="9066363" y="6377795"/>
            <a:ext cx="3131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alibri Light"/>
              </a:rPr>
              <a:t>Image: </a:t>
            </a:r>
            <a:r>
              <a:rPr lang="en-US" i="1" err="1">
                <a:latin typeface="Calibri Light"/>
              </a:rPr>
              <a:t>AlFardan</a:t>
            </a:r>
            <a:r>
              <a:rPr lang="en-US" i="1">
                <a:latin typeface="Calibri Light"/>
              </a:rPr>
              <a:t> et.al (2013)</a:t>
            </a:r>
            <a:endParaRPr lang="en-US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84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3E04C42-7971-290D-F0F8-7982AB62A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001" y="776078"/>
            <a:ext cx="8993165" cy="5501527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731037-6088-6EAB-F520-EC98D23E5742}"/>
              </a:ext>
            </a:extLst>
          </p:cNvPr>
          <p:cNvSpPr txBox="1">
            <a:spLocks/>
          </p:cNvSpPr>
          <p:nvPr/>
        </p:nvSpPr>
        <p:spPr>
          <a:xfrm>
            <a:off x="6540261" y="6225335"/>
            <a:ext cx="5310996" cy="635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>
                <a:cs typeface="Calibri Light"/>
              </a:rPr>
              <a:t>Image Credit: www.isg.rhul.ac.uk/tls</a:t>
            </a:r>
            <a:r>
              <a:rPr lang="en-US" sz="2400">
                <a:ea typeface="+mn-lt"/>
                <a:cs typeface="+mn-lt"/>
              </a:rPr>
              <a:t>/</a:t>
            </a:r>
            <a:endParaRPr lang="en-US" sz="2400" i="1" err="1">
              <a:cs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5C4AB47-6ED2-4F74-9551-57FDDBE3D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947" y="170696"/>
            <a:ext cx="5503652" cy="60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4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D3F04C5-AB59-FB50-1EC4-FA00BCD71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97" y="938490"/>
            <a:ext cx="9213010" cy="513917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3B7E95A-D787-C739-F3C4-66CFE7EFF731}"/>
              </a:ext>
            </a:extLst>
          </p:cNvPr>
          <p:cNvSpPr txBox="1">
            <a:spLocks/>
          </p:cNvSpPr>
          <p:nvPr/>
        </p:nvSpPr>
        <p:spPr>
          <a:xfrm>
            <a:off x="6540261" y="6225335"/>
            <a:ext cx="5310996" cy="635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>
                <a:cs typeface="Calibri Light"/>
              </a:rPr>
              <a:t>Image Credit: www.isg.rhul.ac.uk/tls</a:t>
            </a:r>
            <a:r>
              <a:rPr lang="en-US" sz="2400">
                <a:ea typeface="+mn-lt"/>
                <a:cs typeface="+mn-lt"/>
              </a:rPr>
              <a:t>/</a:t>
            </a:r>
            <a:endParaRPr lang="en-US" sz="2400" i="1" err="1">
              <a:cs typeface="Calibri Ligh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7313CEE-4AFF-51C5-612F-EBA6FB5E6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117" y="167346"/>
            <a:ext cx="6323162" cy="64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97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97BD89A-8CF3-3B68-FAF4-B94A1349F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8" y="506267"/>
            <a:ext cx="11067691" cy="52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88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70D3FA8A-2834-1E6F-1D5B-216482E92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59" y="48510"/>
            <a:ext cx="12192717" cy="5461418"/>
          </a:xfrm>
        </p:spPr>
      </p:pic>
      <p:pic>
        <p:nvPicPr>
          <p:cNvPr id="10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5F563BBD-6D59-1EAF-741A-13619E65E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1" y="5465560"/>
            <a:ext cx="10506972" cy="1347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3F77D9-A9CD-42A8-C92B-695EC545098B}"/>
              </a:ext>
            </a:extLst>
          </p:cNvPr>
          <p:cNvSpPr txBox="1"/>
          <p:nvPr/>
        </p:nvSpPr>
        <p:spPr>
          <a:xfrm>
            <a:off x="9066363" y="6377795"/>
            <a:ext cx="24987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alibri Light"/>
              </a:rPr>
              <a:t>Result: Boneh &amp; Shoup</a:t>
            </a:r>
            <a:endParaRPr lang="en-US">
              <a:latin typeface="Calibri Light"/>
              <a:cs typeface="Calibri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0A7CEE-7F8A-41FA-81E4-802E77E441A5}"/>
              </a:ext>
            </a:extLst>
          </p:cNvPr>
          <p:cNvSpPr/>
          <p:nvPr/>
        </p:nvSpPr>
        <p:spPr>
          <a:xfrm>
            <a:off x="1523999" y="3667125"/>
            <a:ext cx="416943" cy="3019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3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ADE53428-0612-FA12-9BB9-C00AA7377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191D868-3B9D-309C-D7E4-F0842095CD2D}"/>
              </a:ext>
            </a:extLst>
          </p:cNvPr>
          <p:cNvSpPr txBox="1">
            <a:spLocks/>
          </p:cNvSpPr>
          <p:nvPr/>
        </p:nvSpPr>
        <p:spPr>
          <a:xfrm>
            <a:off x="6353355" y="5995297"/>
            <a:ext cx="5310996" cy="635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i="1">
                <a:cs typeface="Calibri Light"/>
              </a:rPr>
              <a:t>Image Credit: </a:t>
            </a:r>
            <a:r>
              <a:rPr lang="en-US" sz="2400">
                <a:ea typeface="+mj-lt"/>
                <a:cs typeface="+mj-lt"/>
              </a:rPr>
              <a:t>shorturl.at/</a:t>
            </a:r>
            <a:r>
              <a:rPr lang="en-US" sz="2400" err="1">
                <a:ea typeface="+mj-lt"/>
                <a:cs typeface="+mj-lt"/>
              </a:rPr>
              <a:t>syBNU</a:t>
            </a:r>
            <a:endParaRPr lang="en-US" sz="2400" i="1" err="1">
              <a:cs typeface="Calibri Light"/>
            </a:endParaRPr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DEBF3A5A-FB94-524F-13CA-EC945CC12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6" y="323189"/>
            <a:ext cx="11800934" cy="552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91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A3C61E-EE4C-B6DE-BD1B-5803223A0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8" y="643467"/>
            <a:ext cx="10511443" cy="5571065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8A0A40-B7BF-04F3-EC62-CCC270FD50D9}"/>
              </a:ext>
            </a:extLst>
          </p:cNvPr>
          <p:cNvSpPr txBox="1"/>
          <p:nvPr/>
        </p:nvSpPr>
        <p:spPr>
          <a:xfrm>
            <a:off x="8520023" y="6349041"/>
            <a:ext cx="2455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alibri Light"/>
              </a:rPr>
              <a:t>Result: Boneh &amp; Shoup</a:t>
            </a:r>
            <a:endParaRPr lang="en-US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81054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7CCA1F-1765-579E-2497-0AC5E21F4B7C}"/>
              </a:ext>
            </a:extLst>
          </p:cNvPr>
          <p:cNvSpPr txBox="1"/>
          <p:nvPr/>
        </p:nvSpPr>
        <p:spPr>
          <a:xfrm>
            <a:off x="914401" y="3833003"/>
            <a:ext cx="1036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https://colab.research.google.com/drive/1cEblhoQ9gVXtGIqXSgHfACx9Rqb9ruqL?usp=sharing</a:t>
            </a:r>
            <a:endParaRPr lang="en-US" sz="200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BB7D2-4489-6744-0012-F81F75703C8C}"/>
              </a:ext>
            </a:extLst>
          </p:cNvPr>
          <p:cNvSpPr txBox="1"/>
          <p:nvPr/>
        </p:nvSpPr>
        <p:spPr>
          <a:xfrm>
            <a:off x="4454106" y="5115839"/>
            <a:ext cx="28882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>
                <a:solidFill>
                  <a:srgbClr val="FF0000"/>
                </a:solidFill>
                <a:latin typeface="Georgia Pro"/>
                <a:cs typeface="Calibri"/>
              </a:rPr>
              <a:t>Thank You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850B44D-29E8-8F9B-4AB0-9BD53BE06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777222"/>
            <a:ext cx="8522898" cy="255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6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F62084-2D61-E9E5-C9C9-923241ED3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8" y="200172"/>
            <a:ext cx="10751388" cy="650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9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2D8DD2-51CD-C14F-4585-59A30E461E8E}"/>
              </a:ext>
            </a:extLst>
          </p:cNvPr>
          <p:cNvSpPr txBox="1"/>
          <p:nvPr/>
        </p:nvSpPr>
        <p:spPr>
          <a:xfrm>
            <a:off x="9066363" y="6377795"/>
            <a:ext cx="3131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err="1">
                <a:latin typeface="Calibri Light"/>
              </a:rPr>
              <a:t>Psuedo</a:t>
            </a:r>
            <a:r>
              <a:rPr lang="en-US" i="1">
                <a:latin typeface="Calibri Light"/>
              </a:rPr>
              <a:t> Code: Boneh &amp; Shoup</a:t>
            </a:r>
            <a:endParaRPr lang="en-US">
              <a:latin typeface="Calibri Light"/>
              <a:cs typeface="Calibri Light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2939A40-082B-5F85-0807-43FD38DDD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79" y="56600"/>
            <a:ext cx="10205049" cy="638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4958928-C1BB-307B-87AE-41E85B451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0" y="427425"/>
            <a:ext cx="11110822" cy="62619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B26EBD-62FB-435F-78D8-1986ECA12D1D}"/>
              </a:ext>
            </a:extLst>
          </p:cNvPr>
          <p:cNvSpPr txBox="1"/>
          <p:nvPr/>
        </p:nvSpPr>
        <p:spPr>
          <a:xfrm>
            <a:off x="7556740" y="6392173"/>
            <a:ext cx="3131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err="1">
                <a:latin typeface="Calibri Light"/>
              </a:rPr>
              <a:t>Psuedo</a:t>
            </a:r>
            <a:r>
              <a:rPr lang="en-US" i="1">
                <a:latin typeface="Calibri Light"/>
              </a:rPr>
              <a:t> Code: Boneh &amp; Shoup</a:t>
            </a:r>
            <a:endParaRPr lang="en-US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9228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1B29FDFC-BDA4-85FE-B9AF-F8DC24964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53" y="298409"/>
            <a:ext cx="10086956" cy="656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7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7543F4B9-5F19-4D8B-57F6-99A71324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4" y="-5502"/>
            <a:ext cx="10348821" cy="68546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86DD1B-01F5-9454-AFCB-D86A6828AF30}"/>
              </a:ext>
            </a:extLst>
          </p:cNvPr>
          <p:cNvSpPr txBox="1"/>
          <p:nvPr/>
        </p:nvSpPr>
        <p:spPr>
          <a:xfrm>
            <a:off x="9066363" y="6377795"/>
            <a:ext cx="3131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alibri Light"/>
              </a:rPr>
              <a:t>Image: Boneh &amp; Shoup</a:t>
            </a:r>
            <a:endParaRPr lang="en-US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8403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AF942C97-92F8-5D6C-447A-181E948E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-117543"/>
            <a:ext cx="9371162" cy="676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ED40FCE5-50B6-BD81-57AD-A3A22AAC8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577" y="-298"/>
            <a:ext cx="10304809" cy="581782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C959381-7955-D37C-0A63-014F99599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7" y="5896050"/>
            <a:ext cx="8393501" cy="9174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6C2B5C-572A-3714-0B35-ABCEE8F9096C}"/>
              </a:ext>
            </a:extLst>
          </p:cNvPr>
          <p:cNvSpPr txBox="1"/>
          <p:nvPr/>
        </p:nvSpPr>
        <p:spPr>
          <a:xfrm>
            <a:off x="9066363" y="6377795"/>
            <a:ext cx="3131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alibri Light"/>
              </a:rPr>
              <a:t>Image: </a:t>
            </a:r>
            <a:r>
              <a:rPr lang="en-US" i="1" err="1">
                <a:latin typeface="Calibri Light"/>
              </a:rPr>
              <a:t>AlFardan</a:t>
            </a:r>
            <a:r>
              <a:rPr lang="en-US" i="1">
                <a:latin typeface="Calibri Light"/>
              </a:rPr>
              <a:t> et.al (2013)</a:t>
            </a:r>
            <a:endParaRPr lang="en-US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5166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Cryptanalysis of RC4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2023-02-11T14:52:22Z</dcterms:created>
  <dcterms:modified xsi:type="dcterms:W3CDTF">2023-02-13T18:12:39Z</dcterms:modified>
</cp:coreProperties>
</file>