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40ed2e67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240ed2e67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40b80d9c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40b80d9c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40ed2e67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240ed2e67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40ed2e67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240ed2e67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cpu</a:t>
            </a:r>
            <a:r>
              <a:rPr lang="zh-TW"/>
              <a:t>與gpu環境，都是使用課堂的server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40ed2e67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40ed2e67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>
                <a:solidFill>
                  <a:schemeClr val="dk1"/>
                </a:solidFill>
              </a:rPr>
              <a:t>比較</a:t>
            </a:r>
            <a:r>
              <a:rPr lang="zh-TW" sz="1200">
                <a:solidFill>
                  <a:schemeClr val="dk1"/>
                </a:solidFill>
              </a:rPr>
              <a:t>兩種vectorization在不同input image 的執行時間差異，version 2時間快了一倍，可能是因為多開了一條register，可以減少cache miss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>
                <a:solidFill>
                  <a:schemeClr val="dk1"/>
                </a:solidFill>
              </a:rPr>
              <a:t>Improved Cache Efficiency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TW" sz="1200">
                <a:solidFill>
                  <a:schemeClr val="dk1"/>
                </a:solidFill>
              </a:rPr>
              <a:t>By processing 16 elements at a time, the code accesses memory in larger, more contiguous chunks. This better aligns with the CPU's cache line size (typically 64 bytes), </a:t>
            </a:r>
            <a:r>
              <a:rPr lang="zh-TW" sz="1200">
                <a:solidFill>
                  <a:srgbClr val="CC0000"/>
                </a:solidFill>
              </a:rPr>
              <a:t>reducing cache misses</a:t>
            </a:r>
            <a:r>
              <a:rPr lang="zh-TW" sz="1200">
                <a:solidFill>
                  <a:schemeClr val="dk1"/>
                </a:solidFill>
              </a:rPr>
              <a:t> compared to processing only 8 elements per iteration.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40ed2e67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240ed2e67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比較</a:t>
            </a:r>
            <a:r>
              <a:rPr lang="zh-TW"/>
              <a:t>static shechuding </a:t>
            </a:r>
            <a:r>
              <a:rPr lang="zh-TW"/>
              <a:t>搭配 version 1的vectorization在不同cpu數量下的執行時間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speedup factor 差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runtime沒有隨著cpu數量增多而下降，可能因為ˋ</a:t>
            </a:r>
            <a:r>
              <a:rPr lang="zh-TW">
                <a:solidFill>
                  <a:schemeClr val="dk1"/>
                </a:solidFill>
              </a:rPr>
              <a:t>load 沒有良好balancing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改善方法也許 task partition改成採用分block的方式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240ed2e67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240ed2e67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一樣</a:t>
            </a:r>
            <a:r>
              <a:rPr lang="zh-TW">
                <a:solidFill>
                  <a:schemeClr val="dk1"/>
                </a:solidFill>
              </a:rPr>
              <a:t>比較static shechuding 搭配 version 1的vectorization在不同cpu數量下的執行時間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speedup factor 差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runtime也沒有隨著cpu數量增多而下降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CC0000"/>
                </a:solidFill>
              </a:rPr>
              <a:t>load unbalancing</a:t>
            </a:r>
            <a:endParaRPr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</a:rPr>
              <a:t>每個 thread (可能還有</a:t>
            </a:r>
            <a:r>
              <a:rPr lang="zh-TW" sz="1050">
                <a:solidFill>
                  <a:srgbClr val="CC0000"/>
                </a:solidFill>
              </a:rPr>
              <a:t>synchronization overhead</a:t>
            </a:r>
            <a:r>
              <a:rPr lang="zh-TW" sz="1050">
                <a:solidFill>
                  <a:schemeClr val="dk1"/>
                </a:solidFill>
              </a:rPr>
              <a:t>的問題，要join)要輪流 access critical section 去 request 工作，造成了一些 overhead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240ed2e67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240ed2e67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比較Openmp與pthread在不同Input image size下，dynamic與static scehduling執行時間差異 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</a:rPr>
              <a:t>dynamic Pthread version 有mutex lock管理task queue, 可能會有overhead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40ed2e67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240ed2e67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比較4 node在不同process數量下的執行時間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speed up factor</a:t>
            </a:r>
            <a:r>
              <a:rPr lang="zh-TW"/>
              <a:t>有線性成長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computation time </a:t>
            </a:r>
            <a:r>
              <a:rPr lang="zh-TW"/>
              <a:t>沒有隨著process變多而降低，load不夠balancing。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communication</a:t>
            </a:r>
            <a:r>
              <a:rPr lang="zh-TW"/>
              <a:t>算是主要的bottleneck，可能是因為隨著process變多，rank 0就要跟更多的process溝通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改善方法也許使用non-blocking的send receive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因為使用</a:t>
            </a:r>
            <a:r>
              <a:rPr lang="zh-TW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MPI_Send + MPI_Recv 需要彼此互相等待。可能改成non-blocking 作法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240ed2e67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240ed2e67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比較4 node在不同數量process下的執行時間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speedup factor也是線性增長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但遇到跟mpi一樣的問題，有communication overhead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40ed2e67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40ed2e67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240ed2e67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240ed2e67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比較MPI跟Hybrid在不同node數量下的執行時間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node變多，</a:t>
            </a:r>
            <a:r>
              <a:rPr lang="zh-TW">
                <a:solidFill>
                  <a:schemeClr val="dk1"/>
                </a:solidFill>
              </a:rPr>
              <a:t>跨node的溝通增加的</a:t>
            </a:r>
            <a:r>
              <a:rPr lang="zh-TW"/>
              <a:t>communication time 也沒有'讓整體溝通時間明顯增長。故communication overhead主因，主要還是來自rank0頻繁的分配task、與其他process溝通造成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master負擔過重</a:t>
            </a:r>
            <a:r>
              <a:rPr lang="zh-TW">
                <a:solidFill>
                  <a:schemeClr val="dk1"/>
                </a:solidFill>
              </a:rPr>
              <a:t>：如果主進程負責分配工作並收集結果，主進程的負擔可能會變得非常重，特別是在進程數量增多時。主進程與工作進程之間的頻繁通信可能會成為瓶頸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240b80d9c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240b80d9c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240b80d9c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240b80d9c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240ed2e672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240ed2e672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gpu pros : more computing resources </a:t>
            </a:r>
            <a:r>
              <a:rPr lang="zh-TW"/>
              <a:t>； </a:t>
            </a:r>
            <a:r>
              <a:rPr lang="zh-TW"/>
              <a:t>cons : long Host to Device memory time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240ed2e67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240ed2e67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240b80d9c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240b80d9c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240b80d9c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240b80d9c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240ed2e672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240ed2e67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40ed2e67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40ed2e67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40b80d9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40b80d9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40ed2e67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40ed2e67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40b80d9c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40b80d9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convolution 內的sum累加，是用256 bit avx register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使用SIMD（Single Instruction, Multiple Data）並行處理，一條指令處理多個數據，達到加速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一次性從內存中加載多個數據（如 </a:t>
            </a:r>
            <a:r>
              <a:rPr lang="zh-TW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_mm256_load_ps</a:t>
            </a:r>
            <a:r>
              <a:rPr lang="zh-TW" sz="1200">
                <a:solidFill>
                  <a:schemeClr val="dk1"/>
                </a:solidFill>
              </a:rPr>
              <a:t>），減少了內存訪問的頻率，從而提高了內存帶寬的利用效率。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40ed2e67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40ed2e67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dnamic</a:t>
            </a:r>
            <a:r>
              <a:rPr lang="zh-TW"/>
              <a:t>是看哪個thread先做完就可以要下一個工作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static則是一開始就安排好每個thread要做的工作是哪些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40ed2e67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40ed2e67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partition</a:t>
            </a:r>
            <a:r>
              <a:rPr lang="zh-TW"/>
              <a:t>的方式，根據input image與kernel做convolution得到的result matrix的 大小，比如右上角是3*3，現在有四個thread，平均把3*3=9個element分給每個thread，做對應的convolution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dynamic有master thread創建task queue, 裡面存剛才result matrix的9個element, 最後一個存-1當作termination signal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每個thread從queue裡面pop出一個element index，算出對應到input image的row跟col, 執行corresponding 的convolution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mutex lock管理task queue, 避免race condition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task_queue : A task queue is created to store the indices of the tasks that need to be processed (e.g., each task might correspond to computing a convolution for a specific element in the result matrix)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40ed2e67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40ed2e67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Rank 0管理work pool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partition與pthread一樣，每個work process可以分配到一個result matrix的element，進行對應的convolution 運算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收到-1代表所有task 做完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Rank0 collect data的方式，透過receive work process回傳的idx跟result，存回output matrix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Relationship Id="rId5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Relationship Id="rId4" Type="http://schemas.openxmlformats.org/officeDocument/2006/relationships/hyperlink" Target="https://github.com/NVIDIA/cuda-samples/tree/master/Samples/2_Concepts_and_Techniques/convolutionSeparable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Relationship Id="rId4" Type="http://schemas.openxmlformats.org/officeDocument/2006/relationships/image" Target="../media/image37.png"/><Relationship Id="rId5" Type="http://schemas.openxmlformats.org/officeDocument/2006/relationships/image" Target="../media/image26.png"/><Relationship Id="rId6" Type="http://schemas.openxmlformats.org/officeDocument/2006/relationships/image" Target="../media/image29.png"/><Relationship Id="rId7" Type="http://schemas.openxmlformats.org/officeDocument/2006/relationships/image" Target="../media/image33.png"/><Relationship Id="rId8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500"/>
              <a:t>Convolution</a:t>
            </a:r>
            <a:endParaRPr sz="4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Team 9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113062573 </a:t>
            </a:r>
            <a:r>
              <a:rPr lang="zh-TW" sz="1400"/>
              <a:t>余侞璇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112078502 楊婷婷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Implementation - Hybrid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Task partition and process communication same as MPI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 Convolution of each work process use :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075" y="2376025"/>
            <a:ext cx="6772951" cy="18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CUDA - Regular Convolution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45425" y="1287375"/>
            <a:ext cx="494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/>
              <a:t>Global Memory:</a:t>
            </a:r>
            <a:br>
              <a:rPr lang="zh-TW"/>
            </a:br>
            <a:r>
              <a:rPr lang="zh-TW"/>
              <a:t>all compute </a:t>
            </a:r>
            <a:r>
              <a:rPr lang="zh-TW"/>
              <a:t>fetches</a:t>
            </a:r>
            <a:r>
              <a:rPr lang="zh-TW"/>
              <a:t> from global, no boundary issue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/>
              <a:t>Share Memory :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need </a:t>
            </a:r>
            <a:r>
              <a:rPr lang="zh-TW">
                <a:highlight>
                  <a:srgbClr val="FFE599"/>
                </a:highlight>
              </a:rPr>
              <a:t>apron</a:t>
            </a:r>
            <a:r>
              <a:rPr lang="zh-TW"/>
              <a:t> to load additional data to the thread block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e.g when threadblock = 4*4 , kernel = 3*3</a:t>
            </a:r>
            <a:br>
              <a:rPr lang="zh-TW"/>
            </a:br>
            <a:r>
              <a:rPr lang="zh-TW"/>
              <a:t>at block (0,0) need the data from the other threadblocks</a:t>
            </a:r>
            <a:br>
              <a:rPr lang="zh-TW"/>
            </a:br>
            <a:r>
              <a:rPr lang="zh-TW"/>
              <a:t>→ need additional data in share mem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0625" y="2045475"/>
            <a:ext cx="3685450" cy="256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zh-TW">
                <a:solidFill>
                  <a:srgbClr val="999999"/>
                </a:solidFill>
              </a:rPr>
              <a:t>Problem formulation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zh-TW">
                <a:solidFill>
                  <a:srgbClr val="999999"/>
                </a:solidFill>
              </a:rPr>
              <a:t>Implementation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Expirement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zh-TW">
                <a:solidFill>
                  <a:srgbClr val="999999"/>
                </a:solidFill>
              </a:rPr>
              <a:t>Future work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 - Set up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383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Environment</a:t>
            </a:r>
            <a:r>
              <a:rPr lang="zh-TW">
                <a:solidFill>
                  <a:schemeClr val="dk1"/>
                </a:solidFill>
              </a:rPr>
              <a:t> of CPU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682" y="1727100"/>
            <a:ext cx="2522942" cy="34164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4283675" y="1152475"/>
            <a:ext cx="383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Environment of </a:t>
            </a:r>
            <a:r>
              <a:rPr lang="zh-TW">
                <a:solidFill>
                  <a:schemeClr val="dk1"/>
                </a:solidFill>
              </a:rPr>
              <a:t>GPU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7" y="1574700"/>
            <a:ext cx="4187468" cy="356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193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 - </a:t>
            </a:r>
            <a:r>
              <a:rPr lang="zh-TW"/>
              <a:t>Vectorization</a:t>
            </a:r>
            <a:endParaRPr/>
          </a:p>
        </p:txBody>
      </p:sp>
      <p:sp>
        <p:nvSpPr>
          <p:cNvPr id="147" name="Google Shape;147;p26"/>
          <p:cNvSpPr txBox="1"/>
          <p:nvPr/>
        </p:nvSpPr>
        <p:spPr>
          <a:xfrm>
            <a:off x="248775" y="876175"/>
            <a:ext cx="8399400" cy="39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Sequential version with SIMD-v1 vs SIMD-v2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kernel size : 96*96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438" y="1583975"/>
            <a:ext cx="6034086" cy="349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193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 - OpenMP</a:t>
            </a:r>
            <a:endParaRPr/>
          </a:p>
        </p:txBody>
      </p:sp>
      <p:sp>
        <p:nvSpPr>
          <p:cNvPr id="154" name="Google Shape;154;p27"/>
          <p:cNvSpPr txBox="1"/>
          <p:nvPr/>
        </p:nvSpPr>
        <p:spPr>
          <a:xfrm>
            <a:off x="248775" y="876175"/>
            <a:ext cx="8399400" cy="39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static scheduling with SIMD-v1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testcase : input size = 1024*1024, kernel size = 96*96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75" y="1803075"/>
            <a:ext cx="4337030" cy="3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0555" y="1803075"/>
            <a:ext cx="3881744" cy="320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193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 - Pthread</a:t>
            </a:r>
            <a:endParaRPr/>
          </a:p>
        </p:txBody>
      </p:sp>
      <p:sp>
        <p:nvSpPr>
          <p:cNvPr id="162" name="Google Shape;162;p28"/>
          <p:cNvSpPr txBox="1"/>
          <p:nvPr/>
        </p:nvSpPr>
        <p:spPr>
          <a:xfrm>
            <a:off x="248775" y="876175"/>
            <a:ext cx="8399400" cy="39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static scheduling with SIMD-v1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testcase : input size = 1024*1024, kernel size = 96*96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75" y="1843000"/>
            <a:ext cx="4291700" cy="319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0500" y="1904575"/>
            <a:ext cx="3737675" cy="307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193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 - OpenMP &amp; Pthread</a:t>
            </a:r>
            <a:endParaRPr/>
          </a:p>
        </p:txBody>
      </p:sp>
      <p:sp>
        <p:nvSpPr>
          <p:cNvPr id="170" name="Google Shape;170;p29"/>
          <p:cNvSpPr txBox="1"/>
          <p:nvPr/>
        </p:nvSpPr>
        <p:spPr>
          <a:xfrm>
            <a:off x="248775" y="876175"/>
            <a:ext cx="8399400" cy="39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Scheduling method : dynamic , static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kernel size = 96*96, 4 cores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70" y="1945545"/>
            <a:ext cx="4532724" cy="261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0761" y="2008650"/>
            <a:ext cx="4307664" cy="248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/>
          <p:nvPr/>
        </p:nvSpPr>
        <p:spPr>
          <a:xfrm>
            <a:off x="1908475" y="4556725"/>
            <a:ext cx="17931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OpenMP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4" name="Google Shape;174;p29"/>
          <p:cNvSpPr txBox="1"/>
          <p:nvPr/>
        </p:nvSpPr>
        <p:spPr>
          <a:xfrm>
            <a:off x="6631513" y="4556725"/>
            <a:ext cx="17931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Pthread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193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 - MPI</a:t>
            </a:r>
            <a:endParaRPr/>
          </a:p>
        </p:txBody>
      </p:sp>
      <p:sp>
        <p:nvSpPr>
          <p:cNvPr id="180" name="Google Shape;180;p30"/>
          <p:cNvSpPr txBox="1"/>
          <p:nvPr/>
        </p:nvSpPr>
        <p:spPr>
          <a:xfrm>
            <a:off x="248775" y="876175"/>
            <a:ext cx="8399400" cy="39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4 nodes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testcase : input size = 1024*1024, kernel size = 96*96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695" y="1928550"/>
            <a:ext cx="3779480" cy="30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00" y="1928550"/>
            <a:ext cx="4104002" cy="30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193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 - Hybrid</a:t>
            </a:r>
            <a:endParaRPr/>
          </a:p>
        </p:txBody>
      </p:sp>
      <p:sp>
        <p:nvSpPr>
          <p:cNvPr id="188" name="Google Shape;188;p31"/>
          <p:cNvSpPr txBox="1"/>
          <p:nvPr/>
        </p:nvSpPr>
        <p:spPr>
          <a:xfrm>
            <a:off x="248775" y="876175"/>
            <a:ext cx="8399400" cy="39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4 nodes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testcase : input size = 1024*1024, kernel size = 96*96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772" y="1849900"/>
            <a:ext cx="3965752" cy="318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49900"/>
            <a:ext cx="4279573" cy="31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Problem formulation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Implementation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Expirement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Future work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1700" y="193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 - MPI &amp; Hybrid</a:t>
            </a:r>
            <a:endParaRPr/>
          </a:p>
        </p:txBody>
      </p:sp>
      <p:sp>
        <p:nvSpPr>
          <p:cNvPr id="196" name="Google Shape;196;p32"/>
          <p:cNvSpPr txBox="1"/>
          <p:nvPr/>
        </p:nvSpPr>
        <p:spPr>
          <a:xfrm>
            <a:off x="248775" y="876175"/>
            <a:ext cx="8399400" cy="39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Comparison of different #nodes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testcase : input size = 1024*1024, kernel size = 96*96, ppn = 6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83174"/>
            <a:ext cx="3905875" cy="29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1873925"/>
            <a:ext cx="3905876" cy="2927994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2"/>
          <p:cNvSpPr txBox="1"/>
          <p:nvPr/>
        </p:nvSpPr>
        <p:spPr>
          <a:xfrm>
            <a:off x="1184950" y="4713575"/>
            <a:ext cx="26739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MPI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00" name="Google Shape;200;p32"/>
          <p:cNvSpPr txBox="1"/>
          <p:nvPr/>
        </p:nvSpPr>
        <p:spPr>
          <a:xfrm>
            <a:off x="5187975" y="4713575"/>
            <a:ext cx="26739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Hybrid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11700" y="240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</a:t>
            </a:r>
            <a:r>
              <a:rPr lang="zh-TW"/>
              <a:t> - </a:t>
            </a:r>
            <a:r>
              <a:rPr lang="zh-TW"/>
              <a:t>Speedup GPU v.s sequential CPU</a:t>
            </a:r>
            <a:endParaRPr/>
          </a:p>
        </p:txBody>
      </p:sp>
      <p:pic>
        <p:nvPicPr>
          <p:cNvPr id="206" name="Google Shape;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50" y="1501850"/>
            <a:ext cx="4142875" cy="82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125" y="2893275"/>
            <a:ext cx="4093924" cy="1241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8610" y="1571647"/>
            <a:ext cx="4673792" cy="276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GPU Analysis</a:t>
            </a:r>
            <a:endParaRPr/>
          </a:p>
        </p:txBody>
      </p:sp>
      <p:pic>
        <p:nvPicPr>
          <p:cNvPr id="214" name="Google Shape;2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925" y="1592626"/>
            <a:ext cx="5530599" cy="227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6138300" y="1640350"/>
            <a:ext cx="2694000" cy="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CGMA ratio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align shared memory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311700" y="240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 - </a:t>
            </a:r>
            <a:r>
              <a:rPr lang="zh-TW"/>
              <a:t>Overall Comparison</a:t>
            </a:r>
            <a:endParaRPr/>
          </a:p>
        </p:txBody>
      </p:sp>
      <p:sp>
        <p:nvSpPr>
          <p:cNvPr id="221" name="Google Shape;221;p35"/>
          <p:cNvSpPr txBox="1"/>
          <p:nvPr/>
        </p:nvSpPr>
        <p:spPr>
          <a:xfrm>
            <a:off x="248775" y="876175"/>
            <a:ext cx="8399400" cy="39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testcases : input size = 1024*1024, kernel size = 96*96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Only consider the computing time and communication time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Sequential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SIMD_v2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OpenMP </a:t>
            </a:r>
            <a:r>
              <a:rPr lang="zh-TW" sz="1800">
                <a:solidFill>
                  <a:schemeClr val="dk1"/>
                </a:solidFill>
              </a:rPr>
              <a:t>+ </a:t>
            </a:r>
            <a:r>
              <a:rPr lang="zh-TW" sz="1800">
                <a:solidFill>
                  <a:schemeClr val="dk1"/>
                </a:solidFill>
              </a:rPr>
              <a:t>SIMD_v1 + 4 cores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Pthread + SIMD_v1 + 4 cores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MPI + 4 nodes + (ppn=12)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Hybrid + 4 nodes + (ppn=12)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GPU ( shared memory)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121" y="1768396"/>
            <a:ext cx="4073925" cy="30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zh-TW">
                <a:solidFill>
                  <a:srgbClr val="999999"/>
                </a:solidFill>
              </a:rPr>
              <a:t>Problem formulation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zh-TW">
                <a:solidFill>
                  <a:srgbClr val="999999"/>
                </a:solidFill>
              </a:rPr>
              <a:t>Implementation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zh-TW">
                <a:solidFill>
                  <a:srgbClr val="999999"/>
                </a:solidFill>
              </a:rPr>
              <a:t>Expirement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Future work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Future work: Separatable Convolution </a:t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Devide into two one dimensional filter (row convolution -&gt; col </a:t>
            </a:r>
            <a:r>
              <a:rPr lang="zh-TW"/>
              <a:t>convolution</a:t>
            </a:r>
            <a:r>
              <a:rPr lang="zh-TW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Constraint: kernel matrix must be rank-1</a:t>
            </a:r>
            <a:br>
              <a:rPr lang="zh-TW"/>
            </a:br>
            <a:r>
              <a:rPr lang="zh-TW"/>
              <a:t>→ so can be written as two rank-1 kernel matrix outer product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Application example of kernel matrix are rank-1 : Gaussian Blur, Sobel Edge detect (lab practice) </a:t>
            </a:r>
            <a:endParaRPr/>
          </a:p>
        </p:txBody>
      </p:sp>
      <p:pic>
        <p:nvPicPr>
          <p:cNvPr id="235" name="Google Shape;23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525" y="2312173"/>
            <a:ext cx="6470851" cy="119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7"/>
          <p:cNvSpPr txBox="1"/>
          <p:nvPr/>
        </p:nvSpPr>
        <p:spPr>
          <a:xfrm>
            <a:off x="1598750" y="4703625"/>
            <a:ext cx="7476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chemeClr val="hlink"/>
                </a:solidFill>
                <a:hlinkClick r:id="rId4"/>
              </a:rPr>
              <a:t>https://github.com/NVIDIA/cuda-samples/tree/master/Samples/2_Concepts_and_Techniques/convolutionSeparable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277975" y="251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 it works and Application</a:t>
            </a:r>
            <a:endParaRPr/>
          </a:p>
        </p:txBody>
      </p:sp>
      <p:pic>
        <p:nvPicPr>
          <p:cNvPr id="242" name="Google Shape;2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000" y="942550"/>
            <a:ext cx="4153002" cy="1729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000" y="2882776"/>
            <a:ext cx="3667973" cy="23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8"/>
          <p:cNvSpPr txBox="1"/>
          <p:nvPr>
            <p:ph idx="4294967295" type="body"/>
          </p:nvPr>
        </p:nvSpPr>
        <p:spPr>
          <a:xfrm>
            <a:off x="4832400" y="1152475"/>
            <a:ext cx="3999900" cy="3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Good for big kernel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Time complexity: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                 —-&gt;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save share memory usage, store k, instead of k*k in each pass (can process the real data)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Better scalability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direct: growth quadratic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seperatable: growth </a:t>
            </a:r>
            <a:r>
              <a:rPr lang="zh-TW"/>
              <a:t>lineary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8300" y="1946775"/>
            <a:ext cx="1030822" cy="45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42850" y="1946772"/>
            <a:ext cx="1019950" cy="45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06074" y="3529225"/>
            <a:ext cx="258450" cy="37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40375" y="3832625"/>
            <a:ext cx="214954" cy="3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idx="1" type="body"/>
          </p:nvPr>
        </p:nvSpPr>
        <p:spPr>
          <a:xfrm>
            <a:off x="311700" y="995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2743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4500">
                <a:solidFill>
                  <a:schemeClr val="dk1"/>
                </a:solidFill>
              </a:rPr>
              <a:t>Thanks</a:t>
            </a:r>
            <a:r>
              <a:rPr lang="zh-TW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Problem formulation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zh-TW">
                <a:solidFill>
                  <a:srgbClr val="999999"/>
                </a:solidFill>
              </a:rPr>
              <a:t>Implementation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zh-TW">
                <a:solidFill>
                  <a:srgbClr val="999999"/>
                </a:solidFill>
              </a:rPr>
              <a:t>Expirement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zh-TW">
                <a:solidFill>
                  <a:srgbClr val="999999"/>
                </a:solidFill>
              </a:rPr>
              <a:t>Future work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248450" y="45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Convolution and Applications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434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/>
              <a:t>Convolution is a fundamental operation in image processing, deep learning or signal processing etc. It involves the element-wise multiplication of two functions, one typically being a signal or image, and the other a kernel or filter. This operation captures local relationships and patterns, making it a powerful tool for feature extraction, system analysis.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227" y="1264925"/>
            <a:ext cx="4069599" cy="351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zh-TW">
                <a:solidFill>
                  <a:srgbClr val="999999"/>
                </a:solidFill>
              </a:rPr>
              <a:t>Problem formulation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Implementation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sequential with vectorization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OpenMP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Pthread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MPI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Hiybrid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single-GPU (regular version: global v.s shared)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zh-TW">
                <a:solidFill>
                  <a:srgbClr val="999999"/>
                </a:solidFill>
              </a:rPr>
              <a:t>Expirement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zh-TW">
                <a:solidFill>
                  <a:srgbClr val="999999"/>
                </a:solidFill>
              </a:rPr>
              <a:t>Future work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Implementation - Vectorization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version 1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 sz="1400">
                <a:solidFill>
                  <a:schemeClr val="dk1"/>
                </a:solidFill>
              </a:rPr>
              <a:t>256 bits-registers in AVX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 sz="1400">
                <a:solidFill>
                  <a:schemeClr val="dk1"/>
                </a:solidFill>
              </a:rPr>
              <a:t>256 / 32 = 8, 8 </a:t>
            </a:r>
            <a:r>
              <a:rPr lang="zh-TW">
                <a:solidFill>
                  <a:schemeClr val="dk1"/>
                </a:solidFill>
              </a:rPr>
              <a:t>floats </a:t>
            </a:r>
            <a:r>
              <a:rPr lang="zh-TW" sz="1400">
                <a:solidFill>
                  <a:schemeClr val="dk1"/>
                </a:solidFill>
              </a:rPr>
              <a:t>can be computed simultaneously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version 2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Same as verion 1, but using two __m256 registers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16 floats can be computed simultaneously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9450" y="2571750"/>
            <a:ext cx="3367874" cy="23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Implementation - OpenMP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413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Dynamic Scheduling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#pragma omp parallel for  schedule(dynamic, 16)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height partitioning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275" y="2869725"/>
            <a:ext cx="2856925" cy="20341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4153600" y="1152475"/>
            <a:ext cx="413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Static </a:t>
            </a:r>
            <a:r>
              <a:rPr lang="zh-TW">
                <a:solidFill>
                  <a:schemeClr val="dk1"/>
                </a:solidFill>
              </a:rPr>
              <a:t>Scheduling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#pragma omp parallel for  schedule(static, 16)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height partitioning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0775" y="2869725"/>
            <a:ext cx="2748587" cy="20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Implementation - Pthread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Static Scheduling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divides the total number of elements in the output matrix equally among threads, with each thread handling a contiguous range of elements based on its thread ID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Dynamic Scheduling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master thread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task_queue : store #(result matrix size) tasks and one termination signal (-1) at the end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mutex lock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9600" y="0"/>
            <a:ext cx="2461700" cy="1668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8850" y="3127800"/>
            <a:ext cx="3407151" cy="193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Implementation - MPI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master process : rank 0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send -1 to work process if all tasks are done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Ex : 4 process, input = 5*5, kernel = 3*3, result = 3*3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How the master process collects result data ?  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350" y="4382750"/>
            <a:ext cx="6559150" cy="76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4850" y="2292763"/>
            <a:ext cx="3318900" cy="17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