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1" r:id="rId3"/>
    <p:sldId id="267" r:id="rId4"/>
    <p:sldId id="262" r:id="rId5"/>
    <p:sldId id="263" r:id="rId6"/>
    <p:sldId id="264" r:id="rId7"/>
    <p:sldId id="270" r:id="rId8"/>
    <p:sldId id="271" r:id="rId9"/>
    <p:sldId id="274" r:id="rId10"/>
    <p:sldId id="273" r:id="rId11"/>
    <p:sldId id="269" r:id="rId12"/>
    <p:sldId id="265" r:id="rId13"/>
    <p:sldId id="268" r:id="rId14"/>
    <p:sldId id="266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132354-7843-4A6A-88DA-EB3E115A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1921987"/>
            <a:ext cx="7414939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107ED-1B32-4FAF-A898-BCB85DF6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37" y="1863274"/>
            <a:ext cx="4865156" cy="38496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1E9261-9B99-47D7-BC3C-268CFC148E59}"/>
              </a:ext>
            </a:extLst>
          </p:cNvPr>
          <p:cNvSpPr txBox="1"/>
          <p:nvPr/>
        </p:nvSpPr>
        <p:spPr>
          <a:xfrm>
            <a:off x="1742216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CE8B44-0E42-4F04-9AD4-3E3C5E8E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3273"/>
            <a:ext cx="5343163" cy="384968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49A5FC-CC54-44C8-866C-F9E0A065B82C}"/>
              </a:ext>
            </a:extLst>
          </p:cNvPr>
          <p:cNvSpPr txBox="1"/>
          <p:nvPr/>
        </p:nvSpPr>
        <p:spPr>
          <a:xfrm>
            <a:off x="7515978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6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效果較佳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e</a:t>
            </a:r>
            <a:r>
              <a:rPr lang="en-US" altLang="zh-TW" b="0" i="0">
                <a:solidFill>
                  <a:srgbClr val="24292E"/>
                </a:solidFill>
                <a:effectLst/>
                <a:latin typeface="-apple-system"/>
              </a:rPr>
              <a:t>1071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ran</a:t>
            </a:r>
            <a:r>
              <a:rPr lang="en-US" altLang="zh-TW" dirty="0" err="1">
                <a:solidFill>
                  <a:srgbClr val="24292E"/>
                </a:solidFill>
                <a:latin typeface="-apple-system"/>
              </a:rPr>
              <a:t>domforest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>
                <a:solidFill>
                  <a:srgbClr val="24292E"/>
                </a:solidFill>
                <a:latin typeface="-apple-system"/>
              </a:rPr>
              <a:t>維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0355"/>
              </p:ext>
            </p:extLst>
          </p:nvPr>
        </p:nvGraphicFramePr>
        <p:xfrm>
          <a:off x="1413030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4531"/>
              </p:ext>
            </p:extLst>
          </p:nvPr>
        </p:nvGraphicFramePr>
        <p:xfrm>
          <a:off x="4792723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2329104" y="2214014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5667498" y="2214014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F9067395-49A4-47B0-A2CA-735B06B7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3480"/>
              </p:ext>
            </p:extLst>
          </p:nvPr>
        </p:nvGraphicFramePr>
        <p:xfrm>
          <a:off x="8172416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1C6C-2F35-4B41-9DAD-E23812B64F53}"/>
              </a:ext>
            </a:extLst>
          </p:cNvPr>
          <p:cNvSpPr txBox="1"/>
          <p:nvPr/>
        </p:nvSpPr>
        <p:spPr>
          <a:xfrm>
            <a:off x="8461044" y="2244121"/>
            <a:ext cx="22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8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BA239A6-5D71-420E-A0B9-3D014FF1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07" y="1921987"/>
            <a:ext cx="7374386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9DC8A2-41F0-4B5C-89B1-EC244A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1" y="1921985"/>
            <a:ext cx="7331658" cy="40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63</TotalTime>
  <Words>487</Words>
  <Application>Microsoft Office PowerPoint</Application>
  <PresentationFormat>寬螢幕</PresentationFormat>
  <Paragraphs>142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-apple-system</vt:lpstr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分類目標</vt:lpstr>
      <vt:lpstr>分類模型</vt:lpstr>
      <vt:lpstr>分類模型</vt:lpstr>
      <vt:lpstr>訓練結果:SVM</vt:lpstr>
      <vt:lpstr>訓練結果:KNN</vt:lpstr>
      <vt:lpstr>訓練結果: Random Forest</vt:lpstr>
      <vt:lpstr>視覺化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22</cp:revision>
  <dcterms:created xsi:type="dcterms:W3CDTF">2021-01-11T12:34:51Z</dcterms:created>
  <dcterms:modified xsi:type="dcterms:W3CDTF">2021-01-12T01:11:44Z</dcterms:modified>
</cp:coreProperties>
</file>