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7" r:id="rId4"/>
    <p:sldId id="262" r:id="rId5"/>
    <p:sldId id="263" r:id="rId6"/>
    <p:sldId id="264" r:id="rId7"/>
    <p:sldId id="265" r:id="rId8"/>
    <p:sldId id="268" r:id="rId9"/>
    <p:sldId id="266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2021/1/11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2021/1/11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buNone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 marL="274320" lvl="1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2021/1/11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66523"/>
              </p:ext>
            </p:extLst>
          </p:nvPr>
        </p:nvGraphicFramePr>
        <p:xfrm>
          <a:off x="4935207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8572"/>
              </p:ext>
            </p:extLst>
          </p:nvPr>
        </p:nvGraphicFramePr>
        <p:xfrm>
          <a:off x="8314900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5999698" y="2569121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9379391" y="2569121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歌名選用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，歌詞選用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2021/1/11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e1071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43</TotalTime>
  <Words>434</Words>
  <Application>Microsoft Office PowerPoint</Application>
  <PresentationFormat>寬螢幕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-apple-system</vt:lpstr>
      <vt:lpstr>Microsoft JhengHei UI</vt:lpstr>
      <vt:lpstr>微軟正黑體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分類目標</vt:lpstr>
      <vt:lpstr>模型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煥澤 劉</cp:lastModifiedBy>
  <cp:revision>12</cp:revision>
  <dcterms:created xsi:type="dcterms:W3CDTF">2021-01-11T12:34:51Z</dcterms:created>
  <dcterms:modified xsi:type="dcterms:W3CDTF">2021-01-11T13:46:51Z</dcterms:modified>
</cp:coreProperties>
</file>