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rPr>
            <a:t>資料說明</a:t>
          </a:r>
          <a:endParaRPr lang="zh-tw" sz="3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rPr>
            <a:t>分類目標</a:t>
          </a:r>
          <a:endParaRPr lang="zh-tw" sz="3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rPr>
            <a:t>結果</a:t>
          </a:r>
          <a:endParaRPr lang="zh-tw" sz="3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417400"/>
          <a:ext cx="30071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資料說明</a:t>
          </a:r>
          <a:endParaRPr lang="zh-tw" sz="3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968" y="2417400"/>
        <a:ext cx="3007157" cy="720000"/>
      </dsp:txXfrm>
    </dsp:sp>
    <dsp:sp modelId="{BCD8CDD9-0C56-4401-ADB1-8B48DAB2C96F}">
      <dsp:nvSpPr>
        <dsp:cNvPr id="0" name=""/>
        <dsp:cNvSpPr/>
      </dsp:nvSpPr>
      <dsp:spPr>
        <a:xfrm>
          <a:off x="4132872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41719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分類目標</a:t>
          </a:r>
          <a:endParaRPr lang="zh-tw" sz="3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547563" y="241719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35841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4174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標楷體" panose="03000509000000000000" pitchFamily="65" charset="-120"/>
              <a:ea typeface="標楷體" panose="03000509000000000000" pitchFamily="65" charset="-120"/>
            </a:rPr>
            <a:t>結果</a:t>
          </a:r>
          <a:endParaRPr lang="zh-tw" sz="3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077149" y="241740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2021/1/11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歌曲在敘事情緒上的自動分類</a:t>
            </a:r>
            <a:endParaRPr 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4296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資料說明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分類目標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b="0" i="0" dirty="0">
                <a:solidFill>
                  <a:srgbClr val="24292E"/>
                </a:solidFill>
                <a:effectLst/>
                <a:latin typeface="-apple-system"/>
              </a:rPr>
              <a:t>Encourage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000" b="0" i="0" dirty="0">
                <a:solidFill>
                  <a:srgbClr val="24292E"/>
                </a:solidFill>
                <a:effectLst/>
                <a:latin typeface="-apple-system"/>
              </a:rPr>
              <a:t>Love</a:t>
            </a:r>
            <a:endParaRPr lang="en-US" altLang="zh-TW" sz="3000" dirty="0">
              <a:solidFill>
                <a:srgbClr val="24292E"/>
              </a:solidFill>
              <a:latin typeface="-apple-system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000" b="0" i="0" dirty="0">
                <a:solidFill>
                  <a:srgbClr val="24292E"/>
                </a:solidFill>
                <a:effectLst/>
                <a:latin typeface="-apple-system"/>
              </a:rPr>
              <a:t>Friend</a:t>
            </a:r>
            <a:endParaRPr lang="en-US" altLang="zh-TW" sz="3000" dirty="0">
              <a:solidFill>
                <a:srgbClr val="24292E"/>
              </a:solidFill>
              <a:latin typeface="-apple-system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-apple-system"/>
              </a:rPr>
              <a:t>F</a:t>
            </a:r>
            <a:r>
              <a:rPr lang="en-US" altLang="zh-TW" sz="3000" b="0" i="0" dirty="0">
                <a:solidFill>
                  <a:srgbClr val="24292E"/>
                </a:solidFill>
                <a:effectLst/>
                <a:latin typeface="-apple-system"/>
              </a:rPr>
              <a:t>amily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/>
              <a:t>Null Model : </a:t>
            </a:r>
            <a:r>
              <a:rPr lang="zh-TW" altLang="en-US" sz="3000" dirty="0"/>
              <a:t>全猜一樣</a:t>
            </a:r>
            <a:endParaRPr lang="en-US" altLang="zh-TW" sz="3000" dirty="0"/>
          </a:p>
          <a:p>
            <a:pPr marL="274320" lvl="1" indent="0">
              <a:buNone/>
            </a:pPr>
            <a:r>
              <a:rPr lang="en-US" altLang="zh-TW" sz="3000" dirty="0"/>
              <a:t>	</a:t>
            </a:r>
            <a:r>
              <a:rPr lang="en-US" altLang="zh-TW" sz="2400" dirty="0"/>
              <a:t>Encourage:0.418</a:t>
            </a:r>
          </a:p>
          <a:p>
            <a:pPr marL="274320" lvl="1" indent="0">
              <a:buNone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/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/>
              <a:t>KNN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66523"/>
              </p:ext>
            </p:extLst>
          </p:nvPr>
        </p:nvGraphicFramePr>
        <p:xfrm>
          <a:off x="4935207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38572"/>
              </p:ext>
            </p:extLst>
          </p:nvPr>
        </p:nvGraphicFramePr>
        <p:xfrm>
          <a:off x="8314900" y="3146613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5999698" y="256912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9379391" y="2569121"/>
            <a:ext cx="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歌名選用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，歌詞選用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feature</a:t>
            </a:r>
          </a:p>
          <a:p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2021/1/11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36</TotalTime>
  <Words>304</Words>
  <Application>Microsoft Office PowerPoint</Application>
  <PresentationFormat>寬螢幕</PresentationFormat>
  <Paragraphs>87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-apple-system</vt:lpstr>
      <vt:lpstr>Microsoft JhengHei UI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資料說明</vt:lpstr>
      <vt:lpstr>分類目標</vt:lpstr>
      <vt:lpstr>模型</vt:lpstr>
      <vt:lpstr>總結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煥澤 劉</cp:lastModifiedBy>
  <cp:revision>9</cp:revision>
  <dcterms:created xsi:type="dcterms:W3CDTF">2021-01-11T12:34:51Z</dcterms:created>
  <dcterms:modified xsi:type="dcterms:W3CDTF">2021-01-11T13:16:27Z</dcterms:modified>
</cp:coreProperties>
</file>