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buNone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 marL="274320" lvl="1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6523"/>
              </p:ext>
            </p:extLst>
          </p:nvPr>
        </p:nvGraphicFramePr>
        <p:xfrm>
          <a:off x="4935207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8572"/>
              </p:ext>
            </p:extLst>
          </p:nvPr>
        </p:nvGraphicFramePr>
        <p:xfrm>
          <a:off x="8314900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5999698" y="2569121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9379391" y="2569121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歌名選用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，歌詞選用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42</TotalTime>
  <Words>382</Words>
  <Application>Microsoft Office PowerPoint</Application>
  <PresentationFormat>寬螢幕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-apple-system</vt:lpstr>
      <vt:lpstr>Microsoft JhengHei UI</vt:lpstr>
      <vt:lpstr>微軟正黑體</vt:lpstr>
      <vt:lpstr>新細明體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模型</vt:lpstr>
      <vt:lpstr>總結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11</cp:revision>
  <dcterms:created xsi:type="dcterms:W3CDTF">2021-01-11T12:34:51Z</dcterms:created>
  <dcterms:modified xsi:type="dcterms:W3CDTF">2021-01-11T13:41:21Z</dcterms:modified>
</cp:coreProperties>
</file>