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a1b56230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a1b56230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a1b56230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a1b56230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a1b56230e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a1b56230e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a1b56230e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a1b56230e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a1b56230e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a1b56230e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a1b56230e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a1b56230e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a1b56230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a1b56230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a1b56230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a1b5623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a1b56230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a1b56230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a1b56230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a1b56230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8a612a1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8a612a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8a612a1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b8a612a1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a1b56230e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a1b56230e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a1b56230e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a1b56230e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gpreda/red-wine-quality-simple-eda-and-prediction" TargetMode="External"/><Relationship Id="rId4" Type="http://schemas.openxmlformats.org/officeDocument/2006/relationships/hyperlink" Target="https://stackoverflow.com/questions/3735286/create-a-matrix-of-scatterplots-pairs-equivalent-in-ggplot2" TargetMode="External"/><Relationship Id="rId5" Type="http://schemas.openxmlformats.org/officeDocument/2006/relationships/hyperlink" Target="http://www.sthda.com/english/wiki/ggally-r-package-extension-to-ggplot2-for-correlation-matrix-and-survival-plots-r-software-and-data-visualiz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uciml/red-wine-quality-cortez-et-al-200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Nunito"/>
                <a:ea typeface="Nunito"/>
                <a:cs typeface="Nunito"/>
                <a:sym typeface="Nunito"/>
              </a:rPr>
              <a:t>Red Wine Quality Predict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824000" y="3596300"/>
            <a:ext cx="42555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4  </a:t>
            </a:r>
            <a:r>
              <a:rPr lang="zh-TW"/>
              <a:t>賴玠忠, 109753101</a:t>
            </a:r>
            <a:endParaRPr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林彥賓, 109753111</a:t>
            </a:r>
            <a:endParaRPr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簡筑節, 109753146</a:t>
            </a:r>
            <a:endParaRPr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鄭宇軒, 108753121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randomForest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xgboost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Null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各feature由資料中最小直到最大值分5個級距，按所在的級距分配分數最後所有feature分數加總取平均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 - CART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600" y="1854950"/>
            <a:ext cx="56007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 - Random Forest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00" y="1781288"/>
            <a:ext cx="559117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 - XGBoost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845425"/>
            <a:ext cx="56769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Challenge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需要嘗試多種方法以達到最佳預測結果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特徵分析時繁瑣但有其重要性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此專案使用Ｒ語言撰寫是極大挑戰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71900" y="1919075"/>
            <a:ext cx="8382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https://www.kaggle.com/gpreda/red-wine-quality-simple-eda-and-prediction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https://stackoverflow.com/questions/3735286/create-a-matrix-of-scatterplots-pairs-equivalent-in-ggplot2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http://www.sthda.com/english/wiki/ggally-r-package-extension-to-ggplot2-for-correlation-matrix-and-survival-plots-r-software-and-data-visualization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Goal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Create a model to predict the quality of red wine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Input: one csv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1599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11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output feature: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quality count: </a:t>
            </a:r>
            <a:r>
              <a:rPr lang="zh-TW"/>
              <a:t>3: 10  ,4: 53  ,5:681  ,6:638  ,7:199  ,8: 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https://www.kaggle.com/uciml/red-wine-quality-cortez-et-al-2009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Shiny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450" y="1760725"/>
            <a:ext cx="6039076" cy="33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fixed acidity--固定酸度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葡萄酒中可滴定酸和游離氫離子總濃度的量度。理論上，低酸度會導致葡萄酒平淡無味；而當酸度過高又會酸的難以入喉，這些酸度來自葡萄本身或發酵過程中所誕生。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volatile acidity--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揮發性酸度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葡萄酒中可揮發酸的量度。理論上，我們的味覺對於揮發性酸度相當敏感，因此，好的葡萄酒應保持此酸度越低越好。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citric acid--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檸檬酸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其中一種被萃取出來的酸度。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residual sugar--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殘糖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用來測量發酵停止後，殘存的葡萄糖濃度。理論上，殘糖能防止葡萄酒的老化。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chlorides--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氯化物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葡萄酒中的鹽量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free sulfur dioxide--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游離二氧化硫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二氧化硫的游離形式，其存在於二氧化硫分子（作為溶解氣體）和亞硫酸氫根離子之間；它防止微生物生長和葡萄酒的氧化。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total sulfur dioxide--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總二氧化硫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游離和結合形式的二氧化硫的量；在低濃度下，二氧化硫在葡萄酒中幾乎檢測不到，但是在游離二氧化硫濃度超過50ppm時，二氧化硫在葡萄酒的口感和味道中將變得明顯。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density--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密度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葡萄酒密度的量度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pH--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酸鹼值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酸鹼值的量度。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sulphates--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硫酸鹽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一種葡萄酒添加劑，有助提高二氧化硫氣體；其能充當抗微生物劑和抗氧化劑。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alcohol--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酒精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存在葡萄酒中的酒精濃度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❖"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quality--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品質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 主觀測量範圍從1到10，此分析中範圍則是從3到8。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Correalation of the features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624" y="1687290"/>
            <a:ext cx="3870624" cy="3456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PCA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9073"/>
            <a:ext cx="4411225" cy="29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201" y="1670612"/>
            <a:ext cx="4004774" cy="34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