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5" r:id="rId19"/>
    <p:sldId id="274" r:id="rId20"/>
    <p:sldId id="273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434417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第八組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2745735"/>
            <a:ext cx="7766936" cy="109689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TW" sz="4800" dirty="0"/>
              <a:t>	</a:t>
            </a:r>
            <a:r>
              <a:rPr lang="zh-TW" altLang="en-US" sz="7100" dirty="0"/>
              <a:t>主題：</a:t>
            </a:r>
            <a:r>
              <a:rPr lang="en-US" altLang="zh-TW" sz="7100" dirty="0" err="1"/>
              <a:t>Ubereat</a:t>
            </a:r>
            <a:endParaRPr lang="en-US" altLang="zh-TW" sz="7100" dirty="0"/>
          </a:p>
          <a:p>
            <a:pPr algn="ctr"/>
            <a:r>
              <a:rPr lang="zh-TW" altLang="en-US" sz="2400" dirty="0"/>
              <a:t>  </a:t>
            </a:r>
            <a:r>
              <a:rPr lang="zh-TW" altLang="en-US" sz="2400" dirty="0">
                <a:solidFill>
                  <a:srgbClr val="0070C0"/>
                </a:solidFill>
              </a:rPr>
              <a:t>組員：廖立安、李俊賢、潘耿劭</a:t>
            </a:r>
          </a:p>
        </p:txBody>
      </p:sp>
    </p:spTree>
    <p:extLst>
      <p:ext uri="{BB962C8B-B14F-4D97-AF65-F5344CB8AC3E}">
        <p14:creationId xmlns:p14="http://schemas.microsoft.com/office/powerpoint/2010/main" val="421735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平台作業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14" y="1645199"/>
            <a:ext cx="82699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25" y="804289"/>
            <a:ext cx="8596313" cy="5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215" y="729225"/>
            <a:ext cx="4272115" cy="54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61" y="725055"/>
            <a:ext cx="8596312" cy="1966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7" y="3860998"/>
            <a:ext cx="9105899" cy="2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25" y="1008015"/>
            <a:ext cx="8596312" cy="1863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0" y="3397103"/>
            <a:ext cx="8647642" cy="18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903" y="860571"/>
            <a:ext cx="3690348" cy="50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30" y="1304378"/>
            <a:ext cx="79225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利害關係人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60" y="1408994"/>
            <a:ext cx="2592978" cy="43945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1673860"/>
            <a:ext cx="2971908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事件表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687" y="1469740"/>
            <a:ext cx="3269433" cy="45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512509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57" y="1724660"/>
            <a:ext cx="4520097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1.</a:t>
            </a:r>
            <a:r>
              <a:rPr lang="zh-TW" altLang="en-US" sz="3200" dirty="0"/>
              <a:t>製作動機</a:t>
            </a:r>
            <a:r>
              <a:rPr lang="en-US" altLang="zh-TW" sz="3200" dirty="0"/>
              <a:t>					</a:t>
            </a:r>
          </a:p>
          <a:p>
            <a:r>
              <a:rPr lang="en-US" altLang="zh-TW" sz="3200" dirty="0"/>
              <a:t>2.</a:t>
            </a:r>
            <a:r>
              <a:rPr lang="zh-TW" altLang="en-US" sz="3200" dirty="0"/>
              <a:t>網頁功能</a:t>
            </a:r>
            <a:endParaRPr lang="en-US" altLang="zh-TW" sz="3200" dirty="0"/>
          </a:p>
          <a:p>
            <a:r>
              <a:rPr lang="en-US" altLang="zh-TW" sz="3200" dirty="0"/>
              <a:t>3.</a:t>
            </a:r>
            <a:r>
              <a:rPr lang="zh-TW" altLang="en-US" sz="3200" dirty="0"/>
              <a:t>規格書</a:t>
            </a:r>
            <a:endParaRPr lang="en-US" altLang="zh-TW" sz="3200" dirty="0"/>
          </a:p>
          <a:p>
            <a:r>
              <a:rPr lang="en-US" altLang="zh-TW" sz="3200" dirty="0"/>
              <a:t>4.</a:t>
            </a:r>
            <a:r>
              <a:rPr lang="zh-TW" altLang="en-US" sz="3200" dirty="0"/>
              <a:t>組員分工</a:t>
            </a:r>
            <a:endParaRPr lang="en-US" altLang="zh-TW" sz="3200" dirty="0"/>
          </a:p>
          <a:p>
            <a:r>
              <a:rPr lang="en-US" altLang="zh-TW" sz="3200" dirty="0"/>
              <a:t>5.</a:t>
            </a:r>
            <a:r>
              <a:rPr lang="zh-TW" altLang="en-US" sz="3200" dirty="0"/>
              <a:t>結語</a:t>
            </a:r>
            <a:r>
              <a:rPr lang="en-US" altLang="zh-TW" sz="3200" dirty="0"/>
              <a:t>			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352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537" y="1930400"/>
            <a:ext cx="58300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3" y="1776889"/>
            <a:ext cx="4579645" cy="3881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7" y="1866900"/>
            <a:ext cx="4222433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使用案例圖</a:t>
            </a:r>
          </a:p>
        </p:txBody>
      </p:sp>
      <p:pic>
        <p:nvPicPr>
          <p:cNvPr id="1026" name="Picture 2" descr="https://cdn.discordapp.com/attachments/803991686300434474/988046968741826571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68" y="1467168"/>
            <a:ext cx="56136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9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803991686300434474/98804698881156712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76" y="1009968"/>
            <a:ext cx="436572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2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01935"/>
              </p:ext>
            </p:extLst>
          </p:nvPr>
        </p:nvGraphicFramePr>
        <p:xfrm>
          <a:off x="677334" y="1848168"/>
          <a:ext cx="8596312" cy="350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8140298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48548452"/>
                    </a:ext>
                  </a:extLst>
                </a:gridCol>
              </a:tblGrid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714140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廖立安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724995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李俊賢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418294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潘耿劭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35%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7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0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這次的系統分析期末報告，讓我們這組了解到了分工是一件非常值得學習的事情，除了必須規劃要如何製作，還要分配工作內容，是一件非常不容易的事情雖然最後沒有做得非常完善，但是透過這次期末報告，在製作過程非常辛苦，每一位組員的時間上面很難喬定，加上基本功不足，所以詢問了許多同學，也很感謝每一位同學，老師的幫忙，讓我們能學習到了許多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92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8279" y="25880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33645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074" y="1821845"/>
            <a:ext cx="9205806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對於很們這組，每位成員都喜歡吃美食，會想製作這個網站是因為我們很常會在考慮今天到底要吃甚麼，或是今天該選擇喝甚麼飲料，或著是外面正在下大雨，懶得出門，一整天不想動，但是又必須要吃飯，這些問題常常與我們的生活習習相關，所以經過大家熱烈的討論，最後決定選擇</a:t>
            </a:r>
            <a:r>
              <a:rPr lang="en-US" altLang="zh-TW" sz="2400" dirty="0" err="1"/>
              <a:t>Ubereat</a:t>
            </a:r>
            <a:r>
              <a:rPr lang="zh-TW" altLang="en-US" sz="2400" dirty="0"/>
              <a:t>這個網站，來當作本次的期末報告。</a:t>
            </a:r>
          </a:p>
        </p:txBody>
      </p:sp>
    </p:spTree>
    <p:extLst>
      <p:ext uri="{BB962C8B-B14F-4D97-AF65-F5344CB8AC3E}">
        <p14:creationId xmlns:p14="http://schemas.microsoft.com/office/powerpoint/2010/main" val="39346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1654" y="26379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網頁功能</a:t>
            </a:r>
          </a:p>
        </p:txBody>
      </p:sp>
    </p:spTree>
    <p:extLst>
      <p:ext uri="{BB962C8B-B14F-4D97-AF65-F5344CB8AC3E}">
        <p14:creationId xmlns:p14="http://schemas.microsoft.com/office/powerpoint/2010/main" val="20404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首頁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64" y="1695075"/>
            <a:ext cx="79408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註冊功能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82" y="1728326"/>
            <a:ext cx="3314050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97" y="1930400"/>
            <a:ext cx="3278869" cy="30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登入功能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6" y="1433722"/>
            <a:ext cx="3080546" cy="3167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35" y="1270000"/>
            <a:ext cx="3187430" cy="3358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981" y="1270000"/>
            <a:ext cx="3245373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個人基本資料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5" y="1861330"/>
            <a:ext cx="844522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64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303</Words>
  <Application>Microsoft Office PowerPoint</Application>
  <PresentationFormat>寬螢幕</PresentationFormat>
  <Paragraphs>35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多面向</vt:lpstr>
      <vt:lpstr>第八組</vt:lpstr>
      <vt:lpstr>目錄</vt:lpstr>
      <vt:lpstr>製作動機</vt:lpstr>
      <vt:lpstr>製作動機</vt:lpstr>
      <vt:lpstr>網頁功能</vt:lpstr>
      <vt:lpstr>首頁</vt:lpstr>
      <vt:lpstr>註冊功能</vt:lpstr>
      <vt:lpstr>登入功能</vt:lpstr>
      <vt:lpstr>個人基本資料</vt:lpstr>
      <vt:lpstr>平台作業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規格書-利害關係人</vt:lpstr>
      <vt:lpstr>規格書-事件表</vt:lpstr>
      <vt:lpstr>規格書-使用案例</vt:lpstr>
      <vt:lpstr>規格書-使用案例</vt:lpstr>
      <vt:lpstr>規格書-使用案例</vt:lpstr>
      <vt:lpstr>規格書-使用案例圖</vt:lpstr>
      <vt:lpstr>PowerPoint 簡報</vt:lpstr>
      <vt:lpstr>組員分工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第八組</dc:title>
  <dc:creator>USER</dc:creator>
  <cp:lastModifiedBy>俊賢</cp:lastModifiedBy>
  <cp:revision>13</cp:revision>
  <dcterms:created xsi:type="dcterms:W3CDTF">2022-06-19T10:36:29Z</dcterms:created>
  <dcterms:modified xsi:type="dcterms:W3CDTF">2022-06-21T02:31:15Z</dcterms:modified>
</cp:coreProperties>
</file>