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4" r:id="rId17"/>
    <p:sldId id="272" r:id="rId18"/>
    <p:sldId id="275" r:id="rId19"/>
    <p:sldId id="274" r:id="rId20"/>
    <p:sldId id="273" r:id="rId21"/>
    <p:sldId id="277" r:id="rId22"/>
    <p:sldId id="278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434417"/>
            <a:ext cx="7766936" cy="1646302"/>
          </a:xfrm>
        </p:spPr>
        <p:txBody>
          <a:bodyPr/>
          <a:lstStyle/>
          <a:p>
            <a:pPr algn="ctr"/>
            <a:r>
              <a:rPr lang="zh-TW" altLang="en-US" dirty="0" smtClean="0"/>
              <a:t>第八組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2745735"/>
            <a:ext cx="7766936" cy="109689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altLang="zh-TW" sz="4800" dirty="0"/>
              <a:t>	</a:t>
            </a:r>
            <a:r>
              <a:rPr lang="zh-TW" altLang="en-US" sz="7100" dirty="0" smtClean="0"/>
              <a:t>主題：</a:t>
            </a:r>
            <a:r>
              <a:rPr lang="en-US" altLang="zh-TW" sz="7100" dirty="0" err="1" smtClean="0"/>
              <a:t>Ubereat</a:t>
            </a:r>
            <a:endParaRPr lang="en-US" altLang="zh-TW" sz="7100" dirty="0" smtClean="0"/>
          </a:p>
          <a:p>
            <a:pPr algn="ctr"/>
            <a:r>
              <a:rPr lang="zh-TW" altLang="en-US" sz="2400" dirty="0" smtClean="0"/>
              <a:t>  </a:t>
            </a:r>
            <a:r>
              <a:rPr lang="zh-TW" altLang="en-US" sz="2400" dirty="0" smtClean="0">
                <a:solidFill>
                  <a:srgbClr val="0070C0"/>
                </a:solidFill>
              </a:rPr>
              <a:t>組員：廖立安、李俊賢、潘耿劭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5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平台作業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714" y="1645199"/>
            <a:ext cx="82699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3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425" y="804289"/>
            <a:ext cx="8596313" cy="50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1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215" y="729225"/>
            <a:ext cx="4272115" cy="54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361" y="725055"/>
            <a:ext cx="8596312" cy="19669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67" y="3860998"/>
            <a:ext cx="9105899" cy="22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0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925" y="1008015"/>
            <a:ext cx="8596312" cy="18639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0" y="3397103"/>
            <a:ext cx="8647642" cy="183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903" y="860571"/>
            <a:ext cx="3690348" cy="50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3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030" y="1304378"/>
            <a:ext cx="79225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90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-</a:t>
            </a:r>
            <a:r>
              <a:rPr lang="zh-TW" altLang="en-US" dirty="0" smtClean="0"/>
              <a:t>利害關係人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760" y="1408994"/>
            <a:ext cx="2592978" cy="43945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90" y="1673860"/>
            <a:ext cx="2971908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4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規格書</a:t>
            </a:r>
            <a:r>
              <a:rPr lang="en-US" altLang="zh-TW" dirty="0" smtClean="0"/>
              <a:t>-</a:t>
            </a:r>
            <a:r>
              <a:rPr lang="zh-TW" altLang="en-US" dirty="0" smtClean="0"/>
              <a:t>事件表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687" y="1469740"/>
            <a:ext cx="3269433" cy="45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4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-</a:t>
            </a:r>
            <a:r>
              <a:rPr lang="zh-TW" altLang="en-US" dirty="0" smtClean="0"/>
              <a:t>使用案例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512509" cy="38814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057" y="1724660"/>
            <a:ext cx="4520097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2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製作動機</a:t>
            </a:r>
            <a:r>
              <a:rPr lang="en-US" altLang="zh-TW" sz="3200" dirty="0" smtClean="0"/>
              <a:t>					</a:t>
            </a:r>
          </a:p>
          <a:p>
            <a:r>
              <a:rPr lang="en-US" altLang="zh-TW" sz="3200" dirty="0" smtClean="0"/>
              <a:t>2.</a:t>
            </a:r>
            <a:r>
              <a:rPr lang="zh-TW" altLang="en-US" sz="3200" dirty="0" smtClean="0"/>
              <a:t>網頁功能</a:t>
            </a:r>
            <a:endParaRPr lang="en-US" altLang="zh-TW" sz="3200" dirty="0" smtClean="0"/>
          </a:p>
          <a:p>
            <a:r>
              <a:rPr lang="en-US" altLang="zh-TW" sz="3200" dirty="0" smtClean="0"/>
              <a:t>3.</a:t>
            </a:r>
            <a:r>
              <a:rPr lang="zh-TW" altLang="en-US" sz="3200" dirty="0" smtClean="0"/>
              <a:t>規格</a:t>
            </a:r>
            <a:r>
              <a:rPr lang="zh-TW" altLang="en-US" sz="3200" dirty="0"/>
              <a:t>書</a:t>
            </a:r>
            <a:endParaRPr lang="en-US" altLang="zh-TW" sz="3200" dirty="0" smtClean="0"/>
          </a:p>
          <a:p>
            <a:r>
              <a:rPr lang="en-US" altLang="zh-TW" sz="3200" dirty="0" smtClean="0"/>
              <a:t>4.</a:t>
            </a:r>
            <a:r>
              <a:rPr lang="zh-TW" altLang="en-US" sz="3200" dirty="0" smtClean="0"/>
              <a:t>組員分工</a:t>
            </a:r>
            <a:endParaRPr lang="en-US" altLang="zh-TW" sz="3200" dirty="0" smtClean="0"/>
          </a:p>
          <a:p>
            <a:r>
              <a:rPr lang="en-US" altLang="zh-TW" sz="3200" dirty="0" smtClean="0"/>
              <a:t>5.</a:t>
            </a:r>
            <a:r>
              <a:rPr lang="zh-TW" altLang="en-US" sz="3200" dirty="0" smtClean="0"/>
              <a:t>結語</a:t>
            </a:r>
            <a:r>
              <a:rPr lang="en-US" altLang="zh-TW" sz="3200" dirty="0" smtClean="0"/>
              <a:t>			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352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規格書</a:t>
            </a:r>
            <a:r>
              <a:rPr lang="en-US" altLang="zh-TW" dirty="0"/>
              <a:t>-</a:t>
            </a:r>
            <a:r>
              <a:rPr lang="zh-TW" altLang="en-US" dirty="0"/>
              <a:t>使用案例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537" y="1930400"/>
            <a:ext cx="583004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5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規格書</a:t>
            </a:r>
            <a:r>
              <a:rPr lang="en-US" altLang="zh-TW" dirty="0"/>
              <a:t>-</a:t>
            </a:r>
            <a:r>
              <a:rPr lang="zh-TW" altLang="en-US" dirty="0"/>
              <a:t>使用案例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23" y="1776889"/>
            <a:ext cx="4579645" cy="38814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7" y="1866900"/>
            <a:ext cx="4222433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規格書</a:t>
            </a:r>
            <a:r>
              <a:rPr lang="en-US" altLang="zh-TW" dirty="0"/>
              <a:t>-</a:t>
            </a:r>
            <a:r>
              <a:rPr lang="zh-TW" altLang="en-US" dirty="0"/>
              <a:t>使用</a:t>
            </a:r>
            <a:r>
              <a:rPr lang="zh-TW" altLang="en-US" dirty="0" smtClean="0"/>
              <a:t>案例</a:t>
            </a:r>
            <a:r>
              <a:rPr lang="zh-TW" altLang="en-US" dirty="0"/>
              <a:t>圖</a:t>
            </a:r>
          </a:p>
        </p:txBody>
      </p:sp>
      <p:pic>
        <p:nvPicPr>
          <p:cNvPr id="1026" name="Picture 2" descr="https://cdn.discordapp.com/attachments/803991686300434474/988046968741826571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68" y="1467168"/>
            <a:ext cx="561360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96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803991686300434474/988046988811567124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76" y="1009968"/>
            <a:ext cx="436572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62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組員分工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737743"/>
              </p:ext>
            </p:extLst>
          </p:nvPr>
        </p:nvGraphicFramePr>
        <p:xfrm>
          <a:off x="677334" y="1848168"/>
          <a:ext cx="8596312" cy="350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28140298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48548452"/>
                    </a:ext>
                  </a:extLst>
                </a:gridCol>
              </a:tblGrid>
              <a:tr h="8752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組員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分工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714140"/>
                  </a:ext>
                </a:extLst>
              </a:tr>
              <a:tr h="8752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廖立安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35%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724995"/>
                  </a:ext>
                </a:extLst>
              </a:tr>
              <a:tr h="8752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李俊賢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418294"/>
                  </a:ext>
                </a:extLst>
              </a:tr>
              <a:tr h="8752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潘耿劭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35%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172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708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透過這次的系統分析期末</a:t>
            </a:r>
            <a:r>
              <a:rPr lang="zh-TW" altLang="en-US" dirty="0" smtClean="0"/>
              <a:t>報告，讓我們這組了解到了分工是一件非常值得學習的事情，除了必須規劃要如何製作，還要分配工作內容，是一件非常不容易的事情雖然最後沒有做得非常完善，但是透過這次期末報告，在製作過程非常辛苦，每一位組員的時間上面很難喬定，加上基本功不足，所以詢問了許多同學，也很感謝每一位同學，老師的幫忙，讓我們能學習到了許多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1920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8279" y="258803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製作</a:t>
            </a:r>
            <a:r>
              <a:rPr lang="zh-TW" altLang="en-US" sz="7200" dirty="0" smtClean="0"/>
              <a:t>動機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36456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製作動機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074" y="1821845"/>
            <a:ext cx="920580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對於很們這組，每位成員都喜歡吃美食，會想製作這個網站是因為我們很常會在考慮今天到底要吃甚麼，或是今天該選擇喝甚麼飲料，或著是外面正在下大雨，懶得出門，一整天不想動，但是又必須要吃飯，這些問題常常與我們的生活習習相關</a:t>
            </a:r>
            <a:r>
              <a:rPr lang="zh-TW" altLang="en-US" sz="2400" dirty="0"/>
              <a:t>，所以經過大家熱烈的討論，最後</a:t>
            </a:r>
            <a:r>
              <a:rPr lang="zh-TW" altLang="en-US" sz="2400" dirty="0" smtClean="0"/>
              <a:t>決定選擇</a:t>
            </a:r>
            <a:r>
              <a:rPr lang="en-US" altLang="zh-TW" sz="2400" dirty="0" err="1" smtClean="0"/>
              <a:t>Ubereat</a:t>
            </a:r>
            <a:r>
              <a:rPr lang="zh-TW" altLang="en-US" sz="2400" dirty="0" smtClean="0"/>
              <a:t>這個網站，來當作本次的期末報告。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465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1654" y="263790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 smtClean="0"/>
              <a:t>網頁功能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4041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首頁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264" y="1695075"/>
            <a:ext cx="794080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3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註冊功能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882" y="1728326"/>
            <a:ext cx="3314050" cy="38814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97" y="1930400"/>
            <a:ext cx="3278869" cy="309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0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登入功能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76" y="1433722"/>
            <a:ext cx="3080546" cy="31673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435" y="1270000"/>
            <a:ext cx="3187430" cy="33585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981" y="1270000"/>
            <a:ext cx="3245373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5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個人基本資料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775" y="1861330"/>
            <a:ext cx="844522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6642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266</Words>
  <Application>Microsoft Office PowerPoint</Application>
  <PresentationFormat>寬螢幕</PresentationFormat>
  <Paragraphs>35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微軟正黑體</vt:lpstr>
      <vt:lpstr>Arial</vt:lpstr>
      <vt:lpstr>Trebuchet MS</vt:lpstr>
      <vt:lpstr>Wingdings 3</vt:lpstr>
      <vt:lpstr>多面向</vt:lpstr>
      <vt:lpstr>第八組</vt:lpstr>
      <vt:lpstr>目錄</vt:lpstr>
      <vt:lpstr>製作動機</vt:lpstr>
      <vt:lpstr>製作動機</vt:lpstr>
      <vt:lpstr>網頁功能</vt:lpstr>
      <vt:lpstr>首頁</vt:lpstr>
      <vt:lpstr>註冊功能</vt:lpstr>
      <vt:lpstr>登入功能</vt:lpstr>
      <vt:lpstr>個人基本資料</vt:lpstr>
      <vt:lpstr>平台作業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規格書-利害關係人</vt:lpstr>
      <vt:lpstr>規格書-事件表</vt:lpstr>
      <vt:lpstr>規格書-使用案例</vt:lpstr>
      <vt:lpstr>規格書-使用案例</vt:lpstr>
      <vt:lpstr>規格書-使用案例</vt:lpstr>
      <vt:lpstr>規格書-使用案例圖</vt:lpstr>
      <vt:lpstr>PowerPoint 簡報</vt:lpstr>
      <vt:lpstr>組員分工</vt:lpstr>
      <vt:lpstr>結語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第八組</dc:title>
  <dc:creator>USER</dc:creator>
  <cp:lastModifiedBy>USER</cp:lastModifiedBy>
  <cp:revision>11</cp:revision>
  <dcterms:created xsi:type="dcterms:W3CDTF">2022-06-19T10:36:29Z</dcterms:created>
  <dcterms:modified xsi:type="dcterms:W3CDTF">2022-06-19T12:09:52Z</dcterms:modified>
</cp:coreProperties>
</file>