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8" r:id="rId2"/>
    <p:sldId id="614" r:id="rId3"/>
    <p:sldId id="540" r:id="rId4"/>
    <p:sldId id="593" r:id="rId5"/>
    <p:sldId id="541" r:id="rId6"/>
    <p:sldId id="594" r:id="rId7"/>
    <p:sldId id="583" r:id="rId8"/>
    <p:sldId id="584" r:id="rId9"/>
    <p:sldId id="539" r:id="rId10"/>
    <p:sldId id="543" r:id="rId11"/>
    <p:sldId id="606" r:id="rId12"/>
    <p:sldId id="613" r:id="rId13"/>
    <p:sldId id="528" r:id="rId14"/>
    <p:sldId id="612" r:id="rId15"/>
    <p:sldId id="605" r:id="rId16"/>
    <p:sldId id="604" r:id="rId17"/>
    <p:sldId id="544" r:id="rId18"/>
    <p:sldId id="601" r:id="rId19"/>
    <p:sldId id="532" r:id="rId20"/>
    <p:sldId id="533" r:id="rId21"/>
    <p:sldId id="555" r:id="rId22"/>
    <p:sldId id="556" r:id="rId23"/>
    <p:sldId id="553" r:id="rId24"/>
    <p:sldId id="554" r:id="rId25"/>
    <p:sldId id="557" r:id="rId26"/>
    <p:sldId id="571" r:id="rId27"/>
    <p:sldId id="572" r:id="rId28"/>
    <p:sldId id="595" r:id="rId29"/>
    <p:sldId id="561" r:id="rId30"/>
    <p:sldId id="575" r:id="rId31"/>
    <p:sldId id="574" r:id="rId32"/>
    <p:sldId id="588" r:id="rId33"/>
    <p:sldId id="603" r:id="rId34"/>
    <p:sldId id="566" r:id="rId35"/>
    <p:sldId id="568" r:id="rId36"/>
    <p:sldId id="576" r:id="rId37"/>
    <p:sldId id="607" r:id="rId38"/>
    <p:sldId id="608" r:id="rId39"/>
    <p:sldId id="597" r:id="rId40"/>
    <p:sldId id="609" r:id="rId41"/>
    <p:sldId id="610" r:id="rId42"/>
    <p:sldId id="578" r:id="rId43"/>
    <p:sldId id="579" r:id="rId44"/>
    <p:sldId id="582" r:id="rId45"/>
    <p:sldId id="537" r:id="rId46"/>
    <p:sldId id="592" r:id="rId47"/>
    <p:sldId id="538" r:id="rId48"/>
    <p:sldId id="598" r:id="rId49"/>
    <p:sldId id="535" r:id="rId50"/>
    <p:sldId id="536" r:id="rId51"/>
    <p:sldId id="586" r:id="rId52"/>
    <p:sldId id="587" r:id="rId53"/>
    <p:sldId id="558" r:id="rId54"/>
    <p:sldId id="486" r:id="rId55"/>
    <p:sldId id="489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72" d="100"/>
          <a:sy n="72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  IO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  <a:cs typeface="Times New Roman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81115" y="701067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712" y="1772816"/>
            <a:ext cx="3816424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988840"/>
            <a:ext cx="381642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899592" y="1340768"/>
            <a:ext cx="1080120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1484784"/>
            <a:ext cx="22322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程序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95736" y="1583761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9932" y="1196752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95736" y="3129693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932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输出流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2240868"/>
            <a:ext cx="381642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148064" y="2312876"/>
            <a:ext cx="864096" cy="18362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39330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字节流：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字符流：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5776" y="2312876"/>
            <a:ext cx="576064" cy="22665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724" y="45793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节点流（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个）：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FileInputStream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FileOutputStream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FileReader</a:t>
            </a:r>
            <a:r>
              <a:rPr lang="en-US" altLang="zh-CN" dirty="0" smtClean="0">
                <a:ea typeface="宋体" panose="02010600030101010101" pitchFamily="2" charset="-122"/>
              </a:rPr>
              <a:t>     </a:t>
            </a:r>
            <a:r>
              <a:rPr lang="en-US" altLang="zh-CN" dirty="0" err="1" smtClean="0">
                <a:ea typeface="宋体" panose="02010600030101010101" pitchFamily="2" charset="-122"/>
              </a:rPr>
              <a:t>FileWriter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439652" y="2492896"/>
            <a:ext cx="1260140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处理流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 flipV="1">
            <a:off x="1367644" y="2708920"/>
            <a:ext cx="828092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7724" y="5949280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a typeface="宋体" panose="02010600030101010101" pitchFamily="2" charset="-122"/>
              </a:rPr>
              <a:t>流的分类结构图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8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7894"/>
              </p:ext>
            </p:extLst>
          </p:nvPr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215" y="2420888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3573016"/>
            <a:ext cx="44354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755576" y="2924944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10735" y="3356992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2903" y="2968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82743" y="4437112"/>
            <a:ext cx="403244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8887" y="4575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5736" y="3789040"/>
            <a:ext cx="4435479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14791" y="3933056"/>
            <a:ext cx="72008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2743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5551095" y="4221088"/>
            <a:ext cx="432048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5071" y="60305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pic>
        <p:nvPicPr>
          <p:cNvPr id="17" name="Picture 2" descr="D:\courses\图片资料\pic\4d5ea492d1869fc8641c3f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71" y="3917984"/>
            <a:ext cx="1132930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35696" y="3068960"/>
            <a:ext cx="475252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5696" y="3284984"/>
            <a:ext cx="475252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8224" y="2852936"/>
            <a:ext cx="194421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827584" y="2852936"/>
            <a:ext cx="100811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3573016"/>
            <a:ext cx="47525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2852936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23496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2" y="4437112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868144" y="3645024"/>
            <a:ext cx="720080" cy="2160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80526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字节流：以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为单位传输</a:t>
            </a:r>
            <a:endParaRPr lang="en-US" altLang="zh-CN" dirty="0" smtClean="0"/>
          </a:p>
          <a:p>
            <a:r>
              <a:rPr lang="zh-CN" altLang="en-US" dirty="0" smtClean="0"/>
              <a:t>字符流：以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为单位传输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new File(“d:\\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\\hello.txt”)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681028"/>
            <a:ext cx="360040" cy="2447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491880" y="3933056"/>
            <a:ext cx="815952" cy="219537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1840" y="60212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887924" y="4221088"/>
            <a:ext cx="684076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35699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2852936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2420888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681028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088" y="1628800"/>
            <a:ext cx="432048" cy="20522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90872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输入）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（输出） 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2852936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4869160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4077072"/>
            <a:ext cx="720080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输入流）：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(</a:t>
            </a:r>
            <a:r>
              <a:rPr lang="zh-CN" altLang="en-US" dirty="0" smtClean="0"/>
              <a:t>输出流）：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8610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</a:t>
            </a:r>
            <a:r>
              <a:rPr lang="zh-CN" altLang="en-US" dirty="0" smtClean="0"/>
              <a:t>流“套接”在节点流之上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itchFamily="18" charset="0"/>
              </a:rPr>
              <a:t>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());}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} } }</a:t>
            </a:r>
            <a:endParaRPr lang="en-US" altLang="zh-CN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 smtClean="0">
                <a:ea typeface="宋体" pitchFamily="2" charset="-122"/>
              </a:rPr>
              <a:t>分别使用节点流：</a:t>
            </a:r>
            <a:r>
              <a:rPr lang="en-US" altLang="zh-CN" sz="2500" dirty="0" err="1" smtClean="0">
                <a:ea typeface="宋体" pitchFamily="2" charset="-122"/>
              </a:rPr>
              <a:t>FileInputStream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FileOutputStream</a:t>
            </a:r>
            <a:r>
              <a:rPr lang="zh-CN" altLang="en-US" sz="2500" dirty="0" smtClean="0">
                <a:ea typeface="宋体" pitchFamily="2" charset="-122"/>
              </a:rPr>
              <a:t>和缓冲流：</a:t>
            </a:r>
            <a:r>
              <a:rPr lang="en-US" altLang="zh-CN" sz="2500" dirty="0" err="1" smtClean="0">
                <a:ea typeface="宋体" pitchFamily="2" charset="-122"/>
              </a:rPr>
              <a:t>BufferedInputStream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BufferedOutputStream</a:t>
            </a:r>
            <a:r>
              <a:rPr lang="zh-CN" altLang="en-US" sz="2500" dirty="0" smtClean="0">
                <a:ea typeface="宋体" pitchFamily="2" charset="-122"/>
              </a:rPr>
              <a:t>实现文本文件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图片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148272" cy="55582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3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原理及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分类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文件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缓冲流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9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标准输入</a:t>
            </a:r>
            <a:r>
              <a:rPr lang="en-US" altLang="zh-CN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输出流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打印流（了解）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9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数据流（了解）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随机存取文件流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RandomAccessFile</a:t>
            </a:r>
            <a:endParaRPr lang="en-US" altLang="zh-CN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(System.in,”ISO5334_1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9155" y="41683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解码：字节数组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 dirty="0">
                <a:latin typeface="+mn-lt"/>
              </a:rPr>
              <a:t>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代表了系统标准的输入和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输出设备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从键盘输入字符串，要求将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("e")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||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("exit")) 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!= null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Create a program named MyInput.java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and 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values from the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16" y="520293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Scanner s = new Scanner(System.in);</a:t>
            </a:r>
          </a:p>
          <a:p>
            <a:r>
              <a:rPr lang="en-US" altLang="zh-CN" dirty="0" err="1" smtClean="0"/>
              <a:t>s.nextInt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s.next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itchFamily="2" charset="-122"/>
              </a:rPr>
              <a:t>形式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函数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8705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之四：打印流（了解）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在整个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包中，打印流是输出信息最方便的类。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之五：数据流（了解）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即可。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dos.writeUTF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dos.writeBoolean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(false);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dos.writeLong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(1234567890L);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finally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之六：对象流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处理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(Serialize)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类将一个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对象写入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反序列化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Deserialize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流中恢复该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修饰的成员变量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显示定义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的用途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希望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具有不同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要求</a:t>
            </a:r>
            <a:r>
              <a:rPr lang="zh-CN" altLang="en-US" sz="2400" dirty="0">
                <a:ea typeface="宋体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ObjectOutputStream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oos.writeObject</a:t>
            </a:r>
            <a:r>
              <a:rPr lang="en-US" altLang="zh-CN" sz="2400" dirty="0" smtClean="0">
                <a:ea typeface="宋体" pitchFamily="2" charset="-122"/>
              </a:rPr>
              <a:t>(p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ObjectInputStream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(p1.toString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itchFamily="18" charset="0"/>
              </a:rPr>
              <a:t>File类的常见构造方法：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</a:t>
            </a:r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1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读取文件内容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cs typeface="Times New Roman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itchFamily="18" charset="0"/>
              </a:rPr>
              <a:t>rw</a:t>
            </a:r>
            <a:r>
              <a:rPr lang="en-US" altLang="zh-CN" sz="2400" dirty="0" smtClean="0">
                <a:cs typeface="Times New Roman" pitchFamily="18" charset="0"/>
              </a:rPr>
              <a:t>”</a:t>
            </a:r>
            <a:r>
              <a:rPr lang="zh-CN" altLang="en-US" sz="2400" dirty="0" smtClean="0">
                <a:cs typeface="Times New Roman" pitchFamily="18" charset="0"/>
              </a:rPr>
              <a:t>）</a:t>
            </a:r>
            <a:r>
              <a:rPr lang="en-US" altLang="zh-CN" sz="2400" dirty="0" smtClean="0">
                <a:cs typeface="Times New Roman" pitchFamily="18" charset="0"/>
              </a:rPr>
              <a:t>;</a:t>
            </a:r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raf.seek</a:t>
            </a:r>
            <a:r>
              <a:rPr lang="en-US" altLang="zh-CN" sz="2400" dirty="0" smtClean="0">
                <a:cs typeface="Times New Roman" pitchFamily="18" charset="0"/>
              </a:rPr>
              <a:t>(5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byte </a:t>
            </a:r>
            <a:r>
              <a:rPr lang="en-US" altLang="zh-CN" sz="2400" dirty="0">
                <a:cs typeface="Times New Roman" pitchFamily="18" charset="0"/>
              </a:rPr>
              <a:t>[] b = new byte[1024</a:t>
            </a:r>
            <a:r>
              <a:rPr lang="en-US" altLang="zh-CN" sz="2400" dirty="0" smtClean="0">
                <a:cs typeface="Times New Roman" pitchFamily="18" charset="0"/>
              </a:rPr>
              <a:t>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off = 0;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int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raf.read</a:t>
            </a:r>
            <a:r>
              <a:rPr lang="en-US" altLang="zh-CN" sz="2400" dirty="0" smtClean="0">
                <a:cs typeface="Times New Roman" pitchFamily="18" charset="0"/>
              </a:rPr>
              <a:t>(b</a:t>
            </a:r>
            <a:r>
              <a:rPr lang="en-US" altLang="zh-CN" sz="2400" dirty="0">
                <a:cs typeface="Times New Roman" pitchFamily="18" charset="0"/>
              </a:rPr>
              <a:t>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smtClean="0">
                <a:cs typeface="Times New Roman" pitchFamily="18" charset="0"/>
              </a:rPr>
              <a:t>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8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文件内容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(5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5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流</a:t>
            </a:r>
            <a:r>
              <a:rPr lang="zh-CN" altLang="en-US" sz="2400" dirty="0"/>
              <a:t>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处理</a:t>
            </a:r>
            <a:r>
              <a:rPr lang="zh-CN" altLang="en-US" sz="2400" dirty="0"/>
              <a:t>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目的地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数据源</a:t>
            </a:r>
            <a:r>
              <a:rPr lang="zh-CN" altLang="en-US" sz="2400" dirty="0"/>
              <a:t>可以是文件，可以是键盘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处理，比如过滤</a:t>
            </a:r>
            <a:r>
              <a:rPr lang="zh-CN" altLang="en-US" sz="2400" dirty="0" smtClean="0"/>
              <a:t>处理、转换</a:t>
            </a:r>
            <a:r>
              <a:rPr lang="zh-CN" altLang="en-US" sz="2400" dirty="0"/>
              <a:t>处理等。</a:t>
            </a:r>
          </a:p>
        </p:txBody>
      </p:sp>
    </p:spTree>
    <p:extLst>
      <p:ext uri="{BB962C8B-B14F-4D97-AF65-F5344CB8AC3E}">
        <p14:creationId xmlns:p14="http://schemas.microsoft.com/office/powerpoint/2010/main" val="2359390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634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-FileInputStream-BufferedInputStream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-FileOutputStream-BufferedOutputStream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BufferedReader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输出流</a:t>
            </a:r>
            <a:r>
              <a:rPr lang="en-US" altLang="zh-CN" sz="25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5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InputSteamReader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5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（难点）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随机存取流</a:t>
            </a:r>
            <a:r>
              <a:rPr lang="en-US" altLang="zh-CN" sz="25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（掌握读取、写入）</a:t>
            </a:r>
            <a:endParaRPr lang="zh-CN" altLang="en-US" sz="28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一个目录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）在其中创建多个文件和目录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）编写方法，实现删除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中文件的操作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19872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1916832"/>
            <a:ext cx="88924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en-US" altLang="zh-CN" dirty="0" smtClean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7034</TotalTime>
  <Words>4594</Words>
  <Application>Microsoft Office PowerPoint</Application>
  <PresentationFormat>全屏显示(4:3)</PresentationFormat>
  <Paragraphs>578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PPT模板</vt:lpstr>
      <vt:lpstr>第10章  IO流</vt:lpstr>
      <vt:lpstr>PowerPoint 演示文稿</vt:lpstr>
      <vt:lpstr>主要内容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PowerPoint 演示文稿</vt:lpstr>
      <vt:lpstr>IO 流体系</vt:lpstr>
      <vt:lpstr>PowerPoint 演示文稿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RandomAccessFile 类</vt:lpstr>
      <vt:lpstr>RandomAccessFile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aL0n4k</cp:lastModifiedBy>
  <cp:revision>676</cp:revision>
  <dcterms:created xsi:type="dcterms:W3CDTF">2012-08-05T14:09:30Z</dcterms:created>
  <dcterms:modified xsi:type="dcterms:W3CDTF">2015-11-13T11:27:55Z</dcterms:modified>
</cp:coreProperties>
</file>