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6" r:id="rId2"/>
    <p:sldId id="358" r:id="rId3"/>
    <p:sldId id="389" r:id="rId4"/>
    <p:sldId id="386" r:id="rId5"/>
    <p:sldId id="359" r:id="rId6"/>
    <p:sldId id="388" r:id="rId7"/>
    <p:sldId id="363" r:id="rId8"/>
    <p:sldId id="385" r:id="rId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an sonar" initials="ss" lastIdx="1" clrIdx="0">
    <p:extLst>
      <p:ext uri="{19B8F6BF-5375-455C-9EA6-DF929625EA0E}">
        <p15:presenceInfo xmlns:p15="http://schemas.microsoft.com/office/powerpoint/2012/main" userId="10c75049a13af0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C2BEBD"/>
    <a:srgbClr val="F8A434"/>
    <a:srgbClr val="DFD6CF"/>
    <a:srgbClr val="B8AD9A"/>
    <a:srgbClr val="FFFFFF"/>
    <a:srgbClr val="615B4E"/>
    <a:srgbClr val="989580"/>
    <a:srgbClr val="3D382A"/>
    <a:srgbClr val="323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 autoAdjust="0"/>
    <p:restoredTop sz="95988" autoAdjust="0"/>
  </p:normalViewPr>
  <p:slideViewPr>
    <p:cSldViewPr>
      <p:cViewPr>
        <p:scale>
          <a:sx n="128" d="100"/>
          <a:sy n="128" d="100"/>
        </p:scale>
        <p:origin x="1280" y="6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1A4B-B9BA-3245-988D-BEC716FF37DC}" type="datetime1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596B-EFF4-EE40-8366-5589688C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D769F-9EE5-834C-BC92-0F2DBC6EB8AB}" type="datetime1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4AF436-D05D-4FA8-A2C0-953BFEBCFC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600" y="1851671"/>
            <a:ext cx="8172400" cy="1672807"/>
          </a:xfrm>
          <a:custGeom>
            <a:avLst/>
            <a:gdLst>
              <a:gd name="connsiteX0" fmla="*/ 0 w 8172400"/>
              <a:gd name="connsiteY0" fmla="*/ 0 h 1672807"/>
              <a:gd name="connsiteX1" fmla="*/ 8172400 w 8172400"/>
              <a:gd name="connsiteY1" fmla="*/ 0 h 1672807"/>
              <a:gd name="connsiteX2" fmla="*/ 8172400 w 8172400"/>
              <a:gd name="connsiteY2" fmla="*/ 1672807 h 1672807"/>
              <a:gd name="connsiteX3" fmla="*/ 0 w 8172400"/>
              <a:gd name="connsiteY3" fmla="*/ 1672807 h 16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2400" h="1672807">
                <a:moveTo>
                  <a:pt x="0" y="0"/>
                </a:moveTo>
                <a:lnTo>
                  <a:pt x="8172400" y="0"/>
                </a:lnTo>
                <a:lnTo>
                  <a:pt x="8172400" y="1672807"/>
                </a:lnTo>
                <a:lnTo>
                  <a:pt x="0" y="167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16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0AE89B-1321-4F15-8C38-612AEC975E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8756"/>
            <a:ext cx="3059832" cy="5143500"/>
          </a:xfrm>
          <a:custGeom>
            <a:avLst/>
            <a:gdLst>
              <a:gd name="connsiteX0" fmla="*/ 0 w 3059832"/>
              <a:gd name="connsiteY0" fmla="*/ 0 h 5143500"/>
              <a:gd name="connsiteX1" fmla="*/ 3059832 w 3059832"/>
              <a:gd name="connsiteY1" fmla="*/ 0 h 5143500"/>
              <a:gd name="connsiteX2" fmla="*/ 3059832 w 3059832"/>
              <a:gd name="connsiteY2" fmla="*/ 5143500 h 5143500"/>
              <a:gd name="connsiteX3" fmla="*/ 0 w 305983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500">
                <a:moveTo>
                  <a:pt x="0" y="0"/>
                </a:moveTo>
                <a:lnTo>
                  <a:pt x="3059832" y="0"/>
                </a:lnTo>
                <a:lnTo>
                  <a:pt x="3059832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5B4DA2A-AB88-4402-9C24-EB80D33FF3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569" y="2287370"/>
            <a:ext cx="2497367" cy="2407196"/>
          </a:xfrm>
          <a:custGeom>
            <a:avLst/>
            <a:gdLst>
              <a:gd name="connsiteX0" fmla="*/ 0 w 2497367"/>
              <a:gd name="connsiteY0" fmla="*/ 0 h 2407196"/>
              <a:gd name="connsiteX1" fmla="*/ 2497367 w 2497367"/>
              <a:gd name="connsiteY1" fmla="*/ 0 h 2407196"/>
              <a:gd name="connsiteX2" fmla="*/ 2497367 w 2497367"/>
              <a:gd name="connsiteY2" fmla="*/ 2407196 h 2407196"/>
              <a:gd name="connsiteX3" fmla="*/ 0 w 2497367"/>
              <a:gd name="connsiteY3" fmla="*/ 2407196 h 240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367" h="2407196">
                <a:moveTo>
                  <a:pt x="0" y="0"/>
                </a:moveTo>
                <a:lnTo>
                  <a:pt x="2497367" y="0"/>
                </a:lnTo>
                <a:lnTo>
                  <a:pt x="2497367" y="2407196"/>
                </a:lnTo>
                <a:lnTo>
                  <a:pt x="0" y="2407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2B91C5-E8AE-4D71-A391-90C753C691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5074" y="2287370"/>
            <a:ext cx="2497367" cy="2407196"/>
          </a:xfrm>
          <a:custGeom>
            <a:avLst/>
            <a:gdLst>
              <a:gd name="connsiteX0" fmla="*/ 0 w 2497367"/>
              <a:gd name="connsiteY0" fmla="*/ 0 h 2407196"/>
              <a:gd name="connsiteX1" fmla="*/ 2497367 w 2497367"/>
              <a:gd name="connsiteY1" fmla="*/ 0 h 2407196"/>
              <a:gd name="connsiteX2" fmla="*/ 2497367 w 2497367"/>
              <a:gd name="connsiteY2" fmla="*/ 2407196 h 2407196"/>
              <a:gd name="connsiteX3" fmla="*/ 0 w 2497367"/>
              <a:gd name="connsiteY3" fmla="*/ 2407196 h 240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367" h="2407196">
                <a:moveTo>
                  <a:pt x="0" y="0"/>
                </a:moveTo>
                <a:lnTo>
                  <a:pt x="2497367" y="0"/>
                </a:lnTo>
                <a:lnTo>
                  <a:pt x="2497367" y="2407196"/>
                </a:lnTo>
                <a:lnTo>
                  <a:pt x="0" y="2407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77C0A1-9582-4D62-BEF9-ED31941E7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9322" y="2287370"/>
            <a:ext cx="2497367" cy="2407196"/>
          </a:xfrm>
          <a:custGeom>
            <a:avLst/>
            <a:gdLst>
              <a:gd name="connsiteX0" fmla="*/ 0 w 2497367"/>
              <a:gd name="connsiteY0" fmla="*/ 0 h 2407196"/>
              <a:gd name="connsiteX1" fmla="*/ 2497367 w 2497367"/>
              <a:gd name="connsiteY1" fmla="*/ 0 h 2407196"/>
              <a:gd name="connsiteX2" fmla="*/ 2497367 w 2497367"/>
              <a:gd name="connsiteY2" fmla="*/ 2407196 h 2407196"/>
              <a:gd name="connsiteX3" fmla="*/ 0 w 2497367"/>
              <a:gd name="connsiteY3" fmla="*/ 2407196 h 240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367" h="2407196">
                <a:moveTo>
                  <a:pt x="0" y="0"/>
                </a:moveTo>
                <a:lnTo>
                  <a:pt x="2497367" y="0"/>
                </a:lnTo>
                <a:lnTo>
                  <a:pt x="2497367" y="2407196"/>
                </a:lnTo>
                <a:lnTo>
                  <a:pt x="0" y="2407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3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13FE1E-D2D1-4E67-919C-EBA493446A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6600" y="0"/>
            <a:ext cx="3111584" cy="5143500"/>
          </a:xfrm>
          <a:custGeom>
            <a:avLst/>
            <a:gdLst>
              <a:gd name="connsiteX0" fmla="*/ 0 w 3111584"/>
              <a:gd name="connsiteY0" fmla="*/ 0 h 5143500"/>
              <a:gd name="connsiteX1" fmla="*/ 3111584 w 3111584"/>
              <a:gd name="connsiteY1" fmla="*/ 0 h 5143500"/>
              <a:gd name="connsiteX2" fmla="*/ 3111584 w 3111584"/>
              <a:gd name="connsiteY2" fmla="*/ 5143500 h 5143500"/>
              <a:gd name="connsiteX3" fmla="*/ 0 w 3111584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84" h="5143500">
                <a:moveTo>
                  <a:pt x="0" y="0"/>
                </a:moveTo>
                <a:lnTo>
                  <a:pt x="3111584" y="0"/>
                </a:lnTo>
                <a:lnTo>
                  <a:pt x="3111584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15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B188C7-76EB-4C56-9128-864269DC9B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47664" y="0"/>
            <a:ext cx="7596336" cy="5143500"/>
          </a:xfrm>
          <a:custGeom>
            <a:avLst/>
            <a:gdLst>
              <a:gd name="connsiteX0" fmla="*/ 0 w 7596336"/>
              <a:gd name="connsiteY0" fmla="*/ 0 h 5143500"/>
              <a:gd name="connsiteX1" fmla="*/ 7596336 w 7596336"/>
              <a:gd name="connsiteY1" fmla="*/ 0 h 5143500"/>
              <a:gd name="connsiteX2" fmla="*/ 7596336 w 7596336"/>
              <a:gd name="connsiteY2" fmla="*/ 5143500 h 5143500"/>
              <a:gd name="connsiteX3" fmla="*/ 0 w 759633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6336" h="5143500">
                <a:moveTo>
                  <a:pt x="0" y="0"/>
                </a:moveTo>
                <a:lnTo>
                  <a:pt x="7596336" y="0"/>
                </a:lnTo>
                <a:lnTo>
                  <a:pt x="7596336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42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5D8FACD-B8DE-4278-BD0A-C6C7D81E7D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54310" y="1131590"/>
            <a:ext cx="1584176" cy="1584176"/>
          </a:xfrm>
          <a:custGeom>
            <a:avLst/>
            <a:gdLst>
              <a:gd name="connsiteX0" fmla="*/ 792088 w 1584176"/>
              <a:gd name="connsiteY0" fmla="*/ 0 h 1584176"/>
              <a:gd name="connsiteX1" fmla="*/ 1584176 w 1584176"/>
              <a:gd name="connsiteY1" fmla="*/ 792088 h 1584176"/>
              <a:gd name="connsiteX2" fmla="*/ 792088 w 1584176"/>
              <a:gd name="connsiteY2" fmla="*/ 1584176 h 1584176"/>
              <a:gd name="connsiteX3" fmla="*/ 0 w 1584176"/>
              <a:gd name="connsiteY3" fmla="*/ 792088 h 1584176"/>
              <a:gd name="connsiteX4" fmla="*/ 792088 w 1584176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76" h="1584176">
                <a:moveTo>
                  <a:pt x="792088" y="0"/>
                </a:moveTo>
                <a:cubicBezTo>
                  <a:pt x="1229546" y="0"/>
                  <a:pt x="1584176" y="354630"/>
                  <a:pt x="1584176" y="792088"/>
                </a:cubicBezTo>
                <a:cubicBezTo>
                  <a:pt x="1584176" y="1229546"/>
                  <a:pt x="1229546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8D684C-F57F-4489-8E26-ACA9E3FE60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0830" y="1131590"/>
            <a:ext cx="1584176" cy="1584176"/>
          </a:xfrm>
          <a:custGeom>
            <a:avLst/>
            <a:gdLst>
              <a:gd name="connsiteX0" fmla="*/ 792088 w 1584176"/>
              <a:gd name="connsiteY0" fmla="*/ 0 h 1584176"/>
              <a:gd name="connsiteX1" fmla="*/ 1584176 w 1584176"/>
              <a:gd name="connsiteY1" fmla="*/ 792088 h 1584176"/>
              <a:gd name="connsiteX2" fmla="*/ 792088 w 1584176"/>
              <a:gd name="connsiteY2" fmla="*/ 1584176 h 1584176"/>
              <a:gd name="connsiteX3" fmla="*/ 0 w 1584176"/>
              <a:gd name="connsiteY3" fmla="*/ 792088 h 1584176"/>
              <a:gd name="connsiteX4" fmla="*/ 792088 w 1584176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76" h="1584176">
                <a:moveTo>
                  <a:pt x="792088" y="0"/>
                </a:moveTo>
                <a:cubicBezTo>
                  <a:pt x="1229546" y="0"/>
                  <a:pt x="1584176" y="354630"/>
                  <a:pt x="1584176" y="792088"/>
                </a:cubicBezTo>
                <a:cubicBezTo>
                  <a:pt x="1584176" y="1229546"/>
                  <a:pt x="1229546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DF2A9F-2C0D-4187-BADB-0C1A88AC33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7790" y="1131590"/>
            <a:ext cx="1584176" cy="1584176"/>
          </a:xfrm>
          <a:custGeom>
            <a:avLst/>
            <a:gdLst>
              <a:gd name="connsiteX0" fmla="*/ 792088 w 1584176"/>
              <a:gd name="connsiteY0" fmla="*/ 0 h 1584176"/>
              <a:gd name="connsiteX1" fmla="*/ 1584176 w 1584176"/>
              <a:gd name="connsiteY1" fmla="*/ 792088 h 1584176"/>
              <a:gd name="connsiteX2" fmla="*/ 792088 w 1584176"/>
              <a:gd name="connsiteY2" fmla="*/ 1584176 h 1584176"/>
              <a:gd name="connsiteX3" fmla="*/ 0 w 1584176"/>
              <a:gd name="connsiteY3" fmla="*/ 792088 h 1584176"/>
              <a:gd name="connsiteX4" fmla="*/ 792088 w 1584176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76" h="1584176">
                <a:moveTo>
                  <a:pt x="792088" y="0"/>
                </a:moveTo>
                <a:cubicBezTo>
                  <a:pt x="1229546" y="0"/>
                  <a:pt x="1584176" y="354630"/>
                  <a:pt x="1584176" y="792088"/>
                </a:cubicBezTo>
                <a:cubicBezTo>
                  <a:pt x="1584176" y="1229546"/>
                  <a:pt x="1229546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343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4E481B-D1E9-4B1A-9549-2E2298C38D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552" y="0"/>
            <a:ext cx="3600400" cy="5143500"/>
          </a:xfrm>
          <a:custGeom>
            <a:avLst/>
            <a:gdLst>
              <a:gd name="connsiteX0" fmla="*/ 0 w 3600400"/>
              <a:gd name="connsiteY0" fmla="*/ 0 h 5143500"/>
              <a:gd name="connsiteX1" fmla="*/ 3600400 w 3600400"/>
              <a:gd name="connsiteY1" fmla="*/ 0 h 5143500"/>
              <a:gd name="connsiteX2" fmla="*/ 3600400 w 3600400"/>
              <a:gd name="connsiteY2" fmla="*/ 5143500 h 5143500"/>
              <a:gd name="connsiteX3" fmla="*/ 0 w 36004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00" h="5143500">
                <a:moveTo>
                  <a:pt x="0" y="0"/>
                </a:moveTo>
                <a:lnTo>
                  <a:pt x="3600400" y="0"/>
                </a:lnTo>
                <a:lnTo>
                  <a:pt x="36004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44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C439F1-13CC-485B-95B5-9CD0138D5F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35701" y="1245439"/>
            <a:ext cx="6691080" cy="2225382"/>
          </a:xfrm>
          <a:custGeom>
            <a:avLst/>
            <a:gdLst>
              <a:gd name="connsiteX0" fmla="*/ 0 w 6691080"/>
              <a:gd name="connsiteY0" fmla="*/ 0 h 2225382"/>
              <a:gd name="connsiteX1" fmla="*/ 6691080 w 6691080"/>
              <a:gd name="connsiteY1" fmla="*/ 0 h 2225382"/>
              <a:gd name="connsiteX2" fmla="*/ 6691080 w 6691080"/>
              <a:gd name="connsiteY2" fmla="*/ 2225382 h 2225382"/>
              <a:gd name="connsiteX3" fmla="*/ 0 w 6691080"/>
              <a:gd name="connsiteY3" fmla="*/ 2225382 h 222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080" h="2225382">
                <a:moveTo>
                  <a:pt x="0" y="0"/>
                </a:moveTo>
                <a:lnTo>
                  <a:pt x="6691080" y="0"/>
                </a:lnTo>
                <a:lnTo>
                  <a:pt x="6691080" y="2225382"/>
                </a:lnTo>
                <a:lnTo>
                  <a:pt x="0" y="22253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03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5CF980-0CC9-4A5F-A073-4467625B4A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9753" y="456871"/>
            <a:ext cx="4142543" cy="4128894"/>
          </a:xfrm>
          <a:custGeom>
            <a:avLst/>
            <a:gdLst>
              <a:gd name="connsiteX0" fmla="*/ 4142543 w 4142543"/>
              <a:gd name="connsiteY0" fmla="*/ 0 h 4128894"/>
              <a:gd name="connsiteX1" fmla="*/ 3032885 w 4142543"/>
              <a:gd name="connsiteY1" fmla="*/ 4128894 h 4128894"/>
              <a:gd name="connsiteX2" fmla="*/ 0 w 4142543"/>
              <a:gd name="connsiteY2" fmla="*/ 1115472 h 412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2543" h="4128894">
                <a:moveTo>
                  <a:pt x="4142543" y="0"/>
                </a:moveTo>
                <a:lnTo>
                  <a:pt x="3032885" y="4128894"/>
                </a:lnTo>
                <a:lnTo>
                  <a:pt x="0" y="1115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365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7EF99-4BFB-47A1-9B20-B80F2B7D41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27684" y="1167594"/>
            <a:ext cx="3050418" cy="2808312"/>
          </a:xfrm>
          <a:custGeom>
            <a:avLst/>
            <a:gdLst>
              <a:gd name="connsiteX0" fmla="*/ 0 w 3050418"/>
              <a:gd name="connsiteY0" fmla="*/ 0 h 2808312"/>
              <a:gd name="connsiteX1" fmla="*/ 3050418 w 3050418"/>
              <a:gd name="connsiteY1" fmla="*/ 0 h 2808312"/>
              <a:gd name="connsiteX2" fmla="*/ 3050418 w 3050418"/>
              <a:gd name="connsiteY2" fmla="*/ 2808312 h 2808312"/>
              <a:gd name="connsiteX3" fmla="*/ 0 w 3050418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418" h="2808312">
                <a:moveTo>
                  <a:pt x="0" y="0"/>
                </a:moveTo>
                <a:lnTo>
                  <a:pt x="3050418" y="0"/>
                </a:lnTo>
                <a:lnTo>
                  <a:pt x="3050418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14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B98432-5EFE-4E65-8D47-76D367FB7B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153" y="1419623"/>
            <a:ext cx="2392544" cy="4171063"/>
          </a:xfrm>
          <a:custGeom>
            <a:avLst/>
            <a:gdLst>
              <a:gd name="connsiteX0" fmla="*/ 0 w 2392544"/>
              <a:gd name="connsiteY0" fmla="*/ 0 h 4171063"/>
              <a:gd name="connsiteX1" fmla="*/ 2392544 w 2392544"/>
              <a:gd name="connsiteY1" fmla="*/ 0 h 4171063"/>
              <a:gd name="connsiteX2" fmla="*/ 2392544 w 2392544"/>
              <a:gd name="connsiteY2" fmla="*/ 4171063 h 4171063"/>
              <a:gd name="connsiteX3" fmla="*/ 0 w 2392544"/>
              <a:gd name="connsiteY3" fmla="*/ 4171063 h 41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2544" h="4171063">
                <a:moveTo>
                  <a:pt x="0" y="0"/>
                </a:moveTo>
                <a:lnTo>
                  <a:pt x="2392544" y="0"/>
                </a:lnTo>
                <a:lnTo>
                  <a:pt x="2392544" y="4171063"/>
                </a:lnTo>
                <a:lnTo>
                  <a:pt x="0" y="41710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507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25E732-D8BB-485A-8FDF-80A5ED4952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68814"/>
            <a:ext cx="9144000" cy="2520276"/>
          </a:xfrm>
          <a:custGeom>
            <a:avLst/>
            <a:gdLst>
              <a:gd name="connsiteX0" fmla="*/ 0 w 9144000"/>
              <a:gd name="connsiteY0" fmla="*/ 0 h 2520276"/>
              <a:gd name="connsiteX1" fmla="*/ 9144000 w 9144000"/>
              <a:gd name="connsiteY1" fmla="*/ 0 h 2520276"/>
              <a:gd name="connsiteX2" fmla="*/ 9144000 w 9144000"/>
              <a:gd name="connsiteY2" fmla="*/ 2520276 h 2520276"/>
              <a:gd name="connsiteX3" fmla="*/ 0 w 9144000"/>
              <a:gd name="connsiteY3" fmla="*/ 2520276 h 252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520276">
                <a:moveTo>
                  <a:pt x="0" y="0"/>
                </a:moveTo>
                <a:lnTo>
                  <a:pt x="9144000" y="0"/>
                </a:lnTo>
                <a:lnTo>
                  <a:pt x="9144000" y="2520276"/>
                </a:lnTo>
                <a:lnTo>
                  <a:pt x="0" y="2520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64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CF3E947-5F16-480F-933C-B88C267F3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4933" y="890969"/>
            <a:ext cx="2055309" cy="3583143"/>
          </a:xfrm>
          <a:custGeom>
            <a:avLst/>
            <a:gdLst>
              <a:gd name="connsiteX0" fmla="*/ 0 w 2055309"/>
              <a:gd name="connsiteY0" fmla="*/ 0 h 3583143"/>
              <a:gd name="connsiteX1" fmla="*/ 2055309 w 2055309"/>
              <a:gd name="connsiteY1" fmla="*/ 0 h 3583143"/>
              <a:gd name="connsiteX2" fmla="*/ 2055309 w 2055309"/>
              <a:gd name="connsiteY2" fmla="*/ 3583143 h 3583143"/>
              <a:gd name="connsiteX3" fmla="*/ 0 w 2055309"/>
              <a:gd name="connsiteY3" fmla="*/ 3583143 h 358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309" h="3583143">
                <a:moveTo>
                  <a:pt x="0" y="0"/>
                </a:moveTo>
                <a:lnTo>
                  <a:pt x="2055309" y="0"/>
                </a:lnTo>
                <a:lnTo>
                  <a:pt x="2055309" y="3583143"/>
                </a:lnTo>
                <a:lnTo>
                  <a:pt x="0" y="3583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55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090ACA1-5998-4811-818B-8316D385F9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529" y="339502"/>
            <a:ext cx="8496944" cy="4464496"/>
          </a:xfrm>
          <a:custGeom>
            <a:avLst/>
            <a:gdLst>
              <a:gd name="connsiteX0" fmla="*/ 0 w 8496944"/>
              <a:gd name="connsiteY0" fmla="*/ 0 h 4464496"/>
              <a:gd name="connsiteX1" fmla="*/ 8496944 w 8496944"/>
              <a:gd name="connsiteY1" fmla="*/ 0 h 4464496"/>
              <a:gd name="connsiteX2" fmla="*/ 8496944 w 8496944"/>
              <a:gd name="connsiteY2" fmla="*/ 4464496 h 4464496"/>
              <a:gd name="connsiteX3" fmla="*/ 0 w 8496944"/>
              <a:gd name="connsiteY3" fmla="*/ 4464496 h 446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6944" h="4464496">
                <a:moveTo>
                  <a:pt x="0" y="0"/>
                </a:moveTo>
                <a:lnTo>
                  <a:pt x="8496944" y="0"/>
                </a:lnTo>
                <a:lnTo>
                  <a:pt x="8496944" y="4464496"/>
                </a:lnTo>
                <a:lnTo>
                  <a:pt x="0" y="4464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874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4F354D-43CC-4D75-93FF-782CED9102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1038"/>
            <a:ext cx="3347864" cy="5143500"/>
          </a:xfrm>
          <a:custGeom>
            <a:avLst/>
            <a:gdLst>
              <a:gd name="connsiteX0" fmla="*/ 0 w 3347864"/>
              <a:gd name="connsiteY0" fmla="*/ 0 h 5143500"/>
              <a:gd name="connsiteX1" fmla="*/ 3347864 w 3347864"/>
              <a:gd name="connsiteY1" fmla="*/ 0 h 5143500"/>
              <a:gd name="connsiteX2" fmla="*/ 3347864 w 3347864"/>
              <a:gd name="connsiteY2" fmla="*/ 5143500 h 5143500"/>
              <a:gd name="connsiteX3" fmla="*/ 0 w 3347864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7864" h="5143500">
                <a:moveTo>
                  <a:pt x="0" y="0"/>
                </a:moveTo>
                <a:lnTo>
                  <a:pt x="3347864" y="0"/>
                </a:lnTo>
                <a:lnTo>
                  <a:pt x="3347864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93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AAD381-9FDF-494F-830A-814C20531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7864" y="339502"/>
            <a:ext cx="2925236" cy="4464496"/>
          </a:xfrm>
          <a:custGeom>
            <a:avLst/>
            <a:gdLst>
              <a:gd name="connsiteX0" fmla="*/ 0 w 2925236"/>
              <a:gd name="connsiteY0" fmla="*/ 0 h 4464496"/>
              <a:gd name="connsiteX1" fmla="*/ 2925236 w 2925236"/>
              <a:gd name="connsiteY1" fmla="*/ 0 h 4464496"/>
              <a:gd name="connsiteX2" fmla="*/ 2925236 w 2925236"/>
              <a:gd name="connsiteY2" fmla="*/ 4464496 h 4464496"/>
              <a:gd name="connsiteX3" fmla="*/ 0 w 2925236"/>
              <a:gd name="connsiteY3" fmla="*/ 4464496 h 446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236" h="4464496">
                <a:moveTo>
                  <a:pt x="0" y="0"/>
                </a:moveTo>
                <a:lnTo>
                  <a:pt x="2925236" y="0"/>
                </a:lnTo>
                <a:lnTo>
                  <a:pt x="2925236" y="4464496"/>
                </a:lnTo>
                <a:lnTo>
                  <a:pt x="0" y="4464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23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94A79A-F37C-4ECD-822C-829DF6F6B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568" y="0"/>
            <a:ext cx="3024336" cy="5143500"/>
          </a:xfrm>
          <a:custGeom>
            <a:avLst/>
            <a:gdLst>
              <a:gd name="connsiteX0" fmla="*/ 0 w 3024336"/>
              <a:gd name="connsiteY0" fmla="*/ 0 h 5143500"/>
              <a:gd name="connsiteX1" fmla="*/ 3024336 w 3024336"/>
              <a:gd name="connsiteY1" fmla="*/ 0 h 5143500"/>
              <a:gd name="connsiteX2" fmla="*/ 3024336 w 3024336"/>
              <a:gd name="connsiteY2" fmla="*/ 5143500 h 5143500"/>
              <a:gd name="connsiteX3" fmla="*/ 0 w 302433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336" h="5143500">
                <a:moveTo>
                  <a:pt x="0" y="0"/>
                </a:moveTo>
                <a:lnTo>
                  <a:pt x="3024336" y="0"/>
                </a:lnTo>
                <a:lnTo>
                  <a:pt x="3024336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21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BCD4CE-276C-43B7-B8CD-9FDC3CD62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52729" y="2355726"/>
            <a:ext cx="3960439" cy="1944216"/>
          </a:xfrm>
          <a:custGeom>
            <a:avLst/>
            <a:gdLst>
              <a:gd name="connsiteX0" fmla="*/ 0 w 3960439"/>
              <a:gd name="connsiteY0" fmla="*/ 0 h 1944216"/>
              <a:gd name="connsiteX1" fmla="*/ 3960439 w 3960439"/>
              <a:gd name="connsiteY1" fmla="*/ 0 h 1944216"/>
              <a:gd name="connsiteX2" fmla="*/ 3960439 w 3960439"/>
              <a:gd name="connsiteY2" fmla="*/ 1944216 h 1944216"/>
              <a:gd name="connsiteX3" fmla="*/ 0 w 3960439"/>
              <a:gd name="connsiteY3" fmla="*/ 1944216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439" h="1944216">
                <a:moveTo>
                  <a:pt x="0" y="0"/>
                </a:moveTo>
                <a:lnTo>
                  <a:pt x="3960439" y="0"/>
                </a:lnTo>
                <a:lnTo>
                  <a:pt x="3960439" y="1944216"/>
                </a:lnTo>
                <a:lnTo>
                  <a:pt x="0" y="19442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24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15B61A-E1D3-4809-A7F6-6ACC2D38B7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32038" y="1707655"/>
            <a:ext cx="3528395" cy="1728191"/>
          </a:xfrm>
          <a:custGeom>
            <a:avLst/>
            <a:gdLst>
              <a:gd name="connsiteX0" fmla="*/ 0 w 3528395"/>
              <a:gd name="connsiteY0" fmla="*/ 0 h 1728191"/>
              <a:gd name="connsiteX1" fmla="*/ 3528395 w 3528395"/>
              <a:gd name="connsiteY1" fmla="*/ 0 h 1728191"/>
              <a:gd name="connsiteX2" fmla="*/ 3528395 w 3528395"/>
              <a:gd name="connsiteY2" fmla="*/ 1728191 h 1728191"/>
              <a:gd name="connsiteX3" fmla="*/ 0 w 3528395"/>
              <a:gd name="connsiteY3" fmla="*/ 1728191 h 172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5" h="1728191">
                <a:moveTo>
                  <a:pt x="0" y="0"/>
                </a:moveTo>
                <a:lnTo>
                  <a:pt x="3528395" y="0"/>
                </a:lnTo>
                <a:lnTo>
                  <a:pt x="3528395" y="1728191"/>
                </a:lnTo>
                <a:lnTo>
                  <a:pt x="0" y="17281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9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A9874-3489-4E4E-8F38-33A115CA0C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5856" y="2571751"/>
            <a:ext cx="5868144" cy="2232248"/>
          </a:xfrm>
          <a:custGeom>
            <a:avLst/>
            <a:gdLst>
              <a:gd name="connsiteX0" fmla="*/ 0 w 5868144"/>
              <a:gd name="connsiteY0" fmla="*/ 0 h 2232248"/>
              <a:gd name="connsiteX1" fmla="*/ 5868144 w 5868144"/>
              <a:gd name="connsiteY1" fmla="*/ 0 h 2232248"/>
              <a:gd name="connsiteX2" fmla="*/ 5868144 w 5868144"/>
              <a:gd name="connsiteY2" fmla="*/ 2232248 h 2232248"/>
              <a:gd name="connsiteX3" fmla="*/ 0 w 5868144"/>
              <a:gd name="connsiteY3" fmla="*/ 2232248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8144" h="2232248">
                <a:moveTo>
                  <a:pt x="0" y="0"/>
                </a:moveTo>
                <a:lnTo>
                  <a:pt x="5868144" y="0"/>
                </a:lnTo>
                <a:lnTo>
                  <a:pt x="5868144" y="2232248"/>
                </a:lnTo>
                <a:lnTo>
                  <a:pt x="0" y="22322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30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6C9905-6DD7-46F2-A5B4-84EF7999A4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91681" y="2211711"/>
            <a:ext cx="3312359" cy="2433787"/>
          </a:xfrm>
          <a:custGeom>
            <a:avLst/>
            <a:gdLst>
              <a:gd name="connsiteX0" fmla="*/ 0 w 3312359"/>
              <a:gd name="connsiteY0" fmla="*/ 0 h 2433787"/>
              <a:gd name="connsiteX1" fmla="*/ 3312359 w 3312359"/>
              <a:gd name="connsiteY1" fmla="*/ 0 h 2433787"/>
              <a:gd name="connsiteX2" fmla="*/ 3312359 w 3312359"/>
              <a:gd name="connsiteY2" fmla="*/ 2433787 h 2433787"/>
              <a:gd name="connsiteX3" fmla="*/ 0 w 3312359"/>
              <a:gd name="connsiteY3" fmla="*/ 2433787 h 243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59" h="2433787">
                <a:moveTo>
                  <a:pt x="0" y="0"/>
                </a:moveTo>
                <a:lnTo>
                  <a:pt x="3312359" y="0"/>
                </a:lnTo>
                <a:lnTo>
                  <a:pt x="3312359" y="2433787"/>
                </a:lnTo>
                <a:lnTo>
                  <a:pt x="0" y="24337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87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D8B537-27A7-4677-9B9C-CC0DDF6A72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928" y="0"/>
            <a:ext cx="2376265" cy="5143500"/>
          </a:xfrm>
          <a:custGeom>
            <a:avLst/>
            <a:gdLst>
              <a:gd name="connsiteX0" fmla="*/ 0 w 2376265"/>
              <a:gd name="connsiteY0" fmla="*/ 0 h 5143500"/>
              <a:gd name="connsiteX1" fmla="*/ 2376265 w 2376265"/>
              <a:gd name="connsiteY1" fmla="*/ 0 h 5143500"/>
              <a:gd name="connsiteX2" fmla="*/ 2376265 w 2376265"/>
              <a:gd name="connsiteY2" fmla="*/ 5143500 h 5143500"/>
              <a:gd name="connsiteX3" fmla="*/ 0 w 237626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5" h="5143500">
                <a:moveTo>
                  <a:pt x="0" y="0"/>
                </a:moveTo>
                <a:lnTo>
                  <a:pt x="2376265" y="0"/>
                </a:lnTo>
                <a:lnTo>
                  <a:pt x="2376265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04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0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12ECFE-768D-4DFC-8ACD-F6BE06F4D419}"/>
              </a:ext>
            </a:extLst>
          </p:cNvPr>
          <p:cNvSpPr/>
          <p:nvPr/>
        </p:nvSpPr>
        <p:spPr bwMode="auto">
          <a:xfrm>
            <a:off x="971600" y="0"/>
            <a:ext cx="266429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3C941-1CA7-40B5-B96D-6056EF9ED6FA}"/>
              </a:ext>
            </a:extLst>
          </p:cNvPr>
          <p:cNvSpPr/>
          <p:nvPr/>
        </p:nvSpPr>
        <p:spPr bwMode="auto">
          <a:xfrm>
            <a:off x="2025638" y="1167594"/>
            <a:ext cx="3050418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A933C-833C-4FAD-B38A-DC2A65C1064E}"/>
              </a:ext>
            </a:extLst>
          </p:cNvPr>
          <p:cNvSpPr txBox="1"/>
          <p:nvPr/>
        </p:nvSpPr>
        <p:spPr>
          <a:xfrm>
            <a:off x="2195736" y="1977683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TW" sz="2800" dirty="0" err="1"/>
              <a:t>scHiCTools</a:t>
            </a:r>
            <a:r>
              <a:rPr lang="en" altLang="zh-TW" sz="2800" dirty="0"/>
              <a:t>: A computational toolbox for analyzing single-cell Hi-C data </a:t>
            </a:r>
            <a:endParaRPr 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7BAEE-25E3-421C-9789-A2A9BF9D80BA}"/>
              </a:ext>
            </a:extLst>
          </p:cNvPr>
          <p:cNvSpPr txBox="1"/>
          <p:nvPr/>
        </p:nvSpPr>
        <p:spPr>
          <a:xfrm>
            <a:off x="2195736" y="3219822"/>
            <a:ext cx="374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資科碩一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109753102 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黃渝庭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CA1239A-76D4-4385-9CEF-BE3D047234EE}"/>
              </a:ext>
            </a:extLst>
          </p:cNvPr>
          <p:cNvSpPr/>
          <p:nvPr/>
        </p:nvSpPr>
        <p:spPr bwMode="auto">
          <a:xfrm>
            <a:off x="350620" y="339502"/>
            <a:ext cx="2925236" cy="44644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38C32-167E-4E6E-BE11-4634DDB25A5E}"/>
              </a:ext>
            </a:extLst>
          </p:cNvPr>
          <p:cNvSpPr txBox="1"/>
          <p:nvPr/>
        </p:nvSpPr>
        <p:spPr>
          <a:xfrm>
            <a:off x="955915" y="2010608"/>
            <a:ext cx="1714646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800" dirty="0" err="1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Ｗ</a:t>
            </a:r>
            <a:r>
              <a:rPr lang="en-US" altLang="zh-TW" sz="2800" dirty="0" err="1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orkflow</a:t>
            </a:r>
            <a:endParaRPr lang="en-US" sz="28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83944-1FBB-4654-B8E1-F145E771D8C6}"/>
              </a:ext>
            </a:extLst>
          </p:cNvPr>
          <p:cNvSpPr txBox="1"/>
          <p:nvPr/>
        </p:nvSpPr>
        <p:spPr>
          <a:xfrm>
            <a:off x="5138893" y="4731098"/>
            <a:ext cx="2385435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50" charset="0"/>
              </a:rPr>
              <a:t>Fig1. The workflow of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50" charset="0"/>
              </a:rPr>
              <a:t>scHicTools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50" charset="0"/>
              </a:rPr>
              <a:t>.</a:t>
            </a:r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1D1F7AC5-928F-D547-AEFF-3A1F186450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64" r="1564"/>
          <a:stretch>
            <a:fillRect/>
          </a:stretch>
        </p:blipFill>
        <p:spPr>
          <a:xfrm>
            <a:off x="3564136" y="267494"/>
            <a:ext cx="5040312" cy="4464050"/>
          </a:xfrm>
        </p:spPr>
      </p:pic>
    </p:spTree>
    <p:extLst>
      <p:ext uri="{BB962C8B-B14F-4D97-AF65-F5344CB8AC3E}">
        <p14:creationId xmlns:p14="http://schemas.microsoft.com/office/powerpoint/2010/main" val="32228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AABC5A-8D48-4049-AC09-7B91985136C1}"/>
              </a:ext>
            </a:extLst>
          </p:cNvPr>
          <p:cNvSpPr/>
          <p:nvPr/>
        </p:nvSpPr>
        <p:spPr bwMode="auto">
          <a:xfrm>
            <a:off x="323528" y="0"/>
            <a:ext cx="2637204" cy="480399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76E5A-3FA4-4390-8748-2E288975E50E}"/>
              </a:ext>
            </a:extLst>
          </p:cNvPr>
          <p:cNvSpPr txBox="1"/>
          <p:nvPr/>
        </p:nvSpPr>
        <p:spPr>
          <a:xfrm>
            <a:off x="539552" y="2914555"/>
            <a:ext cx="2016224" cy="86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Install</a:t>
            </a:r>
          </a:p>
          <a:p>
            <a:pPr algn="l">
              <a:lnSpc>
                <a:spcPts val="3000"/>
              </a:lnSpc>
            </a:pPr>
            <a:r>
              <a:rPr lang="en-US" sz="3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scHiCTools</a:t>
            </a:r>
            <a:endParaRPr lang="en-US" sz="3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03DB89-503E-7E4B-A51C-52076DB3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33" y="1347614"/>
            <a:ext cx="6183268" cy="26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A2A5CB-EAAE-43C1-B0C7-8585007BD93F}"/>
              </a:ext>
            </a:extLst>
          </p:cNvPr>
          <p:cNvSpPr/>
          <p:nvPr/>
        </p:nvSpPr>
        <p:spPr bwMode="auto">
          <a:xfrm>
            <a:off x="323529" y="339502"/>
            <a:ext cx="8496944" cy="316835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9E867-C427-4996-B140-E1C16D10F318}"/>
              </a:ext>
            </a:extLst>
          </p:cNvPr>
          <p:cNvSpPr txBox="1"/>
          <p:nvPr/>
        </p:nvSpPr>
        <p:spPr>
          <a:xfrm>
            <a:off x="2302617" y="975776"/>
            <a:ext cx="4541170" cy="51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Loading </a:t>
            </a:r>
            <a:r>
              <a:rPr lang="en-US" sz="4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scHiC</a:t>
            </a:r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3F7A4-B92A-47C3-9137-EE64336CD53A}"/>
              </a:ext>
            </a:extLst>
          </p:cNvPr>
          <p:cNvGrpSpPr/>
          <p:nvPr/>
        </p:nvGrpSpPr>
        <p:grpSpPr>
          <a:xfrm>
            <a:off x="1691681" y="1563638"/>
            <a:ext cx="5697952" cy="489002"/>
            <a:chOff x="827584" y="1726412"/>
            <a:chExt cx="6872196" cy="489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328C64-38A8-434F-9CAB-BF0BE266B0BD}"/>
                </a:ext>
              </a:extLst>
            </p:cNvPr>
            <p:cNvSpPr txBox="1"/>
            <p:nvPr/>
          </p:nvSpPr>
          <p:spPr>
            <a:xfrm>
              <a:off x="827584" y="1726412"/>
              <a:ext cx="7920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5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.txt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21B8D7-8577-48F1-A46E-903A6F3EA2BE}"/>
                </a:ext>
              </a:extLst>
            </p:cNvPr>
            <p:cNvSpPr txBox="1"/>
            <p:nvPr/>
          </p:nvSpPr>
          <p:spPr>
            <a:xfrm>
              <a:off x="3671900" y="1738360"/>
              <a:ext cx="7920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5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.hic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E622BF-D3C0-494D-B2A7-35A623D20554}"/>
                </a:ext>
              </a:extLst>
            </p:cNvPr>
            <p:cNvSpPr txBox="1"/>
            <p:nvPr/>
          </p:nvSpPr>
          <p:spPr>
            <a:xfrm>
              <a:off x="6223167" y="1732533"/>
              <a:ext cx="14766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5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.</a:t>
              </a:r>
              <a:r>
                <a:rPr lang="en-US" sz="2500" dirty="0" err="1">
                  <a:latin typeface="Adobe Devanagari" panose="02040503050201020203" pitchFamily="18" charset="0"/>
                  <a:cs typeface="Adobe Devanagari" panose="02040503050201020203" pitchFamily="18" charset="0"/>
                </a:rPr>
                <a:t>mcool</a:t>
              </a:r>
              <a:endParaRPr lang="en-US" sz="25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BF199853-9C56-7349-94D2-53DF0756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57" y="2715766"/>
            <a:ext cx="1236544" cy="22592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D1ABFA-FDA0-D446-B0CE-0E54697B1E13}"/>
              </a:ext>
            </a:extLst>
          </p:cNvPr>
          <p:cNvSpPr/>
          <p:nvPr/>
        </p:nvSpPr>
        <p:spPr>
          <a:xfrm>
            <a:off x="305626" y="2139702"/>
            <a:ext cx="3636405" cy="50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50" charset="0"/>
              </a:rPr>
              <a:t>Shortest_Score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50" charset="0"/>
              </a:rPr>
              <a:t> Format</a:t>
            </a:r>
          </a:p>
          <a:p>
            <a:pPr>
              <a:lnSpc>
                <a:spcPts val="1600"/>
              </a:lnSpc>
            </a:pP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</a:rPr>
              <a:t>&lt;chr1&gt; &lt;pos1&gt; &lt;chr2&gt; &lt;pos2&gt; &lt;score&gt;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6F76EA2-2984-AB4B-932F-AA942736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743209"/>
            <a:ext cx="4464496" cy="20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B76F8C-8624-4F7B-B4B8-39EF5D1ADF0D}"/>
              </a:ext>
            </a:extLst>
          </p:cNvPr>
          <p:cNvSpPr/>
          <p:nvPr/>
        </p:nvSpPr>
        <p:spPr bwMode="auto">
          <a:xfrm>
            <a:off x="4572000" y="1368814"/>
            <a:ext cx="4572000" cy="252027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5A232-DB67-4EEA-8D97-CF16D7FC6C97}"/>
              </a:ext>
            </a:extLst>
          </p:cNvPr>
          <p:cNvCxnSpPr>
            <a:cxnSpLocks/>
          </p:cNvCxnSpPr>
          <p:nvPr/>
        </p:nvCxnSpPr>
        <p:spPr bwMode="auto">
          <a:xfrm>
            <a:off x="1979712" y="4515966"/>
            <a:ext cx="669674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C2BE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FDCB1B-4009-4303-80BD-C74271B12FCD}"/>
              </a:ext>
            </a:extLst>
          </p:cNvPr>
          <p:cNvSpPr txBox="1"/>
          <p:nvPr/>
        </p:nvSpPr>
        <p:spPr>
          <a:xfrm>
            <a:off x="1835696" y="620641"/>
            <a:ext cx="5523605" cy="46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Plot number of contacts and select cells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D44356B-8512-544B-8DCB-96E4F9F7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5" y="1091826"/>
            <a:ext cx="5503107" cy="319854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3628A63-697A-A540-8BB6-D5CB6C3C9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322" y="2333766"/>
            <a:ext cx="3225958" cy="5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B76F8C-8624-4F7B-B4B8-39EF5D1ADF0D}"/>
              </a:ext>
            </a:extLst>
          </p:cNvPr>
          <p:cNvSpPr/>
          <p:nvPr/>
        </p:nvSpPr>
        <p:spPr bwMode="auto">
          <a:xfrm>
            <a:off x="4572000" y="1368814"/>
            <a:ext cx="4572000" cy="252027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5A232-DB67-4EEA-8D97-CF16D7FC6C97}"/>
              </a:ext>
            </a:extLst>
          </p:cNvPr>
          <p:cNvCxnSpPr>
            <a:cxnSpLocks/>
          </p:cNvCxnSpPr>
          <p:nvPr/>
        </p:nvCxnSpPr>
        <p:spPr bwMode="auto">
          <a:xfrm>
            <a:off x="1979712" y="4515966"/>
            <a:ext cx="669674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C2BE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FDCB1B-4009-4303-80BD-C74271B12FCD}"/>
              </a:ext>
            </a:extLst>
          </p:cNvPr>
          <p:cNvSpPr txBox="1"/>
          <p:nvPr/>
        </p:nvSpPr>
        <p:spPr>
          <a:xfrm>
            <a:off x="1781436" y="562955"/>
            <a:ext cx="5904656" cy="46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Smoothing &amp; Embedding Data and Visualize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332E45-933A-5E48-84DD-9A6FD1B4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7" y="1020653"/>
            <a:ext cx="4248472" cy="32165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6E1223-B706-2F4F-BFFC-DC18CAC1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64" y="2009175"/>
            <a:ext cx="4248472" cy="12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AABC5A-8D48-4049-AC09-7B91985136C1}"/>
              </a:ext>
            </a:extLst>
          </p:cNvPr>
          <p:cNvSpPr/>
          <p:nvPr/>
        </p:nvSpPr>
        <p:spPr bwMode="auto">
          <a:xfrm>
            <a:off x="350620" y="0"/>
            <a:ext cx="2637204" cy="480399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76E5A-3FA4-4390-8748-2E288975E50E}"/>
              </a:ext>
            </a:extLst>
          </p:cNvPr>
          <p:cNvSpPr txBox="1"/>
          <p:nvPr/>
        </p:nvSpPr>
        <p:spPr>
          <a:xfrm>
            <a:off x="841130" y="2914555"/>
            <a:ext cx="1656184" cy="125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Compare</a:t>
            </a:r>
          </a:p>
          <a:p>
            <a:pPr algn="l">
              <a:lnSpc>
                <a:spcPts val="3000"/>
              </a:lnSpc>
            </a:pPr>
            <a:r>
              <a:rPr lang="en-US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With</a:t>
            </a:r>
          </a:p>
          <a:p>
            <a:pPr algn="l">
              <a:lnSpc>
                <a:spcPts val="3000"/>
              </a:lnSpc>
            </a:pPr>
            <a:r>
              <a:rPr lang="en-US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Seurat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96122E-B19A-4C3D-9778-95F68BE38818}"/>
              </a:ext>
            </a:extLst>
          </p:cNvPr>
          <p:cNvSpPr txBox="1"/>
          <p:nvPr/>
        </p:nvSpPr>
        <p:spPr>
          <a:xfrm>
            <a:off x="3851920" y="843558"/>
            <a:ext cx="4320480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"/>
              </a:rPr>
              <a:t>Both of them do for analyzing single-cell</a:t>
            </a: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  <a:latin typeface="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chemeClr val="bg1">
                    <a:lumMod val="50000"/>
                  </a:schemeClr>
                </a:solidFill>
                <a:effectLst/>
                <a:latin typeface=""/>
              </a:rPr>
              <a:t>scHiCTools</a:t>
            </a:r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"/>
              </a:rPr>
              <a:t> is only for </a:t>
            </a:r>
            <a:r>
              <a:rPr lang="en-US" sz="1600" i="0" dirty="0" err="1">
                <a:solidFill>
                  <a:schemeClr val="bg1">
                    <a:lumMod val="50000"/>
                  </a:schemeClr>
                </a:solidFill>
                <a:effectLst/>
                <a:latin typeface=""/>
              </a:rPr>
              <a:t>HiC</a:t>
            </a:r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"/>
              </a:rPr>
              <a:t> data and Seurat is only for RNA-Seq</a:t>
            </a:r>
          </a:p>
          <a:p>
            <a:pPr algn="l"/>
            <a:endParaRPr lang="en-US" sz="1600" i="0" dirty="0">
              <a:solidFill>
                <a:schemeClr val="bg1">
                  <a:lumMod val="50000"/>
                </a:schemeClr>
              </a:solidFill>
              <a:effectLst/>
              <a:latin typeface="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"/>
              </a:rPr>
              <a:t>The workflow of  two tools is similar, but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"/>
              </a:rPr>
              <a:t>scHicTools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"/>
              </a:rPr>
              <a:t> have on more step for calculating pairwise similarity</a:t>
            </a:r>
            <a:endParaRPr lang="en-US" sz="1600" i="0" dirty="0">
              <a:solidFill>
                <a:schemeClr val="bg1">
                  <a:lumMod val="50000"/>
                </a:schemeClr>
              </a:solidFill>
              <a:effectLst/>
              <a:latin typeface="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bg1">
                  <a:lumMod val="50000"/>
                </a:schemeClr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627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A98213-04FB-4A45-860E-ABF6220CCD3A}"/>
              </a:ext>
            </a:extLst>
          </p:cNvPr>
          <p:cNvSpPr/>
          <p:nvPr/>
        </p:nvSpPr>
        <p:spPr bwMode="auto">
          <a:xfrm>
            <a:off x="323528" y="339502"/>
            <a:ext cx="8496944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8D113-D708-4FD8-9EC1-D9078D3C7FB3}"/>
              </a:ext>
            </a:extLst>
          </p:cNvPr>
          <p:cNvSpPr txBox="1"/>
          <p:nvPr/>
        </p:nvSpPr>
        <p:spPr>
          <a:xfrm>
            <a:off x="1943708" y="2063919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49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SpeedUp P Multi colour  F 1">
      <a:dk1>
        <a:srgbClr val="202F3F"/>
      </a:dk1>
      <a:lt1>
        <a:sysClr val="window" lastClr="FFFFFF"/>
      </a:lt1>
      <a:dk2>
        <a:srgbClr val="0F303B"/>
      </a:dk2>
      <a:lt2>
        <a:srgbClr val="EEECE1"/>
      </a:lt2>
      <a:accent1>
        <a:srgbClr val="1D69AC"/>
      </a:accent1>
      <a:accent2>
        <a:srgbClr val="129273"/>
      </a:accent2>
      <a:accent3>
        <a:srgbClr val="89B33C"/>
      </a:accent3>
      <a:accent4>
        <a:srgbClr val="F18B08"/>
      </a:accent4>
      <a:accent5>
        <a:srgbClr val="B4241B"/>
      </a:accent5>
      <a:accent6>
        <a:srgbClr val="50196A"/>
      </a:accent6>
      <a:hlink>
        <a:srgbClr val="0000FF"/>
      </a:hlink>
      <a:folHlink>
        <a:srgbClr val="80008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64997</TotalTime>
  <Pages>0</Pages>
  <Words>109</Words>
  <Characters>0</Characters>
  <Application>Microsoft Macintosh PowerPoint</Application>
  <PresentationFormat>如螢幕大小 (16:9)</PresentationFormat>
  <Lines>0</Lines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Adobe Devanagari</vt:lpstr>
      <vt:lpstr>Arial</vt:lpstr>
      <vt:lpstr>Calibri</vt:lpstr>
      <vt:lpstr>Gill Sans</vt:lpstr>
      <vt:lpstr>Montserrat</vt:lpstr>
      <vt:lpstr>Open Sans</vt:lpstr>
      <vt:lpstr>Title &amp; Subtitle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Vertex</dc:creator>
  <cp:lastModifiedBy>Microsoft Office User</cp:lastModifiedBy>
  <cp:revision>5006</cp:revision>
  <dcterms:modified xsi:type="dcterms:W3CDTF">2021-06-24T02:29:00Z</dcterms:modified>
</cp:coreProperties>
</file>