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65" r:id="rId5"/>
    <p:sldId id="262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51B9C-7B26-5745-B2BA-0D53503E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F48B2-B99B-F848-9EE4-03D3D527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9DE2E-B862-4146-BD51-09BC4FC4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EC532-BEDE-9143-B7BC-34C0865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7D669-3B20-DA44-AE62-4724E925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5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E9B6-DD31-604F-8F1F-0F73020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0CDD3-29A4-5C4C-BF1A-1558B787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726D2-DEBB-0C41-83C8-1A11FF3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8FAA1-2DFB-914E-8259-1277A72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B3021-10FC-EC4E-9611-0A3871F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16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AF8AF5-F817-DB41-BCCC-9FD399C53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445B7-ED00-3C44-BB35-1ED224CE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0B495-366B-8C4D-9EAB-C26AD9D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57668-313F-DC46-994B-0CEDD325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08DB5-B7C8-0344-ACE6-0E3ACE45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6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537D5-FE61-BD44-AFA9-53E84199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F4C81-9DBB-AF43-9E05-5E2A5FC1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F328E-9507-CB48-841A-CBE628AB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3D194-B1A3-ED44-9B49-972EA21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F8FCF-42A0-5645-A010-B0F6ABA3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1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0402A-8E79-4A49-8EEF-CB8A7233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963F2-4D36-F542-9BC2-A4B5D241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43A07-2282-6C45-B12E-80636F0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58CFE-633D-574A-9397-44996BA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132E7-9149-2947-9289-5C88A6B0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2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D5870-AE2B-444F-8783-EA16B4D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35AE7-60FD-C347-A45B-60AF1821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6FE08-273B-054B-A9A2-4C0817B9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6AADE-76FD-C544-A6D4-2EED9FCE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63C4C0-E488-2442-88B3-69F360D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2A63C-B650-0744-BF45-8A351BC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5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B1EA-B23B-6646-BB8A-622E5716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990AB-0C00-C94E-841B-8E4C08D9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871A73-91CE-BA49-9636-4B80383C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D21E85-0820-1D4D-B648-6F690D83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0A97B3-D143-404D-BB66-6DB28C43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1C728F-1BAB-1644-B6E0-FD4DD941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A4C0C3-16B8-5347-ACB2-E07F1D55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23A3EB-7F02-AF4E-868C-F9A0FF4A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87D6E-632E-0045-A018-2322AF38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2465C4-51E0-A445-8BA0-EA07E27A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4F5D8A-5E77-1048-BB6B-FC024F6F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E99C9C-349F-CF4C-9588-4A2FFB30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79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625E0-AAC6-3D45-B729-69EB857C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938C7-7C89-F34B-9804-4B10372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17E92-D1F4-2E42-AC9F-0974579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5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9C2A-5348-8D44-82FE-17D3B49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6F6FD-1B43-B640-805D-5BC22F46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4C7DA-A8CD-7E4C-9048-B40D12124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AFCEA-E512-B742-A6EB-01E259C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19A99-831A-B34E-9E0B-B378F9C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BD42D7-313B-7E4B-8ADF-C0FFE9B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3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62545-4C1D-7C41-85D9-AAD77CF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CC45DD-81A1-8E47-AC74-C810C0807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12A3E6-B779-BA4B-8D09-5F58AF8E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64B69-3DA7-484A-AAFD-CB249436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E44B16-6329-F446-95E9-39939A14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5D644-D7EA-7244-BC1C-9CD3AEA1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3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66B73D-013D-8341-B5D7-7803A2F6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2E4A3-CEA6-4C40-89CF-C40ABB41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1702E-6217-F34E-AF24-5B8B06CB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9EF6-F642-7840-9141-EF7C0A0CD51A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5AF1-96F5-8149-A3CF-6C1F3C274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5BD97-8F5C-6647-99EF-1B4A51690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6054C3-3C1A-C849-BBA2-A2FED9F0830E}"/>
              </a:ext>
            </a:extLst>
          </p:cNvPr>
          <p:cNvSpPr txBox="1"/>
          <p:nvPr/>
        </p:nvSpPr>
        <p:spPr>
          <a:xfrm>
            <a:off x="4358184" y="986380"/>
            <a:ext cx="3475631" cy="2150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Explorer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3600" b="1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4AEDA2-C566-6648-9D65-142CF1C7321F}"/>
              </a:ext>
            </a:extLst>
          </p:cNvPr>
          <p:cNvSpPr txBox="1"/>
          <p:nvPr/>
        </p:nvSpPr>
        <p:spPr>
          <a:xfrm>
            <a:off x="4888423" y="3724656"/>
            <a:ext cx="2089033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109753144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陳韋翰</a:t>
            </a:r>
          </a:p>
        </p:txBody>
      </p:sp>
    </p:spTree>
    <p:extLst>
      <p:ext uri="{BB962C8B-B14F-4D97-AF65-F5344CB8AC3E}">
        <p14:creationId xmlns:p14="http://schemas.microsoft.com/office/powerpoint/2010/main" val="2701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F8DBE4B-1C85-7A41-ABA1-25C81EE6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05" y="381417"/>
            <a:ext cx="3946964" cy="6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15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0E5652-7991-1046-9F7C-765F2B81D604}"/>
              </a:ext>
            </a:extLst>
          </p:cNvPr>
          <p:cNvSpPr/>
          <p:nvPr/>
        </p:nvSpPr>
        <p:spPr>
          <a:xfrm>
            <a:off x="5817662" y="1572082"/>
            <a:ext cx="1994179" cy="53644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reference genome index 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D2F09A-15E7-4944-93BB-14758AB3538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14752" y="1017650"/>
            <a:ext cx="0" cy="55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7EA8C49-94BB-3541-8E40-2BFB98A4846A}"/>
              </a:ext>
            </a:extLst>
          </p:cNvPr>
          <p:cNvSpPr/>
          <p:nvPr/>
        </p:nvSpPr>
        <p:spPr>
          <a:xfrm>
            <a:off x="5775765" y="2680588"/>
            <a:ext cx="2084827" cy="536450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map fragments to index</a:t>
            </a:r>
          </a:p>
          <a:p>
            <a:pPr algn="ctr"/>
            <a:r>
              <a:rPr kumimoji="1" lang="en-US" altLang="zh-TW" sz="1400" b="1" dirty="0"/>
              <a:t>(double-strand)</a:t>
            </a:r>
            <a:endParaRPr kumimoji="1" lang="zh-TW" altLang="en-US" sz="1400" b="1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3CEDDF4C-9E94-984E-868A-E8DE142A5C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814752" y="2108531"/>
            <a:ext cx="3427" cy="57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E50B005-E3F6-3147-B1F8-C1F409A466A2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298E2A-375D-DF41-9FA4-C3B817CFD5C6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163DDB-AC04-6F4E-A2D0-0AB895D33246}"/>
              </a:ext>
            </a:extLst>
          </p:cNvPr>
          <p:cNvSpPr txBox="1"/>
          <p:nvPr/>
        </p:nvSpPr>
        <p:spPr>
          <a:xfrm>
            <a:off x="6836859" y="1119191"/>
            <a:ext cx="11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</a:t>
            </a:r>
            <a:r>
              <a:rPr kumimoji="1" lang="en-US" altLang="zh-TW" sz="1400" dirty="0" err="1"/>
              <a:t>fasta</a:t>
            </a:r>
            <a:r>
              <a:rPr kumimoji="1" lang="en-US" altLang="zh-TW" sz="1400" dirty="0"/>
              <a:t> (.fa)</a:t>
            </a:r>
            <a:endParaRPr kumimoji="1" lang="zh-TW" altLang="en-US" sz="1400" dirty="0"/>
          </a:p>
        </p:txBody>
      </p:sp>
      <p:pic>
        <p:nvPicPr>
          <p:cNvPr id="21" name="圖形 20" descr="DNA">
            <a:extLst>
              <a:ext uri="{FF2B5EF4-FFF2-40B4-BE49-F238E27FC236}">
                <a16:creationId xmlns:a16="http://schemas.microsoft.com/office/drawing/2014/main" id="{CE26947B-65DF-974F-9BD3-6DB8D955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765" y="436829"/>
            <a:ext cx="474881" cy="4748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CE55793-41E1-474A-8009-9D140A6CF5E3}"/>
              </a:ext>
            </a:extLst>
          </p:cNvPr>
          <p:cNvSpPr/>
          <p:nvPr/>
        </p:nvSpPr>
        <p:spPr>
          <a:xfrm>
            <a:off x="5697243" y="429337"/>
            <a:ext cx="2493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400" dirty="0"/>
              <a:t>sequencing data </a:t>
            </a:r>
          </a:p>
          <a:p>
            <a:pPr algn="ctr"/>
            <a:r>
              <a:rPr kumimoji="1" lang="en-US" altLang="zh-TW" sz="1400" dirty="0"/>
              <a:t>reference genome</a:t>
            </a:r>
            <a:endParaRPr kumimoji="1"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9BFB11C-DCF3-1D4A-853A-EF28277C76E1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ADE401-74EA-984C-8A56-E6E4932089D4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8F642B5E-E85D-9A4C-BAF6-ADF0B461174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6F4BF8C-755C-084E-85AA-2FC592F62D37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8699B1-5EA7-C245-A13F-DA32BF356352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E197BA7A-3392-0145-9F02-9E2662561D3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171D658-414D-1D4B-9DAC-094C4DCCE597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78A3DC5-EE10-1549-A576-CF6896164E57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F701A6-D472-C742-9A3D-61E45E378D06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ED9334C-D73A-4548-B1F4-B0AF61EC875A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pic>
        <p:nvPicPr>
          <p:cNvPr id="53" name="圖形 52" descr="影像">
            <a:extLst>
              <a:ext uri="{FF2B5EF4-FFF2-40B4-BE49-F238E27FC236}">
                <a16:creationId xmlns:a16="http://schemas.microsoft.com/office/drawing/2014/main" id="{57B8FDAD-45C6-C546-9CD5-5758D5C40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5101" y="3627667"/>
            <a:ext cx="613082" cy="613082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CB50416C-705E-3F4E-8770-A5E1854E7EC3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080DF84D-71CD-6E49-8A7C-03AE1B65EEDB}"/>
              </a:ext>
            </a:extLst>
          </p:cNvPr>
          <p:cNvCxnSpPr>
            <a:cxnSpLocks/>
            <a:stCxn id="82" idx="2"/>
            <a:endCxn id="41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A16103BA-1805-9A44-9A47-29C38E4AAB11}"/>
              </a:ext>
            </a:extLst>
          </p:cNvPr>
          <p:cNvCxnSpPr>
            <a:cxnSpLocks/>
            <a:stCxn id="82" idx="3"/>
            <a:endCxn id="53" idx="1"/>
          </p:cNvCxnSpPr>
          <p:nvPr/>
        </p:nvCxnSpPr>
        <p:spPr>
          <a:xfrm>
            <a:off x="7531227" y="3934208"/>
            <a:ext cx="523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形 91" descr="影像">
            <a:extLst>
              <a:ext uri="{FF2B5EF4-FFF2-40B4-BE49-F238E27FC236}">
                <a16:creationId xmlns:a16="http://schemas.microsoft.com/office/drawing/2014/main" id="{823CC550-F567-F241-A95A-CD60AA71D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3774" y="4638823"/>
            <a:ext cx="613082" cy="613082"/>
          </a:xfrm>
          <a:prstGeom prst="rect">
            <a:avLst/>
          </a:prstGeom>
        </p:spPr>
      </p:pic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002CB3E1-4CB8-F045-96C2-8EE74D5F5339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>
            <a:off x="7528952" y="4945364"/>
            <a:ext cx="594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形 106" descr="影像">
            <a:extLst>
              <a:ext uri="{FF2B5EF4-FFF2-40B4-BE49-F238E27FC236}">
                <a16:creationId xmlns:a16="http://schemas.microsoft.com/office/drawing/2014/main" id="{808E8BA0-89AC-3F45-8BE4-A729E90C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7718" y="6219045"/>
            <a:ext cx="613082" cy="613082"/>
          </a:xfrm>
          <a:prstGeom prst="rect">
            <a:avLst/>
          </a:prstGeom>
        </p:spPr>
      </p:pic>
      <p:pic>
        <p:nvPicPr>
          <p:cNvPr id="108" name="圖形 107" descr="影像">
            <a:extLst>
              <a:ext uri="{FF2B5EF4-FFF2-40B4-BE49-F238E27FC236}">
                <a16:creationId xmlns:a16="http://schemas.microsoft.com/office/drawing/2014/main" id="{2DFCBB09-8D3D-C647-A2E8-281247869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2125" y="6242146"/>
            <a:ext cx="613082" cy="613082"/>
          </a:xfrm>
          <a:prstGeom prst="rect">
            <a:avLst/>
          </a:prstGeom>
        </p:spPr>
      </p:pic>
      <p:pic>
        <p:nvPicPr>
          <p:cNvPr id="109" name="圖形 108" descr="影像">
            <a:extLst>
              <a:ext uri="{FF2B5EF4-FFF2-40B4-BE49-F238E27FC236}">
                <a16:creationId xmlns:a16="http://schemas.microsoft.com/office/drawing/2014/main" id="{5F1362FB-1F73-9F4F-BF61-EF88E95A1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305" y="6261585"/>
            <a:ext cx="613082" cy="613082"/>
          </a:xfrm>
          <a:prstGeom prst="rect">
            <a:avLst/>
          </a:prstGeom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3B0C74B-2E54-944B-9081-01DC8F5F39CD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28344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63AD5F4A-CE2E-694F-9EC3-A73190E9421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4182E-5612-3E42-BF02-CF6258F8D871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A18A-4926-0247-A8B1-4CB27510D983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32AA19B-5F94-404F-994D-EE1E5022BB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C062C0-E494-2B4D-8675-D9E357CFF6DB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A823FD-C8C0-9D4D-A9DC-182A742E97EC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D86E693-8037-BE4C-9129-E714198BF3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13C7321-6233-4A42-9F66-6CC5CED8E0E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B87B04F-5D9A-CB4C-9108-F270DEC885F2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6C97C-3E53-1E4E-9682-912EBCEB365B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98A00-AD60-D14B-8C4A-CE0E5976BB95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4174C7-8732-BA4D-93DF-934CED9F1E35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481466A-02D8-3441-B8F4-501E46AF361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FF4418-9DDD-EA40-BEDD-5B0289CFD822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33812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13" grpId="0" animBg="1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C07CB04-68D2-874B-964C-1903E5877AB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F09806-A718-4C47-9904-C0C43713C665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C24C37-1EFF-474B-86C5-99CF791FF0D9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0C280E3A-24DF-664E-AE8C-EA2AFCA5EC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893B9C-C150-684E-8754-C666C5E40873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4051D-9E91-BE42-8D13-F9E48771F24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6F9A183-0359-A141-A6E1-E37E704496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1B9F41A-C834-1748-B8D6-31729558CA5C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308652-3D2E-7B45-B2FA-AB9FD81658C7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AEA5AA-1ADB-BE41-A93F-5FC21F5DD760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996BAE-0E3B-9242-86D1-B43F034DC5BA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8DEEAB-57AB-D442-9D90-15C6A42AF942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167EACD-CBAD-924B-88DB-4DFC667677BE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3FEBBEA-2C2E-CA46-BEB3-7B668147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8" t="7718" r="12159" b="9459"/>
          <a:stretch/>
        </p:blipFill>
        <p:spPr>
          <a:xfrm>
            <a:off x="4918543" y="1750774"/>
            <a:ext cx="3387415" cy="320592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B20F03-3BD2-9E4C-B452-1162535DFB10}"/>
              </a:ext>
            </a:extLst>
          </p:cNvPr>
          <p:cNvSpPr txBox="1"/>
          <p:nvPr/>
        </p:nvSpPr>
        <p:spPr>
          <a:xfrm>
            <a:off x="7516319" y="12077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D47AC07-F9E8-CD49-BCC5-0B00C1BD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5" t="10143" r="13565" b="11952"/>
          <a:stretch/>
        </p:blipFill>
        <p:spPr>
          <a:xfrm>
            <a:off x="8547886" y="1886528"/>
            <a:ext cx="3234652" cy="29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F99983-3B50-C745-B9F9-8F5C35098052}"/>
              </a:ext>
            </a:extLst>
          </p:cNvPr>
          <p:cNvSpPr txBox="1"/>
          <p:nvPr/>
        </p:nvSpPr>
        <p:spPr>
          <a:xfrm>
            <a:off x="7516319" y="120775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1M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C75F05C-B36C-7040-9C6C-1AFE9DE09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6" t="9952" r="13565" b="12143"/>
          <a:stretch/>
        </p:blipFill>
        <p:spPr>
          <a:xfrm>
            <a:off x="5014638" y="1815590"/>
            <a:ext cx="3463171" cy="310424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BDB68D3-591A-6644-AE7F-658108E7D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8" t="9571" r="13564" b="11952"/>
          <a:stretch/>
        </p:blipFill>
        <p:spPr>
          <a:xfrm>
            <a:off x="8641138" y="1865783"/>
            <a:ext cx="3304866" cy="3024669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C91811-F471-C741-8B48-7A7F0C10239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8B3632E-5DEF-8A4D-BF08-2AD312EFC3C3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FE7E16-D668-FA4D-9133-CD980AE6E8D0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EAE19BB2-4C98-6D46-8B89-3F420B21482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C7BE4F-4FD2-B446-9E73-DFC8E60A2061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27EDD0-0739-1D45-BD21-FB2FB64F11F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B4F3B8B6-10D6-2C4E-9EE8-7D68C4F6C355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B3731325-5B98-6045-BD57-D414C4D25481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B8D0898-FBBB-9741-BDAD-CF1BB48A077B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2B2EF1-AFF4-F646-A1A1-037AD4EF3451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C9D2DB4-1CE0-7E4E-9E9F-3A80F2D14FF1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403233-3342-FC41-B1C2-B6E1C1E3D84D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E568BF87-8FE5-5A47-94D5-E338A669B24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25804054-1306-BD42-9FD7-B9E19A4B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59" y="1207758"/>
            <a:ext cx="5842000" cy="43815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8354361" y="78569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7062788" y="5749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29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7825724" y="130364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6777346" y="5231188"/>
            <a:ext cx="380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30057F-3F96-5741-8F4E-94AC50EE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3" t="8704" r="11849" b="12928"/>
          <a:stretch/>
        </p:blipFill>
        <p:spPr>
          <a:xfrm>
            <a:off x="5002638" y="1822390"/>
            <a:ext cx="3484612" cy="3062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77A48C-39CF-9247-AE4C-3D8CB2A9F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8" t="8704" r="13565" b="12928"/>
          <a:stretch/>
        </p:blipFill>
        <p:spPr>
          <a:xfrm>
            <a:off x="8504939" y="1793570"/>
            <a:ext cx="3382261" cy="31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8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304980-D46A-E84C-8310-7985EB65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19" y="500124"/>
            <a:ext cx="7762378" cy="58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B49AC67-1F63-ED4D-A461-29DDA91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54" y="331403"/>
            <a:ext cx="7178827" cy="6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321</Words>
  <Application>Microsoft Macintosh PowerPoint</Application>
  <PresentationFormat>寬螢幕</PresentationFormat>
  <Paragraphs>128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-apple-system</vt:lpstr>
      <vt:lpstr>GenSekiGothic TW B</vt:lpstr>
      <vt:lpstr>GenSekiGothic TW 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13</cp:revision>
  <dcterms:created xsi:type="dcterms:W3CDTF">2021-06-21T06:03:07Z</dcterms:created>
  <dcterms:modified xsi:type="dcterms:W3CDTF">2021-06-21T12:47:10Z</dcterms:modified>
</cp:coreProperties>
</file>