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9D84-32BC-4EA9-9914-B2C5B0AA64FF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B7E9-005F-47C5-A629-9C508FDE0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79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9D84-32BC-4EA9-9914-B2C5B0AA64FF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B7E9-005F-47C5-A629-9C508FDE0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4896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9D84-32BC-4EA9-9914-B2C5B0AA64FF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B7E9-005F-47C5-A629-9C508FDE0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65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9D84-32BC-4EA9-9914-B2C5B0AA64FF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B7E9-005F-47C5-A629-9C508FDE0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925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9D84-32BC-4EA9-9914-B2C5B0AA64FF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B7E9-005F-47C5-A629-9C508FDE0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57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9D84-32BC-4EA9-9914-B2C5B0AA64FF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B7E9-005F-47C5-A629-9C508FDE0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19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9D84-32BC-4EA9-9914-B2C5B0AA64FF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B7E9-005F-47C5-A629-9C508FDE0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00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9D84-32BC-4EA9-9914-B2C5B0AA64FF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B7E9-005F-47C5-A629-9C508FDE0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80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9D84-32BC-4EA9-9914-B2C5B0AA64FF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B7E9-005F-47C5-A629-9C508FDE0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560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9D84-32BC-4EA9-9914-B2C5B0AA64FF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B7E9-005F-47C5-A629-9C508FDE0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904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9D84-32BC-4EA9-9914-B2C5B0AA64FF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B7E9-005F-47C5-A629-9C508FDE0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4168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09D84-32BC-4EA9-9914-B2C5B0AA64FF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DB7E9-005F-47C5-A629-9C508FDE0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1037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err="1" smtClean="0"/>
              <a:t>BigBigTree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 基於</a:t>
            </a:r>
            <a:r>
              <a:rPr lang="en-US" altLang="zh-TW" sz="3200" dirty="0" err="1" smtClean="0"/>
              <a:t>Nextflow</a:t>
            </a:r>
            <a:r>
              <a:rPr lang="zh-TW" altLang="en-US" sz="3200" dirty="0" smtClean="0"/>
              <a:t>框架利用分群串接法建立巨量同源基因演化樹</a:t>
            </a:r>
            <a:endParaRPr lang="zh-TW" altLang="en-US" sz="32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471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Phylogenetic tree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895300" y="2480065"/>
            <a:ext cx="2967644" cy="1435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Maximum Parsimony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345382" y="2480064"/>
            <a:ext cx="3064626" cy="1435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Maximum Likelihood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6255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193" y="2373810"/>
            <a:ext cx="3955466" cy="293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655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0285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25</Words>
  <Application>Microsoft Office PowerPoint</Application>
  <PresentationFormat>寬螢幕</PresentationFormat>
  <Paragraphs>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BigBigTree : 基於Nextflow框架利用分群串接法建立巨量同源基因演化樹</vt:lpstr>
      <vt:lpstr>Phylogenetic tree</vt:lpstr>
      <vt:lpstr>methods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BigBigTree : 基於Nextflow框架利用分群串接法建立巨量同源基因演化樹</dc:title>
  <dc:creator>顯安 邱</dc:creator>
  <cp:lastModifiedBy>顯安 邱</cp:lastModifiedBy>
  <cp:revision>5</cp:revision>
  <dcterms:created xsi:type="dcterms:W3CDTF">2021-06-23T22:06:41Z</dcterms:created>
  <dcterms:modified xsi:type="dcterms:W3CDTF">2021-06-23T23:22:09Z</dcterms:modified>
</cp:coreProperties>
</file>