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8"/>
            <a:ext cx="8561013" cy="1041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91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607550" cy="626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94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修文李</dc:creator>
  <cp:lastModifiedBy>修文李</cp:lastModifiedBy>
  <cp:revision>6</cp:revision>
  <dcterms:created xsi:type="dcterms:W3CDTF">2019-06-20T08:26:22Z</dcterms:created>
  <dcterms:modified xsi:type="dcterms:W3CDTF">2019-06-25T06:33:33Z</dcterms:modified>
</cp:coreProperties>
</file>