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241" y="3006867"/>
            <a:ext cx="1277482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ccount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91880" y="1413473"/>
            <a:ext cx="10801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Article</a:t>
            </a:r>
          </a:p>
        </p:txBody>
      </p:sp>
      <p:sp>
        <p:nvSpPr>
          <p:cNvPr id="9" name="矩形 8"/>
          <p:cNvSpPr/>
          <p:nvPr/>
        </p:nvSpPr>
        <p:spPr>
          <a:xfrm>
            <a:off x="7452320" y="3006867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Administer</a:t>
            </a:r>
          </a:p>
        </p:txBody>
      </p:sp>
      <p:sp>
        <p:nvSpPr>
          <p:cNvPr id="10" name="矩形 9"/>
          <p:cNvSpPr/>
          <p:nvPr/>
        </p:nvSpPr>
        <p:spPr>
          <a:xfrm>
            <a:off x="3521089" y="6176778"/>
            <a:ext cx="10801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Ticket</a:t>
            </a:r>
          </a:p>
        </p:txBody>
      </p:sp>
      <p:sp>
        <p:nvSpPr>
          <p:cNvPr id="13" name="矩形 12"/>
          <p:cNvSpPr/>
          <p:nvPr/>
        </p:nvSpPr>
        <p:spPr>
          <a:xfrm>
            <a:off x="3815710" y="3077452"/>
            <a:ext cx="1122059" cy="414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Prize</a:t>
            </a:r>
          </a:p>
        </p:txBody>
      </p:sp>
      <p:sp>
        <p:nvSpPr>
          <p:cNvPr id="14" name="流程图: 决策 13"/>
          <p:cNvSpPr/>
          <p:nvPr/>
        </p:nvSpPr>
        <p:spPr>
          <a:xfrm>
            <a:off x="3372774" y="4155025"/>
            <a:ext cx="1488815" cy="5400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inquiry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4" idx="2"/>
            <a:endCxn id="14" idx="1"/>
          </p:cNvCxnSpPr>
          <p:nvPr/>
        </p:nvCxnSpPr>
        <p:spPr>
          <a:xfrm>
            <a:off x="693982" y="3546927"/>
            <a:ext cx="2678792" cy="878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0"/>
            <a:endCxn id="29" idx="2"/>
          </p:cNvCxnSpPr>
          <p:nvPr/>
        </p:nvCxnSpPr>
        <p:spPr>
          <a:xfrm flipV="1">
            <a:off x="693982" y="1846219"/>
            <a:ext cx="40644" cy="1160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流程图: 决策 28"/>
          <p:cNvSpPr/>
          <p:nvPr/>
        </p:nvSpPr>
        <p:spPr>
          <a:xfrm>
            <a:off x="88506" y="1340768"/>
            <a:ext cx="1292239" cy="50545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love</a:t>
            </a:r>
            <a:endParaRPr lang="zh-CN" altLang="en-US" sz="1400" dirty="0"/>
          </a:p>
        </p:txBody>
      </p:sp>
      <p:cxnSp>
        <p:nvCxnSpPr>
          <p:cNvPr id="34" name="直接连接符 33"/>
          <p:cNvCxnSpPr>
            <a:stCxn id="29" idx="3"/>
            <a:endCxn id="8" idx="1"/>
          </p:cNvCxnSpPr>
          <p:nvPr/>
        </p:nvCxnSpPr>
        <p:spPr>
          <a:xfrm flipV="1">
            <a:off x="1380745" y="1593493"/>
            <a:ext cx="211113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5" idx="3"/>
            <a:endCxn id="9" idx="1"/>
          </p:cNvCxnSpPr>
          <p:nvPr/>
        </p:nvCxnSpPr>
        <p:spPr>
          <a:xfrm flipV="1">
            <a:off x="6964238" y="3294899"/>
            <a:ext cx="488082" cy="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88" idx="0"/>
            <a:endCxn id="9" idx="2"/>
          </p:cNvCxnSpPr>
          <p:nvPr/>
        </p:nvCxnSpPr>
        <p:spPr>
          <a:xfrm flipV="1">
            <a:off x="8136396" y="3582931"/>
            <a:ext cx="0" cy="25028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流程图: 决策 44"/>
          <p:cNvSpPr/>
          <p:nvPr/>
        </p:nvSpPr>
        <p:spPr>
          <a:xfrm>
            <a:off x="5434068" y="2944924"/>
            <a:ext cx="1530170" cy="7001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release</a:t>
            </a:r>
            <a:endParaRPr lang="zh-CN" altLang="en-US" dirty="0"/>
          </a:p>
        </p:txBody>
      </p:sp>
      <p:cxnSp>
        <p:nvCxnSpPr>
          <p:cNvPr id="48" name="直接连接符 47"/>
          <p:cNvCxnSpPr>
            <a:stCxn id="13" idx="3"/>
            <a:endCxn id="45" idx="1"/>
          </p:cNvCxnSpPr>
          <p:nvPr/>
        </p:nvCxnSpPr>
        <p:spPr>
          <a:xfrm>
            <a:off x="4937769" y="3284475"/>
            <a:ext cx="496299" cy="104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流程图: 决策 59"/>
          <p:cNvSpPr/>
          <p:nvPr/>
        </p:nvSpPr>
        <p:spPr>
          <a:xfrm>
            <a:off x="1870348" y="3034487"/>
            <a:ext cx="1215752" cy="5124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get</a:t>
            </a:r>
            <a:endParaRPr lang="zh-CN" altLang="en-US" sz="1400" dirty="0"/>
          </a:p>
        </p:txBody>
      </p:sp>
      <p:cxnSp>
        <p:nvCxnSpPr>
          <p:cNvPr id="61" name="直接连接符 60"/>
          <p:cNvCxnSpPr>
            <a:stCxn id="60" idx="3"/>
            <a:endCxn id="13" idx="1"/>
          </p:cNvCxnSpPr>
          <p:nvPr/>
        </p:nvCxnSpPr>
        <p:spPr>
          <a:xfrm flipV="1">
            <a:off x="3086100" y="3284475"/>
            <a:ext cx="729610" cy="6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4" idx="3"/>
            <a:endCxn id="60" idx="1"/>
          </p:cNvCxnSpPr>
          <p:nvPr/>
        </p:nvCxnSpPr>
        <p:spPr>
          <a:xfrm>
            <a:off x="1332723" y="3276897"/>
            <a:ext cx="537625" cy="13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流程图: 决策 87"/>
          <p:cNvSpPr/>
          <p:nvPr/>
        </p:nvSpPr>
        <p:spPr>
          <a:xfrm>
            <a:off x="7414934" y="6085770"/>
            <a:ext cx="1442924" cy="5062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release</a:t>
            </a:r>
            <a:endParaRPr lang="zh-CN" altLang="en-US" sz="1400" dirty="0"/>
          </a:p>
        </p:txBody>
      </p:sp>
      <p:cxnSp>
        <p:nvCxnSpPr>
          <p:cNvPr id="98" name="直接连接符 97"/>
          <p:cNvCxnSpPr>
            <a:stCxn id="14" idx="3"/>
            <a:endCxn id="9" idx="2"/>
          </p:cNvCxnSpPr>
          <p:nvPr/>
        </p:nvCxnSpPr>
        <p:spPr>
          <a:xfrm flipV="1">
            <a:off x="4861589" y="3582931"/>
            <a:ext cx="3274807" cy="8421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0" idx="3"/>
            <a:endCxn id="88" idx="1"/>
          </p:cNvCxnSpPr>
          <p:nvPr/>
        </p:nvCxnSpPr>
        <p:spPr>
          <a:xfrm flipV="1">
            <a:off x="4601209" y="6338880"/>
            <a:ext cx="2813725" cy="179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流程图: 决策 127"/>
          <p:cNvSpPr/>
          <p:nvPr/>
        </p:nvSpPr>
        <p:spPr>
          <a:xfrm>
            <a:off x="7375991" y="1287460"/>
            <a:ext cx="1491198" cy="61206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release</a:t>
            </a:r>
            <a:endParaRPr lang="zh-CN" altLang="en-US" sz="1400" dirty="0"/>
          </a:p>
        </p:txBody>
      </p:sp>
      <p:cxnSp>
        <p:nvCxnSpPr>
          <p:cNvPr id="133" name="直接连接符 132"/>
          <p:cNvCxnSpPr>
            <a:stCxn id="8" idx="3"/>
            <a:endCxn id="128" idx="1"/>
          </p:cNvCxnSpPr>
          <p:nvPr/>
        </p:nvCxnSpPr>
        <p:spPr>
          <a:xfrm>
            <a:off x="4572000" y="1593493"/>
            <a:ext cx="280399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8" idx="2"/>
            <a:endCxn id="9" idx="0"/>
          </p:cNvCxnSpPr>
          <p:nvPr/>
        </p:nvCxnSpPr>
        <p:spPr>
          <a:xfrm>
            <a:off x="8121590" y="1899528"/>
            <a:ext cx="14806" cy="1107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205" idx="3"/>
            <a:endCxn id="10" idx="1"/>
          </p:cNvCxnSpPr>
          <p:nvPr/>
        </p:nvCxnSpPr>
        <p:spPr>
          <a:xfrm>
            <a:off x="1435360" y="6327322"/>
            <a:ext cx="2085729" cy="294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" name="流程图: 决策 204"/>
          <p:cNvSpPr/>
          <p:nvPr/>
        </p:nvSpPr>
        <p:spPr>
          <a:xfrm>
            <a:off x="67208" y="6021288"/>
            <a:ext cx="1368152" cy="61206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get</a:t>
            </a:r>
            <a:endParaRPr lang="zh-CN" altLang="en-US" sz="1400" dirty="0"/>
          </a:p>
        </p:txBody>
      </p:sp>
      <p:cxnSp>
        <p:nvCxnSpPr>
          <p:cNvPr id="209" name="直接连接符 208"/>
          <p:cNvCxnSpPr>
            <a:stCxn id="4" idx="2"/>
            <a:endCxn id="205" idx="0"/>
          </p:cNvCxnSpPr>
          <p:nvPr/>
        </p:nvCxnSpPr>
        <p:spPr>
          <a:xfrm>
            <a:off x="693982" y="3546927"/>
            <a:ext cx="57302" cy="24743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6141216" y="5198176"/>
            <a:ext cx="879056" cy="391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time</a:t>
            </a:r>
            <a:endParaRPr lang="zh-CN" altLang="en-US" sz="1400" dirty="0"/>
          </a:p>
        </p:txBody>
      </p:sp>
      <p:sp>
        <p:nvSpPr>
          <p:cNvPr id="220" name="椭圆 219"/>
          <p:cNvSpPr/>
          <p:nvPr/>
        </p:nvSpPr>
        <p:spPr>
          <a:xfrm>
            <a:off x="3539799" y="5215565"/>
            <a:ext cx="1294441" cy="373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content</a:t>
            </a:r>
            <a:endParaRPr lang="zh-CN" altLang="en-US" sz="1400" dirty="0"/>
          </a:p>
        </p:txBody>
      </p:sp>
      <p:sp>
        <p:nvSpPr>
          <p:cNvPr id="223" name="椭圆 222"/>
          <p:cNvSpPr/>
          <p:nvPr/>
        </p:nvSpPr>
        <p:spPr>
          <a:xfrm>
            <a:off x="5629420" y="2338817"/>
            <a:ext cx="895292" cy="3402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time</a:t>
            </a:r>
            <a:endParaRPr lang="zh-CN" altLang="en-US" sz="1400" dirty="0"/>
          </a:p>
        </p:txBody>
      </p:sp>
      <p:cxnSp>
        <p:nvCxnSpPr>
          <p:cNvPr id="230" name="直接连接符 229"/>
          <p:cNvCxnSpPr>
            <a:stCxn id="223" idx="4"/>
            <a:endCxn id="45" idx="0"/>
          </p:cNvCxnSpPr>
          <p:nvPr/>
        </p:nvCxnSpPr>
        <p:spPr>
          <a:xfrm>
            <a:off x="6077066" y="2679053"/>
            <a:ext cx="122087" cy="26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19" idx="2"/>
            <a:endCxn id="14" idx="2"/>
          </p:cNvCxnSpPr>
          <p:nvPr/>
        </p:nvCxnSpPr>
        <p:spPr>
          <a:xfrm flipH="1" flipV="1">
            <a:off x="4117182" y="4695085"/>
            <a:ext cx="2024034" cy="6986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14" idx="2"/>
            <a:endCxn id="220" idx="0"/>
          </p:cNvCxnSpPr>
          <p:nvPr/>
        </p:nvCxnSpPr>
        <p:spPr>
          <a:xfrm>
            <a:off x="4117182" y="4695085"/>
            <a:ext cx="69838" cy="520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5" name="椭圆 244"/>
          <p:cNvSpPr/>
          <p:nvPr/>
        </p:nvSpPr>
        <p:spPr>
          <a:xfrm>
            <a:off x="2034289" y="5255446"/>
            <a:ext cx="735066" cy="3337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type</a:t>
            </a:r>
            <a:endParaRPr lang="zh-CN" altLang="en-US" sz="1400" dirty="0"/>
          </a:p>
        </p:txBody>
      </p:sp>
      <p:cxnSp>
        <p:nvCxnSpPr>
          <p:cNvPr id="247" name="直接连接符 246"/>
          <p:cNvCxnSpPr>
            <a:stCxn id="14" idx="2"/>
            <a:endCxn id="245" idx="7"/>
          </p:cNvCxnSpPr>
          <p:nvPr/>
        </p:nvCxnSpPr>
        <p:spPr>
          <a:xfrm flipH="1">
            <a:off x="2661707" y="4695085"/>
            <a:ext cx="1455475" cy="609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4" name="椭圆 263"/>
          <p:cNvSpPr/>
          <p:nvPr/>
        </p:nvSpPr>
        <p:spPr>
          <a:xfrm>
            <a:off x="-1260648" y="6396458"/>
            <a:ext cx="879056" cy="391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time</a:t>
            </a:r>
            <a:endParaRPr lang="zh-CN" altLang="en-US" sz="1400" dirty="0"/>
          </a:p>
        </p:txBody>
      </p:sp>
      <p:sp>
        <p:nvSpPr>
          <p:cNvPr id="266" name="椭圆 265"/>
          <p:cNvSpPr/>
          <p:nvPr/>
        </p:nvSpPr>
        <p:spPr>
          <a:xfrm>
            <a:off x="-1404664" y="754507"/>
            <a:ext cx="879056" cy="391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time</a:t>
            </a:r>
            <a:endParaRPr lang="zh-CN" altLang="en-US" sz="1400" dirty="0"/>
          </a:p>
        </p:txBody>
      </p:sp>
      <p:cxnSp>
        <p:nvCxnSpPr>
          <p:cNvPr id="267" name="直接连接符 266"/>
          <p:cNvCxnSpPr>
            <a:stCxn id="266" idx="5"/>
            <a:endCxn id="29" idx="1"/>
          </p:cNvCxnSpPr>
          <p:nvPr/>
        </p:nvCxnSpPr>
        <p:spPr>
          <a:xfrm>
            <a:off x="-654343" y="1088301"/>
            <a:ext cx="742849" cy="5051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4" idx="6"/>
            <a:endCxn id="205" idx="1"/>
          </p:cNvCxnSpPr>
          <p:nvPr/>
        </p:nvCxnSpPr>
        <p:spPr>
          <a:xfrm flipV="1">
            <a:off x="-381592" y="6327322"/>
            <a:ext cx="448800" cy="2646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9396536" y="6356798"/>
            <a:ext cx="879056" cy="391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time</a:t>
            </a:r>
            <a:endParaRPr lang="zh-CN" altLang="en-US" sz="1400" dirty="0"/>
          </a:p>
        </p:txBody>
      </p:sp>
      <p:sp>
        <p:nvSpPr>
          <p:cNvPr id="283" name="椭圆 282"/>
          <p:cNvSpPr/>
          <p:nvPr/>
        </p:nvSpPr>
        <p:spPr>
          <a:xfrm>
            <a:off x="9540552" y="892769"/>
            <a:ext cx="879056" cy="391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time</a:t>
            </a:r>
            <a:endParaRPr lang="zh-CN" altLang="en-US" sz="1400" dirty="0"/>
          </a:p>
        </p:txBody>
      </p:sp>
      <p:cxnSp>
        <p:nvCxnSpPr>
          <p:cNvPr id="284" name="直接连接符 283"/>
          <p:cNvCxnSpPr>
            <a:stCxn id="283" idx="2"/>
            <a:endCxn id="128" idx="3"/>
          </p:cNvCxnSpPr>
          <p:nvPr/>
        </p:nvCxnSpPr>
        <p:spPr>
          <a:xfrm flipH="1">
            <a:off x="8867189" y="1088301"/>
            <a:ext cx="673363" cy="5051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82" idx="2"/>
            <a:endCxn id="88" idx="3"/>
          </p:cNvCxnSpPr>
          <p:nvPr/>
        </p:nvCxnSpPr>
        <p:spPr>
          <a:xfrm flipH="1" flipV="1">
            <a:off x="8857858" y="6338880"/>
            <a:ext cx="538678" cy="213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1410063" y="2861133"/>
            <a:ext cx="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2035930" y="1223161"/>
            <a:ext cx="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95" name="TextBox 294"/>
          <p:cNvSpPr txBox="1"/>
          <p:nvPr/>
        </p:nvSpPr>
        <p:spPr>
          <a:xfrm>
            <a:off x="5758273" y="1233436"/>
            <a:ext cx="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96" name="TextBox 295"/>
          <p:cNvSpPr txBox="1"/>
          <p:nvPr/>
        </p:nvSpPr>
        <p:spPr>
          <a:xfrm>
            <a:off x="8136396" y="2324269"/>
            <a:ext cx="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7" name="TextBox 296"/>
          <p:cNvSpPr txBox="1"/>
          <p:nvPr/>
        </p:nvSpPr>
        <p:spPr>
          <a:xfrm>
            <a:off x="816132" y="4788325"/>
            <a:ext cx="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98" name="TextBox 297"/>
          <p:cNvSpPr txBox="1"/>
          <p:nvPr/>
        </p:nvSpPr>
        <p:spPr>
          <a:xfrm>
            <a:off x="2210350" y="5996740"/>
            <a:ext cx="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2362169" y="3785637"/>
            <a:ext cx="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5434068" y="3819327"/>
            <a:ext cx="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1" name="TextBox 300"/>
          <p:cNvSpPr txBox="1"/>
          <p:nvPr/>
        </p:nvSpPr>
        <p:spPr>
          <a:xfrm>
            <a:off x="968532" y="2491217"/>
            <a:ext cx="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3259433" y="2918259"/>
            <a:ext cx="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4994446" y="2951088"/>
            <a:ext cx="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04" name="TextBox 303"/>
          <p:cNvSpPr txBox="1"/>
          <p:nvPr/>
        </p:nvSpPr>
        <p:spPr>
          <a:xfrm>
            <a:off x="7039965" y="2931806"/>
            <a:ext cx="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5694123" y="5996740"/>
            <a:ext cx="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8161920" y="4784107"/>
            <a:ext cx="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7" name="椭圆 306"/>
          <p:cNvSpPr/>
          <p:nvPr/>
        </p:nvSpPr>
        <p:spPr>
          <a:xfrm>
            <a:off x="2042074" y="2256425"/>
            <a:ext cx="895292" cy="3402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time</a:t>
            </a:r>
            <a:endParaRPr lang="zh-CN" altLang="en-US" sz="1400" dirty="0"/>
          </a:p>
        </p:txBody>
      </p:sp>
      <p:cxnSp>
        <p:nvCxnSpPr>
          <p:cNvPr id="308" name="直接连接符 307"/>
          <p:cNvCxnSpPr>
            <a:stCxn id="307" idx="4"/>
            <a:endCxn id="60" idx="0"/>
          </p:cNvCxnSpPr>
          <p:nvPr/>
        </p:nvCxnSpPr>
        <p:spPr>
          <a:xfrm flipH="1">
            <a:off x="2478224" y="2596661"/>
            <a:ext cx="11496" cy="4378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2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35</Words>
  <Application>Microsoft Office PowerPoint</Application>
  <PresentationFormat>全屏显示(4:3)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修文李</dc:creator>
  <cp:lastModifiedBy>修文李</cp:lastModifiedBy>
  <cp:revision>74</cp:revision>
  <dcterms:created xsi:type="dcterms:W3CDTF">2019-07-13T06:56:47Z</dcterms:created>
  <dcterms:modified xsi:type="dcterms:W3CDTF">2019-07-14T15:39:08Z</dcterms:modified>
</cp:coreProperties>
</file>