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6" r:id="rId2"/>
    <p:sldId id="393" r:id="rId3"/>
    <p:sldId id="394" r:id="rId4"/>
    <p:sldId id="395" r:id="rId5"/>
    <p:sldId id="347" r:id="rId6"/>
    <p:sldId id="396" r:id="rId7"/>
    <p:sldId id="397" r:id="rId8"/>
    <p:sldId id="398" r:id="rId9"/>
    <p:sldId id="427" r:id="rId10"/>
    <p:sldId id="400" r:id="rId11"/>
    <p:sldId id="401" r:id="rId12"/>
    <p:sldId id="402" r:id="rId13"/>
    <p:sldId id="428" r:id="rId14"/>
    <p:sldId id="404" r:id="rId15"/>
    <p:sldId id="405" r:id="rId16"/>
    <p:sldId id="406" r:id="rId17"/>
    <p:sldId id="408" r:id="rId18"/>
    <p:sldId id="429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33" r:id="rId33"/>
    <p:sldId id="423" r:id="rId34"/>
    <p:sldId id="424" r:id="rId35"/>
    <p:sldId id="436" r:id="rId36"/>
    <p:sldId id="426" r:id="rId37"/>
  </p:sldIdLst>
  <p:sldSz cx="9144000" cy="5143500" type="screen16x9"/>
  <p:notesSz cx="6858000" cy="9144000"/>
  <p:embeddedFontLst>
    <p:embeddedFont>
      <p:font typeface="Anton" pitchFamily="2" charset="0"/>
      <p:regular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Poppins" panose="00000500000000000000" pitchFamily="2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CA0"/>
    <a:srgbClr val="9CA589"/>
    <a:srgbClr val="DCB364"/>
    <a:srgbClr val="6E7B59"/>
    <a:srgbClr val="F1EAE5"/>
    <a:srgbClr val="804131"/>
    <a:srgbClr val="894635"/>
    <a:srgbClr val="AF5C46"/>
    <a:srgbClr val="B56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041FD-BEB5-4C7F-8E9A-72F9F5ACC0BB}" v="232" dt="2023-03-28T07:11:41.332"/>
  </p1510:revLst>
</p1510:revInfo>
</file>

<file path=ppt/tableStyles.xml><?xml version="1.0" encoding="utf-8"?>
<a:tblStyleLst xmlns:a="http://schemas.openxmlformats.org/drawingml/2006/main" def="{DA2D8474-318A-494F-AFAC-9A3F4266071B}">
  <a:tblStyle styleId="{DA2D8474-318A-494F-AFAC-9A3F42660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2877" autoAdjust="0"/>
  </p:normalViewPr>
  <p:slideViewPr>
    <p:cSldViewPr snapToGrid="0">
      <p:cViewPr varScale="1">
        <p:scale>
          <a:sx n="78" d="100"/>
          <a:sy n="78" d="100"/>
        </p:scale>
        <p:origin x="9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采紋 吳" userId="a8b62ba60823c0ee" providerId="LiveId" clId="{7CB041FD-BEB5-4C7F-8E9A-72F9F5ACC0BB}"/>
    <pc:docChg chg="undo redo custSel addSld delSld modSld sldOrd">
      <pc:chgData name="采紋 吳" userId="a8b62ba60823c0ee" providerId="LiveId" clId="{7CB041FD-BEB5-4C7F-8E9A-72F9F5ACC0BB}" dt="2023-03-28T07:11:41.329" v="10016"/>
      <pc:docMkLst>
        <pc:docMk/>
      </pc:docMkLst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4154755776" sldId="311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711136485" sldId="316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736164982" sldId="317"/>
        </pc:sldMkLst>
      </pc:sldChg>
      <pc:sldChg chg="add del">
        <pc:chgData name="采紋 吳" userId="a8b62ba60823c0ee" providerId="LiveId" clId="{7CB041FD-BEB5-4C7F-8E9A-72F9F5ACC0BB}" dt="2023-03-24T07:09:54.410" v="5652"/>
        <pc:sldMkLst>
          <pc:docMk/>
          <pc:sldMk cId="3580773384" sldId="319"/>
        </pc:sldMkLst>
      </pc:sldChg>
      <pc:sldChg chg="modSp del mod">
        <pc:chgData name="采紋 吳" userId="a8b62ba60823c0ee" providerId="LiveId" clId="{7CB041FD-BEB5-4C7F-8E9A-72F9F5ACC0BB}" dt="2023-03-24T09:32:07.988" v="9979" actId="47"/>
        <pc:sldMkLst>
          <pc:docMk/>
          <pc:sldMk cId="4143420586" sldId="325"/>
        </pc:sldMkLst>
        <pc:spChg chg="mod">
          <ac:chgData name="采紋 吳" userId="a8b62ba60823c0ee" providerId="LiveId" clId="{7CB041FD-BEB5-4C7F-8E9A-72F9F5ACC0BB}" dt="2023-03-23T13:50:43.443" v="810" actId="1076"/>
          <ac:spMkLst>
            <pc:docMk/>
            <pc:sldMk cId="4143420586" sldId="325"/>
            <ac:spMk id="2" creationId="{935EFC8F-3039-AD63-6536-5B1E4EC4C22D}"/>
          </ac:spMkLst>
        </pc:spChg>
      </pc:sldChg>
      <pc:sldChg chg="addSp delSp modSp add mod">
        <pc:chgData name="采紋 吳" userId="a8b62ba60823c0ee" providerId="LiveId" clId="{7CB041FD-BEB5-4C7F-8E9A-72F9F5ACC0BB}" dt="2023-03-23T14:30:33.074" v="1464" actId="20577"/>
        <pc:sldMkLst>
          <pc:docMk/>
          <pc:sldMk cId="1854751294" sldId="347"/>
        </pc:sldMkLst>
        <pc:spChg chg="mod">
          <ac:chgData name="采紋 吳" userId="a8b62ba60823c0ee" providerId="LiveId" clId="{7CB041FD-BEB5-4C7F-8E9A-72F9F5ACC0BB}" dt="2023-03-23T14:26:56.446" v="1419" actId="20577"/>
          <ac:spMkLst>
            <pc:docMk/>
            <pc:sldMk cId="1854751294" sldId="347"/>
            <ac:spMk id="2" creationId="{7109B02C-D8CB-A63C-E529-CC958597718E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3" creationId="{F3A4C3FB-0243-C4CA-F6CB-368F26A007C6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5" creationId="{5173965A-5995-0464-9EC3-13BC2DB5B513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6" creationId="{93045A96-952C-1DE9-DC78-91C225700D41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7" creationId="{13F1DAF0-B2B6-AC65-A726-C00952D58514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8" creationId="{73AE5E50-0569-D690-9208-3F9A47DFF12E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9" creationId="{E92A043D-D635-826D-E300-57CA7DB3561E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10" creationId="{8092761B-98BE-2FC0-3DBF-AF6C5C22E72D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11" creationId="{0C04BCFA-2BCA-ABE2-DCC6-9C6CEBF3DE13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12" creationId="{1F6CAC95-249A-7CB2-7FFF-84201DB2898E}"/>
          </ac:spMkLst>
        </pc:spChg>
        <pc:spChg chg="add del mod">
          <ac:chgData name="采紋 吳" userId="a8b62ba60823c0ee" providerId="LiveId" clId="{7CB041FD-BEB5-4C7F-8E9A-72F9F5ACC0BB}" dt="2023-03-23T14:21:10.307" v="1340" actId="478"/>
          <ac:spMkLst>
            <pc:docMk/>
            <pc:sldMk cId="1854751294" sldId="347"/>
            <ac:spMk id="451" creationId="{9A57F8A0-5328-27AF-694C-6C2D2CBD13A3}"/>
          </ac:spMkLst>
        </pc:spChg>
        <pc:spChg chg="add mod">
          <ac:chgData name="采紋 吳" userId="a8b62ba60823c0ee" providerId="LiveId" clId="{7CB041FD-BEB5-4C7F-8E9A-72F9F5ACC0BB}" dt="2023-03-23T14:28:21.044" v="1445" actId="1076"/>
          <ac:spMkLst>
            <pc:docMk/>
            <pc:sldMk cId="1854751294" sldId="347"/>
            <ac:spMk id="452" creationId="{01B6FF5A-7187-76F6-C1A8-57B8F8F90865}"/>
          </ac:spMkLst>
        </pc:spChg>
        <pc:spChg chg="add mod">
          <ac:chgData name="采紋 吳" userId="a8b62ba60823c0ee" providerId="LiveId" clId="{7CB041FD-BEB5-4C7F-8E9A-72F9F5ACC0BB}" dt="2023-03-23T14:28:21.044" v="1445" actId="1076"/>
          <ac:spMkLst>
            <pc:docMk/>
            <pc:sldMk cId="1854751294" sldId="347"/>
            <ac:spMk id="453" creationId="{370DAC03-52A7-1BC4-6BB4-A34517BF422C}"/>
          </ac:spMkLst>
        </pc:spChg>
        <pc:spChg chg="add mod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454" creationId="{C467D57C-4F47-C830-7D75-ACF81086CDE9}"/>
          </ac:spMkLst>
        </pc:spChg>
        <pc:spChg chg="mod topLvl">
          <ac:chgData name="采紋 吳" userId="a8b62ba60823c0ee" providerId="LiveId" clId="{7CB041FD-BEB5-4C7F-8E9A-72F9F5ACC0BB}" dt="2023-03-23T14:26:47.078" v="1416" actId="164"/>
          <ac:spMkLst>
            <pc:docMk/>
            <pc:sldMk cId="1854751294" sldId="347"/>
            <ac:spMk id="455" creationId="{432BD6B6-7CC9-8C6D-9B11-F8A78C999380}"/>
          </ac:spMkLst>
        </pc:spChg>
        <pc:spChg chg="del mod topLvl">
          <ac:chgData name="采紋 吳" userId="a8b62ba60823c0ee" providerId="LiveId" clId="{7CB041FD-BEB5-4C7F-8E9A-72F9F5ACC0BB}" dt="2023-03-23T14:07:55.168" v="1137" actId="478"/>
          <ac:spMkLst>
            <pc:docMk/>
            <pc:sldMk cId="1854751294" sldId="347"/>
            <ac:spMk id="456" creationId="{DCAB84BF-DBDC-8A8E-A29A-AC1B906758A0}"/>
          </ac:spMkLst>
        </pc:spChg>
        <pc:spChg chg="add del mod">
          <ac:chgData name="采紋 吳" userId="a8b62ba60823c0ee" providerId="LiveId" clId="{7CB041FD-BEB5-4C7F-8E9A-72F9F5ACC0BB}" dt="2023-03-23T14:22:02.368" v="1356"/>
          <ac:spMkLst>
            <pc:docMk/>
            <pc:sldMk cId="1854751294" sldId="347"/>
            <ac:spMk id="457" creationId="{3384BB71-C3CA-03B5-9803-6B9B2D84DD10}"/>
          </ac:spMkLst>
        </pc:spChg>
        <pc:spChg chg="mod">
          <ac:chgData name="采紋 吳" userId="a8b62ba60823c0ee" providerId="LiveId" clId="{7CB041FD-BEB5-4C7F-8E9A-72F9F5ACC0BB}" dt="2023-03-23T14:30:33.074" v="1464" actId="20577"/>
          <ac:spMkLst>
            <pc:docMk/>
            <pc:sldMk cId="1854751294" sldId="347"/>
            <ac:spMk id="458" creationId="{00000000-0000-0000-0000-000000000000}"/>
          </ac:spMkLst>
        </pc:spChg>
        <pc:spChg chg="add mod">
          <ac:chgData name="采紋 吳" userId="a8b62ba60823c0ee" providerId="LiveId" clId="{7CB041FD-BEB5-4C7F-8E9A-72F9F5ACC0BB}" dt="2023-03-23T14:28:21.044" v="1445" actId="1076"/>
          <ac:spMkLst>
            <pc:docMk/>
            <pc:sldMk cId="1854751294" sldId="347"/>
            <ac:spMk id="459" creationId="{F9A2B0A3-8D69-BE96-E6F2-D48242AC2279}"/>
          </ac:spMkLst>
        </pc:spChg>
        <pc:spChg chg="add mod">
          <ac:chgData name="采紋 吳" userId="a8b62ba60823c0ee" providerId="LiveId" clId="{7CB041FD-BEB5-4C7F-8E9A-72F9F5ACC0BB}" dt="2023-03-23T14:28:21.044" v="1445" actId="1076"/>
          <ac:spMkLst>
            <pc:docMk/>
            <pc:sldMk cId="1854751294" sldId="347"/>
            <ac:spMk id="460" creationId="{609FEBE2-D361-7866-AD9A-9482255B0F49}"/>
          </ac:spMkLst>
        </pc:spChg>
        <pc:spChg chg="add mod">
          <ac:chgData name="采紋 吳" userId="a8b62ba60823c0ee" providerId="LiveId" clId="{7CB041FD-BEB5-4C7F-8E9A-72F9F5ACC0BB}" dt="2023-03-23T14:28:21.044" v="1445" actId="1076"/>
          <ac:spMkLst>
            <pc:docMk/>
            <pc:sldMk cId="1854751294" sldId="347"/>
            <ac:spMk id="461" creationId="{6A1DAF51-67A3-1857-20EA-64B98B6773CC}"/>
          </ac:spMkLst>
        </pc:spChg>
        <pc:spChg chg="del mod topLvl">
          <ac:chgData name="采紋 吳" userId="a8b62ba60823c0ee" providerId="LiveId" clId="{7CB041FD-BEB5-4C7F-8E9A-72F9F5ACC0BB}" dt="2023-03-23T14:08:38.115" v="1150" actId="478"/>
          <ac:spMkLst>
            <pc:docMk/>
            <pc:sldMk cId="1854751294" sldId="347"/>
            <ac:spMk id="462" creationId="{5328A02F-1D47-74C4-061C-A59555979212}"/>
          </ac:spMkLst>
        </pc:spChg>
        <pc:spChg chg="del mod topLvl">
          <ac:chgData name="采紋 吳" userId="a8b62ba60823c0ee" providerId="LiveId" clId="{7CB041FD-BEB5-4C7F-8E9A-72F9F5ACC0BB}" dt="2023-03-23T14:08:41.969" v="1154" actId="478"/>
          <ac:spMkLst>
            <pc:docMk/>
            <pc:sldMk cId="1854751294" sldId="347"/>
            <ac:spMk id="463" creationId="{C9F6D02F-07C1-A1D4-36AC-C6F4A66641BF}"/>
          </ac:spMkLst>
        </pc:spChg>
        <pc:spChg chg="del mod topLvl">
          <ac:chgData name="采紋 吳" userId="a8b62ba60823c0ee" providerId="LiveId" clId="{7CB041FD-BEB5-4C7F-8E9A-72F9F5ACC0BB}" dt="2023-03-23T14:08:41.230" v="1153" actId="478"/>
          <ac:spMkLst>
            <pc:docMk/>
            <pc:sldMk cId="1854751294" sldId="347"/>
            <ac:spMk id="464" creationId="{85B1321B-2958-40ED-5058-6D44F3E10CB8}"/>
          </ac:spMkLst>
        </pc:spChg>
        <pc:spChg chg="del mod topLvl">
          <ac:chgData name="采紋 吳" userId="a8b62ba60823c0ee" providerId="LiveId" clId="{7CB041FD-BEB5-4C7F-8E9A-72F9F5ACC0BB}" dt="2023-03-23T14:08:39.018" v="1151" actId="478"/>
          <ac:spMkLst>
            <pc:docMk/>
            <pc:sldMk cId="1854751294" sldId="347"/>
            <ac:spMk id="465" creationId="{4C5AD3AE-D633-33BD-8E47-62347BBB7EEC}"/>
          </ac:spMkLst>
        </pc:spChg>
        <pc:spChg chg="del mod topLvl">
          <ac:chgData name="采紋 吳" userId="a8b62ba60823c0ee" providerId="LiveId" clId="{7CB041FD-BEB5-4C7F-8E9A-72F9F5ACC0BB}" dt="2023-03-23T14:08:40.163" v="1152" actId="478"/>
          <ac:spMkLst>
            <pc:docMk/>
            <pc:sldMk cId="1854751294" sldId="347"/>
            <ac:spMk id="466" creationId="{E8A32A77-39C6-9A37-DDEF-CC4AA34C2C0F}"/>
          </ac:spMkLst>
        </pc:spChg>
        <pc:grpChg chg="add del mod">
          <ac:chgData name="采紋 吳" userId="a8b62ba60823c0ee" providerId="LiveId" clId="{7CB041FD-BEB5-4C7F-8E9A-72F9F5ACC0BB}" dt="2023-03-23T14:26:40.970" v="1415" actId="478"/>
          <ac:grpSpMkLst>
            <pc:docMk/>
            <pc:sldMk cId="1854751294" sldId="347"/>
            <ac:grpSpMk id="4" creationId="{6009D170-3284-0438-24A3-0AB76C93378F}"/>
          </ac:grpSpMkLst>
        </pc:grpChg>
        <pc:grpChg chg="add mod">
          <ac:chgData name="采紋 吳" userId="a8b62ba60823c0ee" providerId="LiveId" clId="{7CB041FD-BEB5-4C7F-8E9A-72F9F5ACC0BB}" dt="2023-03-23T14:26:47.078" v="1416" actId="164"/>
          <ac:grpSpMkLst>
            <pc:docMk/>
            <pc:sldMk cId="1854751294" sldId="347"/>
            <ac:grpSpMk id="13" creationId="{89A2C9E6-CC20-17C3-F351-E33C7A579AC6}"/>
          </ac:grpSpMkLst>
        </pc:grpChg>
        <pc:grpChg chg="add mod">
          <ac:chgData name="采紋 吳" userId="a8b62ba60823c0ee" providerId="LiveId" clId="{7CB041FD-BEB5-4C7F-8E9A-72F9F5ACC0BB}" dt="2023-03-23T14:26:47.078" v="1416" actId="164"/>
          <ac:grpSpMkLst>
            <pc:docMk/>
            <pc:sldMk cId="1854751294" sldId="347"/>
            <ac:grpSpMk id="18" creationId="{A754C028-8299-5663-3A9A-C1590CF753D0}"/>
          </ac:grpSpMkLst>
        </pc:grpChg>
        <pc:grpChg chg="add mod">
          <ac:chgData name="采紋 吳" userId="a8b62ba60823c0ee" providerId="LiveId" clId="{7CB041FD-BEB5-4C7F-8E9A-72F9F5ACC0BB}" dt="2023-03-23T14:26:47.078" v="1416" actId="164"/>
          <ac:grpSpMkLst>
            <pc:docMk/>
            <pc:sldMk cId="1854751294" sldId="347"/>
            <ac:grpSpMk id="23" creationId="{046F2C11-E388-F10E-3D97-DB804ADB4DAA}"/>
          </ac:grpSpMkLst>
        </pc:grpChg>
        <pc:grpChg chg="add mod">
          <ac:chgData name="采紋 吳" userId="a8b62ba60823c0ee" providerId="LiveId" clId="{7CB041FD-BEB5-4C7F-8E9A-72F9F5ACC0BB}" dt="2023-03-23T14:19:04.603" v="1292" actId="164"/>
          <ac:grpSpMkLst>
            <pc:docMk/>
            <pc:sldMk cId="1854751294" sldId="347"/>
            <ac:grpSpMk id="28" creationId="{8B672F35-7732-BD87-37E0-BDF01E44C5DD}"/>
          </ac:grpSpMkLst>
        </pc:grpChg>
        <pc:grpChg chg="add mod">
          <ac:chgData name="采紋 吳" userId="a8b62ba60823c0ee" providerId="LiveId" clId="{7CB041FD-BEB5-4C7F-8E9A-72F9F5ACC0BB}" dt="2023-03-23T14:26:47.078" v="1416" actId="164"/>
          <ac:grpSpMkLst>
            <pc:docMk/>
            <pc:sldMk cId="1854751294" sldId="347"/>
            <ac:grpSpMk id="450" creationId="{35D0BF44-8AEA-AC48-197D-3076873E9CFD}"/>
          </ac:grpSpMkLst>
        </pc:grpChg>
        <pc:grpChg chg="add mod">
          <ac:chgData name="采紋 吳" userId="a8b62ba60823c0ee" providerId="LiveId" clId="{7CB041FD-BEB5-4C7F-8E9A-72F9F5ACC0BB}" dt="2023-03-23T14:26:47.078" v="1416" actId="164"/>
          <ac:grpSpMkLst>
            <pc:docMk/>
            <pc:sldMk cId="1854751294" sldId="347"/>
            <ac:grpSpMk id="474" creationId="{7D22D639-2FB9-6231-DE7D-6FFC512D7D4D}"/>
          </ac:grpSpMkLst>
        </pc:grpChg>
        <pc:grpChg chg="add mod">
          <ac:chgData name="采紋 吳" userId="a8b62ba60823c0ee" providerId="LiveId" clId="{7CB041FD-BEB5-4C7F-8E9A-72F9F5ACC0BB}" dt="2023-03-23T14:26:47.078" v="1416" actId="164"/>
          <ac:grpSpMkLst>
            <pc:docMk/>
            <pc:sldMk cId="1854751294" sldId="347"/>
            <ac:grpSpMk id="488" creationId="{EFDDE928-5C4A-86F6-27D0-0A716F7120F0}"/>
          </ac:grpSpMkLst>
        </pc:grpChg>
        <pc:grpChg chg="del">
          <ac:chgData name="采紋 吳" userId="a8b62ba60823c0ee" providerId="LiveId" clId="{7CB041FD-BEB5-4C7F-8E9A-72F9F5ACC0BB}" dt="2023-03-23T14:07:19.163" v="1123" actId="165"/>
          <ac:grpSpMkLst>
            <pc:docMk/>
            <pc:sldMk cId="1854751294" sldId="347"/>
            <ac:grpSpMk id="500" creationId="{312A3807-B6E2-38AE-536D-F13DC53DCB43}"/>
          </ac:grpSpMkLst>
        </pc:grpChg>
        <pc:grpChg chg="add mod">
          <ac:chgData name="采紋 吳" userId="a8b62ba60823c0ee" providerId="LiveId" clId="{7CB041FD-BEB5-4C7F-8E9A-72F9F5ACC0BB}" dt="2023-03-23T14:26:51.781" v="1417" actId="1076"/>
          <ac:grpSpMkLst>
            <pc:docMk/>
            <pc:sldMk cId="1854751294" sldId="347"/>
            <ac:grpSpMk id="502" creationId="{5DB23C4E-B617-61A2-7967-26ED4F6B8211}"/>
          </ac:grpSpMkLst>
        </pc:grpChg>
        <pc:cxnChg chg="mod">
          <ac:chgData name="采紋 吳" userId="a8b62ba60823c0ee" providerId="LiveId" clId="{7CB041FD-BEB5-4C7F-8E9A-72F9F5ACC0BB}" dt="2023-03-23T14:15:57.525" v="1261"/>
          <ac:cxnSpMkLst>
            <pc:docMk/>
            <pc:sldMk cId="1854751294" sldId="347"/>
            <ac:cxnSpMk id="14" creationId="{27E7BE05-F4FC-06E6-7E3E-4B013FC0C8D5}"/>
          </ac:cxnSpMkLst>
        </pc:cxnChg>
        <pc:cxnChg chg="mod">
          <ac:chgData name="采紋 吳" userId="a8b62ba60823c0ee" providerId="LiveId" clId="{7CB041FD-BEB5-4C7F-8E9A-72F9F5ACC0BB}" dt="2023-03-23T14:15:57.525" v="1261"/>
          <ac:cxnSpMkLst>
            <pc:docMk/>
            <pc:sldMk cId="1854751294" sldId="347"/>
            <ac:cxnSpMk id="15" creationId="{592C5A9A-8EF4-CA3B-ED7E-4B737A499F70}"/>
          </ac:cxnSpMkLst>
        </pc:cxnChg>
        <pc:cxnChg chg="mod">
          <ac:chgData name="采紋 吳" userId="a8b62ba60823c0ee" providerId="LiveId" clId="{7CB041FD-BEB5-4C7F-8E9A-72F9F5ACC0BB}" dt="2023-03-23T14:15:57.525" v="1261"/>
          <ac:cxnSpMkLst>
            <pc:docMk/>
            <pc:sldMk cId="1854751294" sldId="347"/>
            <ac:cxnSpMk id="16" creationId="{68964930-EF6D-BF94-E01A-E0663658AE6E}"/>
          </ac:cxnSpMkLst>
        </pc:cxnChg>
        <pc:cxnChg chg="mod">
          <ac:chgData name="采紋 吳" userId="a8b62ba60823c0ee" providerId="LiveId" clId="{7CB041FD-BEB5-4C7F-8E9A-72F9F5ACC0BB}" dt="2023-03-23T14:15:57.525" v="1261"/>
          <ac:cxnSpMkLst>
            <pc:docMk/>
            <pc:sldMk cId="1854751294" sldId="347"/>
            <ac:cxnSpMk id="17" creationId="{DB235C65-B670-113D-99CC-913684CB60E6}"/>
          </ac:cxnSpMkLst>
        </pc:cxnChg>
        <pc:cxnChg chg="mod">
          <ac:chgData name="采紋 吳" userId="a8b62ba60823c0ee" providerId="LiveId" clId="{7CB041FD-BEB5-4C7F-8E9A-72F9F5ACC0BB}" dt="2023-03-23T14:16:41.027" v="1267"/>
          <ac:cxnSpMkLst>
            <pc:docMk/>
            <pc:sldMk cId="1854751294" sldId="347"/>
            <ac:cxnSpMk id="19" creationId="{FD7301FB-0D2D-322A-B88C-C591DFAA23CE}"/>
          </ac:cxnSpMkLst>
        </pc:cxnChg>
        <pc:cxnChg chg="mod">
          <ac:chgData name="采紋 吳" userId="a8b62ba60823c0ee" providerId="LiveId" clId="{7CB041FD-BEB5-4C7F-8E9A-72F9F5ACC0BB}" dt="2023-03-23T14:16:41.027" v="1267"/>
          <ac:cxnSpMkLst>
            <pc:docMk/>
            <pc:sldMk cId="1854751294" sldId="347"/>
            <ac:cxnSpMk id="20" creationId="{37906CAA-77BC-48B1-8985-17838F017564}"/>
          </ac:cxnSpMkLst>
        </pc:cxnChg>
        <pc:cxnChg chg="mod">
          <ac:chgData name="采紋 吳" userId="a8b62ba60823c0ee" providerId="LiveId" clId="{7CB041FD-BEB5-4C7F-8E9A-72F9F5ACC0BB}" dt="2023-03-23T14:16:41.027" v="1267"/>
          <ac:cxnSpMkLst>
            <pc:docMk/>
            <pc:sldMk cId="1854751294" sldId="347"/>
            <ac:cxnSpMk id="21" creationId="{7F783D01-9B15-E9BE-DAF6-9F65A81F51BD}"/>
          </ac:cxnSpMkLst>
        </pc:cxnChg>
        <pc:cxnChg chg="mod">
          <ac:chgData name="采紋 吳" userId="a8b62ba60823c0ee" providerId="LiveId" clId="{7CB041FD-BEB5-4C7F-8E9A-72F9F5ACC0BB}" dt="2023-03-23T14:16:41.027" v="1267"/>
          <ac:cxnSpMkLst>
            <pc:docMk/>
            <pc:sldMk cId="1854751294" sldId="347"/>
            <ac:cxnSpMk id="22" creationId="{87D01310-E67B-EAE5-B240-8C384A148756}"/>
          </ac:cxnSpMkLst>
        </pc:cxnChg>
        <pc:cxnChg chg="mod">
          <ac:chgData name="采紋 吳" userId="a8b62ba60823c0ee" providerId="LiveId" clId="{7CB041FD-BEB5-4C7F-8E9A-72F9F5ACC0BB}" dt="2023-03-23T14:17:17.024" v="1274"/>
          <ac:cxnSpMkLst>
            <pc:docMk/>
            <pc:sldMk cId="1854751294" sldId="347"/>
            <ac:cxnSpMk id="24" creationId="{5DEFC2FA-F14E-AFFC-1BF4-3FFD632DD3BD}"/>
          </ac:cxnSpMkLst>
        </pc:cxnChg>
        <pc:cxnChg chg="mod">
          <ac:chgData name="采紋 吳" userId="a8b62ba60823c0ee" providerId="LiveId" clId="{7CB041FD-BEB5-4C7F-8E9A-72F9F5ACC0BB}" dt="2023-03-23T14:17:17.024" v="1274"/>
          <ac:cxnSpMkLst>
            <pc:docMk/>
            <pc:sldMk cId="1854751294" sldId="347"/>
            <ac:cxnSpMk id="25" creationId="{ABC450F8-0736-7997-D992-5F09CB67811D}"/>
          </ac:cxnSpMkLst>
        </pc:cxnChg>
        <pc:cxnChg chg="mod">
          <ac:chgData name="采紋 吳" userId="a8b62ba60823c0ee" providerId="LiveId" clId="{7CB041FD-BEB5-4C7F-8E9A-72F9F5ACC0BB}" dt="2023-03-23T14:17:17.024" v="1274"/>
          <ac:cxnSpMkLst>
            <pc:docMk/>
            <pc:sldMk cId="1854751294" sldId="347"/>
            <ac:cxnSpMk id="26" creationId="{7482F8FE-AEFE-D8AE-E1FD-B7B140EE66DB}"/>
          </ac:cxnSpMkLst>
        </pc:cxnChg>
        <pc:cxnChg chg="mod">
          <ac:chgData name="采紋 吳" userId="a8b62ba60823c0ee" providerId="LiveId" clId="{7CB041FD-BEB5-4C7F-8E9A-72F9F5ACC0BB}" dt="2023-03-23T14:17:17.024" v="1274"/>
          <ac:cxnSpMkLst>
            <pc:docMk/>
            <pc:sldMk cId="1854751294" sldId="347"/>
            <ac:cxnSpMk id="27" creationId="{B7C23ED7-9578-BFD5-CFEB-D0801A5E67D4}"/>
          </ac:cxnSpMkLst>
        </pc:cxnChg>
        <pc:cxnChg chg="mod">
          <ac:chgData name="采紋 吳" userId="a8b62ba60823c0ee" providerId="LiveId" clId="{7CB041FD-BEB5-4C7F-8E9A-72F9F5ACC0BB}" dt="2023-03-23T14:17:44.679" v="1279"/>
          <ac:cxnSpMkLst>
            <pc:docMk/>
            <pc:sldMk cId="1854751294" sldId="347"/>
            <ac:cxnSpMk id="29" creationId="{58CA9E3E-2E77-3B2A-3097-CA92BDE76E19}"/>
          </ac:cxnSpMkLst>
        </pc:cxnChg>
        <pc:cxnChg chg="mod">
          <ac:chgData name="采紋 吳" userId="a8b62ba60823c0ee" providerId="LiveId" clId="{7CB041FD-BEB5-4C7F-8E9A-72F9F5ACC0BB}" dt="2023-03-23T14:18:35.533" v="1289" actId="1076"/>
          <ac:cxnSpMkLst>
            <pc:docMk/>
            <pc:sldMk cId="1854751294" sldId="347"/>
            <ac:cxnSpMk id="30" creationId="{FE300B3D-1418-B439-AF60-CE57A0A064C4}"/>
          </ac:cxnSpMkLst>
        </pc:cxnChg>
        <pc:cxnChg chg="mod">
          <ac:chgData name="采紋 吳" userId="a8b62ba60823c0ee" providerId="LiveId" clId="{7CB041FD-BEB5-4C7F-8E9A-72F9F5ACC0BB}" dt="2023-03-23T14:17:44.679" v="1279"/>
          <ac:cxnSpMkLst>
            <pc:docMk/>
            <pc:sldMk cId="1854751294" sldId="347"/>
            <ac:cxnSpMk id="31" creationId="{CBDB2AC1-D90B-DD14-BED1-091D3428BD7D}"/>
          </ac:cxnSpMkLst>
        </pc:cxnChg>
        <pc:cxnChg chg="mod">
          <ac:chgData name="采紋 吳" userId="a8b62ba60823c0ee" providerId="LiveId" clId="{7CB041FD-BEB5-4C7F-8E9A-72F9F5ACC0BB}" dt="2023-03-23T14:17:44.679" v="1279"/>
          <ac:cxnSpMkLst>
            <pc:docMk/>
            <pc:sldMk cId="1854751294" sldId="347"/>
            <ac:cxnSpMk id="448" creationId="{70A8040E-5D07-D6C0-91A1-B8B38BF8F13D}"/>
          </ac:cxnSpMkLst>
        </pc:cxnChg>
        <pc:cxnChg chg="add mod">
          <ac:chgData name="采紋 吳" userId="a8b62ba60823c0ee" providerId="LiveId" clId="{7CB041FD-BEB5-4C7F-8E9A-72F9F5ACC0BB}" dt="2023-03-23T14:19:04.603" v="1292" actId="164"/>
          <ac:cxnSpMkLst>
            <pc:docMk/>
            <pc:sldMk cId="1854751294" sldId="347"/>
            <ac:cxnSpMk id="449" creationId="{9A551A9C-54D5-1BBD-6F45-AD0526C77160}"/>
          </ac:cxnSpMkLst>
        </pc:cxnChg>
        <pc:cxnChg chg="add mod">
          <ac:chgData name="采紋 吳" userId="a8b62ba60823c0ee" providerId="LiveId" clId="{7CB041FD-BEB5-4C7F-8E9A-72F9F5ACC0BB}" dt="2023-03-23T14:26:47.078" v="1416" actId="164"/>
          <ac:cxnSpMkLst>
            <pc:docMk/>
            <pc:sldMk cId="1854751294" sldId="347"/>
            <ac:cxnSpMk id="467" creationId="{70BD710B-5499-EF0C-3AE1-34E99C4601BD}"/>
          </ac:cxnSpMkLst>
        </pc:cxnChg>
        <pc:cxnChg chg="mod topLvl">
          <ac:chgData name="采紋 吳" userId="a8b62ba60823c0ee" providerId="LiveId" clId="{7CB041FD-BEB5-4C7F-8E9A-72F9F5ACC0BB}" dt="2023-03-23T14:08:19.118" v="1140" actId="164"/>
          <ac:cxnSpMkLst>
            <pc:docMk/>
            <pc:sldMk cId="1854751294" sldId="347"/>
            <ac:cxnSpMk id="468" creationId="{A568AB06-472E-9AF4-05EB-E431F56CABCB}"/>
          </ac:cxnSpMkLst>
        </pc:cxnChg>
        <pc:cxnChg chg="mod topLvl">
          <ac:chgData name="采紋 吳" userId="a8b62ba60823c0ee" providerId="LiveId" clId="{7CB041FD-BEB5-4C7F-8E9A-72F9F5ACC0BB}" dt="2023-03-23T14:08:19.118" v="1140" actId="164"/>
          <ac:cxnSpMkLst>
            <pc:docMk/>
            <pc:sldMk cId="1854751294" sldId="347"/>
            <ac:cxnSpMk id="469" creationId="{EC1A43CA-AF40-C6F5-9BAD-FBDB78150787}"/>
          </ac:cxnSpMkLst>
        </pc:cxnChg>
        <pc:cxnChg chg="mod topLvl">
          <ac:chgData name="采紋 吳" userId="a8b62ba60823c0ee" providerId="LiveId" clId="{7CB041FD-BEB5-4C7F-8E9A-72F9F5ACC0BB}" dt="2023-03-23T14:08:19.118" v="1140" actId="164"/>
          <ac:cxnSpMkLst>
            <pc:docMk/>
            <pc:sldMk cId="1854751294" sldId="347"/>
            <ac:cxnSpMk id="470" creationId="{E4B8016A-FFD9-C0A4-0D3D-352605B617CC}"/>
          </ac:cxnSpMkLst>
        </pc:cxnChg>
        <pc:cxnChg chg="mod">
          <ac:chgData name="采紋 吳" userId="a8b62ba60823c0ee" providerId="LiveId" clId="{7CB041FD-BEB5-4C7F-8E9A-72F9F5ACC0BB}" dt="2023-03-23T14:24:20.713" v="1378"/>
          <ac:cxnSpMkLst>
            <pc:docMk/>
            <pc:sldMk cId="1854751294" sldId="347"/>
            <ac:cxnSpMk id="475" creationId="{A2AA1E93-F397-8431-9F9B-8B4189D2DE6E}"/>
          </ac:cxnSpMkLst>
        </pc:cxnChg>
        <pc:cxnChg chg="mod topLvl">
          <ac:chgData name="采紋 吳" userId="a8b62ba60823c0ee" providerId="LiveId" clId="{7CB041FD-BEB5-4C7F-8E9A-72F9F5ACC0BB}" dt="2023-03-23T14:08:19.118" v="1140" actId="164"/>
          <ac:cxnSpMkLst>
            <pc:docMk/>
            <pc:sldMk cId="1854751294" sldId="347"/>
            <ac:cxnSpMk id="476" creationId="{CC9B8573-0A6A-BD2C-3ACB-855EBEB0B89D}"/>
          </ac:cxnSpMkLst>
        </pc:cxnChg>
        <pc:cxnChg chg="mod">
          <ac:chgData name="采紋 吳" userId="a8b62ba60823c0ee" providerId="LiveId" clId="{7CB041FD-BEB5-4C7F-8E9A-72F9F5ACC0BB}" dt="2023-03-23T14:29:22.399" v="1450" actId="14100"/>
          <ac:cxnSpMkLst>
            <pc:docMk/>
            <pc:sldMk cId="1854751294" sldId="347"/>
            <ac:cxnSpMk id="477" creationId="{C5C3D741-C519-70E2-7B63-8BB4D66D4D3C}"/>
          </ac:cxnSpMkLst>
        </pc:cxnChg>
        <pc:cxnChg chg="mod">
          <ac:chgData name="采紋 吳" userId="a8b62ba60823c0ee" providerId="LiveId" clId="{7CB041FD-BEB5-4C7F-8E9A-72F9F5ACC0BB}" dt="2023-03-23T14:29:43.111" v="1453" actId="14100"/>
          <ac:cxnSpMkLst>
            <pc:docMk/>
            <pc:sldMk cId="1854751294" sldId="347"/>
            <ac:cxnSpMk id="481" creationId="{733176D2-F69E-0696-08E8-52A42E057793}"/>
          </ac:cxnSpMkLst>
        </pc:cxnChg>
        <pc:cxnChg chg="mod">
          <ac:chgData name="采紋 吳" userId="a8b62ba60823c0ee" providerId="LiveId" clId="{7CB041FD-BEB5-4C7F-8E9A-72F9F5ACC0BB}" dt="2023-03-23T14:29:35.975" v="1452" actId="14100"/>
          <ac:cxnSpMkLst>
            <pc:docMk/>
            <pc:sldMk cId="1854751294" sldId="347"/>
            <ac:cxnSpMk id="482" creationId="{568DB27A-1626-7E11-07C1-A37998CB9CC5}"/>
          </ac:cxnSpMkLst>
        </pc:cxnChg>
        <pc:cxnChg chg="add mod">
          <ac:chgData name="采紋 吳" userId="a8b62ba60823c0ee" providerId="LiveId" clId="{7CB041FD-BEB5-4C7F-8E9A-72F9F5ACC0BB}" dt="2023-03-23T14:28:21.044" v="1445" actId="1076"/>
          <ac:cxnSpMkLst>
            <pc:docMk/>
            <pc:sldMk cId="1854751294" sldId="347"/>
            <ac:cxnSpMk id="483" creationId="{32CAF368-C19E-F565-DD21-37DD0C524AF3}"/>
          </ac:cxnSpMkLst>
        </pc:cxnChg>
        <pc:cxnChg chg="del mod topLvl">
          <ac:chgData name="采紋 吳" userId="a8b62ba60823c0ee" providerId="LiveId" clId="{7CB041FD-BEB5-4C7F-8E9A-72F9F5ACC0BB}" dt="2023-03-23T14:08:30.460" v="1147" actId="478"/>
          <ac:cxnSpMkLst>
            <pc:docMk/>
            <pc:sldMk cId="1854751294" sldId="347"/>
            <ac:cxnSpMk id="489" creationId="{8ACD4F86-DEF0-505F-1F75-B54A1C2422A9}"/>
          </ac:cxnSpMkLst>
        </pc:cxnChg>
        <pc:cxnChg chg="del mod topLvl">
          <ac:chgData name="采紋 吳" userId="a8b62ba60823c0ee" providerId="LiveId" clId="{7CB041FD-BEB5-4C7F-8E9A-72F9F5ACC0BB}" dt="2023-03-23T14:08:31.503" v="1148" actId="478"/>
          <ac:cxnSpMkLst>
            <pc:docMk/>
            <pc:sldMk cId="1854751294" sldId="347"/>
            <ac:cxnSpMk id="490" creationId="{44E88196-4A03-5FA1-A1C7-F9E61FA6461F}"/>
          </ac:cxnSpMkLst>
        </pc:cxnChg>
        <pc:cxnChg chg="del mod topLvl">
          <ac:chgData name="采紋 吳" userId="a8b62ba60823c0ee" providerId="LiveId" clId="{7CB041FD-BEB5-4C7F-8E9A-72F9F5ACC0BB}" dt="2023-03-23T14:08:32.504" v="1149" actId="478"/>
          <ac:cxnSpMkLst>
            <pc:docMk/>
            <pc:sldMk cId="1854751294" sldId="347"/>
            <ac:cxnSpMk id="491" creationId="{DEB498E6-4EC4-EC08-15F1-6DF20422F4ED}"/>
          </ac:cxnSpMkLst>
        </pc:cxnChg>
        <pc:cxnChg chg="del mod topLvl">
          <ac:chgData name="采紋 吳" userId="a8b62ba60823c0ee" providerId="LiveId" clId="{7CB041FD-BEB5-4C7F-8E9A-72F9F5ACC0BB}" dt="2023-03-23T14:08:27.505" v="1144" actId="478"/>
          <ac:cxnSpMkLst>
            <pc:docMk/>
            <pc:sldMk cId="1854751294" sldId="347"/>
            <ac:cxnSpMk id="492" creationId="{22DE0A50-AAB3-3DA5-1F92-5F8F52DF2EBC}"/>
          </ac:cxnSpMkLst>
        </pc:cxnChg>
        <pc:cxnChg chg="del mod topLvl">
          <ac:chgData name="采紋 吳" userId="a8b62ba60823c0ee" providerId="LiveId" clId="{7CB041FD-BEB5-4C7F-8E9A-72F9F5ACC0BB}" dt="2023-03-23T14:08:28.474" v="1145" actId="478"/>
          <ac:cxnSpMkLst>
            <pc:docMk/>
            <pc:sldMk cId="1854751294" sldId="347"/>
            <ac:cxnSpMk id="493" creationId="{AF0BBDFD-FE58-BC7F-86FF-2CF93C87D7E3}"/>
          </ac:cxnSpMkLst>
        </pc:cxnChg>
        <pc:cxnChg chg="del mod topLvl">
          <ac:chgData name="采紋 吳" userId="a8b62ba60823c0ee" providerId="LiveId" clId="{7CB041FD-BEB5-4C7F-8E9A-72F9F5ACC0BB}" dt="2023-03-23T14:08:26.608" v="1143" actId="478"/>
          <ac:cxnSpMkLst>
            <pc:docMk/>
            <pc:sldMk cId="1854751294" sldId="347"/>
            <ac:cxnSpMk id="494" creationId="{34A62A62-7D9A-427C-CC4C-ECF733C2CE31}"/>
          </ac:cxnSpMkLst>
        </pc:cxnChg>
        <pc:cxnChg chg="del mod topLvl">
          <ac:chgData name="采紋 吳" userId="a8b62ba60823c0ee" providerId="LiveId" clId="{7CB041FD-BEB5-4C7F-8E9A-72F9F5ACC0BB}" dt="2023-03-23T14:08:29.418" v="1146" actId="478"/>
          <ac:cxnSpMkLst>
            <pc:docMk/>
            <pc:sldMk cId="1854751294" sldId="347"/>
            <ac:cxnSpMk id="495" creationId="{672C6A8C-60F3-470A-D5E3-6D6076C310C1}"/>
          </ac:cxnSpMkLst>
        </pc:cxnChg>
        <pc:cxnChg chg="mod">
          <ac:chgData name="采紋 吳" userId="a8b62ba60823c0ee" providerId="LiveId" clId="{7CB041FD-BEB5-4C7F-8E9A-72F9F5ACC0BB}" dt="2023-03-23T14:28:21.044" v="1445" actId="1076"/>
          <ac:cxnSpMkLst>
            <pc:docMk/>
            <pc:sldMk cId="1854751294" sldId="347"/>
            <ac:cxnSpMk id="496" creationId="{CCE63C35-5187-D565-46E8-EF3E65682855}"/>
          </ac:cxnSpMkLst>
        </pc:cxnChg>
        <pc:cxnChg chg="del mod topLvl">
          <ac:chgData name="采紋 吳" userId="a8b62ba60823c0ee" providerId="LiveId" clId="{7CB041FD-BEB5-4C7F-8E9A-72F9F5ACC0BB}" dt="2023-03-23T14:08:25.898" v="1142" actId="478"/>
          <ac:cxnSpMkLst>
            <pc:docMk/>
            <pc:sldMk cId="1854751294" sldId="347"/>
            <ac:cxnSpMk id="497" creationId="{986F0C85-9172-ACE4-99BE-1C7BE0C6A78F}"/>
          </ac:cxnSpMkLst>
        </pc:cxnChg>
        <pc:cxnChg chg="mod">
          <ac:chgData name="采紋 吳" userId="a8b62ba60823c0ee" providerId="LiveId" clId="{7CB041FD-BEB5-4C7F-8E9A-72F9F5ACC0BB}" dt="2023-03-23T14:28:31.073" v="1446" actId="1076"/>
          <ac:cxnSpMkLst>
            <pc:docMk/>
            <pc:sldMk cId="1854751294" sldId="347"/>
            <ac:cxnSpMk id="498" creationId="{FF23D9EE-44FF-CD54-56BD-83CD17C0E9C0}"/>
          </ac:cxnSpMkLst>
        </pc:cxnChg>
        <pc:cxnChg chg="mod">
          <ac:chgData name="采紋 吳" userId="a8b62ba60823c0ee" providerId="LiveId" clId="{7CB041FD-BEB5-4C7F-8E9A-72F9F5ACC0BB}" dt="2023-03-23T14:28:21.044" v="1445" actId="1076"/>
          <ac:cxnSpMkLst>
            <pc:docMk/>
            <pc:sldMk cId="1854751294" sldId="347"/>
            <ac:cxnSpMk id="499" creationId="{F10276DC-5330-4484-A875-501CA51B3FA3}"/>
          </ac:cxnSpMkLst>
        </pc:cxnChg>
        <pc:cxnChg chg="mod">
          <ac:chgData name="采紋 吳" userId="a8b62ba60823c0ee" providerId="LiveId" clId="{7CB041FD-BEB5-4C7F-8E9A-72F9F5ACC0BB}" dt="2023-03-23T14:28:31.073" v="1446" actId="1076"/>
          <ac:cxnSpMkLst>
            <pc:docMk/>
            <pc:sldMk cId="1854751294" sldId="347"/>
            <ac:cxnSpMk id="501" creationId="{B04E2ABD-00FD-83F9-CE36-3EDE3199B054}"/>
          </ac:cxnSpMkLst>
        </pc:cxnChg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862926478" sldId="369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31451005" sldId="370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763947250" sldId="371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086481427" sldId="372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07390826" sldId="373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1065599112" sldId="374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646669550" sldId="375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4290317492" sldId="376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4278215671" sldId="377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68246730" sldId="378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1979266179" sldId="379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070334423" sldId="380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475570400" sldId="381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149265827" sldId="382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57814693" sldId="383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345555737" sldId="384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1802834350" sldId="385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519031638" sldId="386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932269262" sldId="387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940039278" sldId="388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000856389" sldId="389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3082888657" sldId="390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2181039895" sldId="391"/>
        </pc:sldMkLst>
      </pc:sldChg>
      <pc:sldChg chg="del">
        <pc:chgData name="采紋 吳" userId="a8b62ba60823c0ee" providerId="LiveId" clId="{7CB041FD-BEB5-4C7F-8E9A-72F9F5ACC0BB}" dt="2023-03-24T09:32:07.988" v="9979" actId="47"/>
        <pc:sldMkLst>
          <pc:docMk/>
          <pc:sldMk cId="4164783269" sldId="392"/>
        </pc:sldMkLst>
      </pc:sldChg>
      <pc:sldChg chg="addSp delSp modSp add mod">
        <pc:chgData name="采紋 吳" userId="a8b62ba60823c0ee" providerId="LiveId" clId="{7CB041FD-BEB5-4C7F-8E9A-72F9F5ACC0BB}" dt="2023-03-23T15:32:48.891" v="2206"/>
        <pc:sldMkLst>
          <pc:docMk/>
          <pc:sldMk cId="1263226180" sldId="393"/>
        </pc:sldMkLst>
        <pc:spChg chg="mod">
          <ac:chgData name="采紋 吳" userId="a8b62ba60823c0ee" providerId="LiveId" clId="{7CB041FD-BEB5-4C7F-8E9A-72F9F5ACC0BB}" dt="2023-03-23T13:20:48.653" v="532" actId="20577"/>
          <ac:spMkLst>
            <pc:docMk/>
            <pc:sldMk cId="1263226180" sldId="393"/>
            <ac:spMk id="2" creationId="{169D3F92-4910-554B-4728-FF092C8A3693}"/>
          </ac:spMkLst>
        </pc:spChg>
        <pc:spChg chg="add mod">
          <ac:chgData name="采紋 吳" userId="a8b62ba60823c0ee" providerId="LiveId" clId="{7CB041FD-BEB5-4C7F-8E9A-72F9F5ACC0BB}" dt="2023-03-23T13:20:32.598" v="530" actId="207"/>
          <ac:spMkLst>
            <pc:docMk/>
            <pc:sldMk cId="1263226180" sldId="393"/>
            <ac:spMk id="4" creationId="{0EBA75DD-1173-BFC2-D17A-D05EBDEC7247}"/>
          </ac:spMkLst>
        </pc:spChg>
        <pc:spChg chg="mod">
          <ac:chgData name="采紋 吳" userId="a8b62ba60823c0ee" providerId="LiveId" clId="{7CB041FD-BEB5-4C7F-8E9A-72F9F5ACC0BB}" dt="2023-03-23T13:18:14.434" v="519" actId="1076"/>
          <ac:spMkLst>
            <pc:docMk/>
            <pc:sldMk cId="1263226180" sldId="393"/>
            <ac:spMk id="29" creationId="{46521A69-63DF-CE92-FBE3-16E0F360A3F3}"/>
          </ac:spMkLst>
        </pc:spChg>
        <pc:spChg chg="mod">
          <ac:chgData name="采紋 吳" userId="a8b62ba60823c0ee" providerId="LiveId" clId="{7CB041FD-BEB5-4C7F-8E9A-72F9F5ACC0BB}" dt="2023-03-23T13:18:14.434" v="519" actId="1076"/>
          <ac:spMkLst>
            <pc:docMk/>
            <pc:sldMk cId="1263226180" sldId="393"/>
            <ac:spMk id="30" creationId="{50772325-0BF2-F167-C202-B279C736A958}"/>
          </ac:spMkLst>
        </pc:spChg>
        <pc:spChg chg="mod">
          <ac:chgData name="采紋 吳" userId="a8b62ba60823c0ee" providerId="LiveId" clId="{7CB041FD-BEB5-4C7F-8E9A-72F9F5ACC0BB}" dt="2023-03-23T13:07:50.526" v="41" actId="20577"/>
          <ac:spMkLst>
            <pc:docMk/>
            <pc:sldMk cId="1263226180" sldId="393"/>
            <ac:spMk id="458" creationId="{00000000-0000-0000-0000-000000000000}"/>
          </ac:spMkLst>
        </pc:spChg>
        <pc:spChg chg="mod">
          <ac:chgData name="采紋 吳" userId="a8b62ba60823c0ee" providerId="LiveId" clId="{7CB041FD-BEB5-4C7F-8E9A-72F9F5ACC0BB}" dt="2023-03-23T13:20:32.598" v="530" actId="207"/>
          <ac:spMkLst>
            <pc:docMk/>
            <pc:sldMk cId="1263226180" sldId="393"/>
            <ac:spMk id="459" creationId="{00000000-0000-0000-0000-000000000000}"/>
          </ac:spMkLst>
        </pc:spChg>
        <pc:spChg chg="mod">
          <ac:chgData name="采紋 吳" userId="a8b62ba60823c0ee" providerId="LiveId" clId="{7CB041FD-BEB5-4C7F-8E9A-72F9F5ACC0BB}" dt="2023-03-23T13:18:14.434" v="519" actId="1076"/>
          <ac:spMkLst>
            <pc:docMk/>
            <pc:sldMk cId="1263226180" sldId="393"/>
            <ac:spMk id="461" creationId="{00000000-0000-0000-0000-000000000000}"/>
          </ac:spMkLst>
        </pc:spChg>
        <pc:grpChg chg="mod">
          <ac:chgData name="采紋 吳" userId="a8b62ba60823c0ee" providerId="LiveId" clId="{7CB041FD-BEB5-4C7F-8E9A-72F9F5ACC0BB}" dt="2023-03-23T13:18:14.434" v="519" actId="1076"/>
          <ac:grpSpMkLst>
            <pc:docMk/>
            <pc:sldMk cId="1263226180" sldId="393"/>
            <ac:grpSpMk id="7" creationId="{A1F18954-7EE0-FAF8-5896-22BD869D3E70}"/>
          </ac:grpSpMkLst>
        </pc:grpChg>
        <pc:grpChg chg="mod">
          <ac:chgData name="采紋 吳" userId="a8b62ba60823c0ee" providerId="LiveId" clId="{7CB041FD-BEB5-4C7F-8E9A-72F9F5ACC0BB}" dt="2023-03-23T13:18:14.434" v="519" actId="1076"/>
          <ac:grpSpMkLst>
            <pc:docMk/>
            <pc:sldMk cId="1263226180" sldId="393"/>
            <ac:grpSpMk id="31" creationId="{96F6E580-56B7-3AF0-88DD-7247F937E345}"/>
          </ac:grpSpMkLst>
        </pc:grpChg>
        <pc:graphicFrameChg chg="add mod modGraphic">
          <ac:chgData name="采紋 吳" userId="a8b62ba60823c0ee" providerId="LiveId" clId="{7CB041FD-BEB5-4C7F-8E9A-72F9F5ACC0BB}" dt="2023-03-23T15:32:45.603" v="2204" actId="572"/>
          <ac:graphicFrameMkLst>
            <pc:docMk/>
            <pc:sldMk cId="1263226180" sldId="393"/>
            <ac:graphicFrameMk id="3" creationId="{EEC5A491-457F-7190-63E7-1048A45CBE21}"/>
          </ac:graphicFrameMkLst>
        </pc:graphicFrameChg>
        <pc:graphicFrameChg chg="add del mod">
          <ac:chgData name="采紋 吳" userId="a8b62ba60823c0ee" providerId="LiveId" clId="{7CB041FD-BEB5-4C7F-8E9A-72F9F5ACC0BB}" dt="2023-03-23T15:32:48.891" v="2206"/>
          <ac:graphicFrameMkLst>
            <pc:docMk/>
            <pc:sldMk cId="1263226180" sldId="393"/>
            <ac:graphicFrameMk id="5" creationId="{7547DF04-F7F1-AD16-B4A9-D19750264EBD}"/>
          </ac:graphicFrameMkLst>
        </pc:graphicFrameChg>
      </pc:sldChg>
      <pc:sldChg chg="add del">
        <pc:chgData name="采紋 吳" userId="a8b62ba60823c0ee" providerId="LiveId" clId="{7CB041FD-BEB5-4C7F-8E9A-72F9F5ACC0BB}" dt="2023-03-23T13:10:13.078" v="183"/>
        <pc:sldMkLst>
          <pc:docMk/>
          <pc:sldMk cId="1881322580" sldId="394"/>
        </pc:sldMkLst>
      </pc:sldChg>
      <pc:sldChg chg="addSp delSp modSp add mod">
        <pc:chgData name="采紋 吳" userId="a8b62ba60823c0ee" providerId="LiveId" clId="{7CB041FD-BEB5-4C7F-8E9A-72F9F5ACC0BB}" dt="2023-03-23T13:46:53.301" v="685" actId="14100"/>
        <pc:sldMkLst>
          <pc:docMk/>
          <pc:sldMk cId="2954860841" sldId="394"/>
        </pc:sldMkLst>
        <pc:spChg chg="mod">
          <ac:chgData name="采紋 吳" userId="a8b62ba60823c0ee" providerId="LiveId" clId="{7CB041FD-BEB5-4C7F-8E9A-72F9F5ACC0BB}" dt="2023-03-23T13:38:04.434" v="537" actId="20577"/>
          <ac:spMkLst>
            <pc:docMk/>
            <pc:sldMk cId="2954860841" sldId="394"/>
            <ac:spMk id="2" creationId="{169D3F92-4910-554B-4728-FF092C8A3693}"/>
          </ac:spMkLst>
        </pc:spChg>
        <pc:spChg chg="del">
          <ac:chgData name="采紋 吳" userId="a8b62ba60823c0ee" providerId="LiveId" clId="{7CB041FD-BEB5-4C7F-8E9A-72F9F5ACC0BB}" dt="2023-03-23T13:38:42.152" v="599" actId="478"/>
          <ac:spMkLst>
            <pc:docMk/>
            <pc:sldMk cId="2954860841" sldId="394"/>
            <ac:spMk id="4" creationId="{0EBA75DD-1173-BFC2-D17A-D05EBDEC7247}"/>
          </ac:spMkLst>
        </pc:spChg>
        <pc:spChg chg="add del mod">
          <ac:chgData name="采紋 吳" userId="a8b62ba60823c0ee" providerId="LiveId" clId="{7CB041FD-BEB5-4C7F-8E9A-72F9F5ACC0BB}" dt="2023-03-23T13:38:47.302" v="601" actId="478"/>
          <ac:spMkLst>
            <pc:docMk/>
            <pc:sldMk cId="2954860841" sldId="394"/>
            <ac:spMk id="6" creationId="{E527CBA6-96A0-4281-2069-9D8EDC85A347}"/>
          </ac:spMkLst>
        </pc:spChg>
        <pc:spChg chg="add del mod">
          <ac:chgData name="采紋 吳" userId="a8b62ba60823c0ee" providerId="LiveId" clId="{7CB041FD-BEB5-4C7F-8E9A-72F9F5ACC0BB}" dt="2023-03-23T13:38:46.354" v="600" actId="478"/>
          <ac:spMkLst>
            <pc:docMk/>
            <pc:sldMk cId="2954860841" sldId="394"/>
            <ac:spMk id="14" creationId="{411A7800-8FA2-02C1-18FC-EB1DEE079409}"/>
          </ac:spMkLst>
        </pc:spChg>
        <pc:spChg chg="add mod">
          <ac:chgData name="采紋 吳" userId="a8b62ba60823c0ee" providerId="LiveId" clId="{7CB041FD-BEB5-4C7F-8E9A-72F9F5ACC0BB}" dt="2023-03-23T13:44:59.515" v="668" actId="1076"/>
          <ac:spMkLst>
            <pc:docMk/>
            <pc:sldMk cId="2954860841" sldId="394"/>
            <ac:spMk id="19" creationId="{57595620-9870-B6DD-8E6E-8CC297FB6E7B}"/>
          </ac:spMkLst>
        </pc:spChg>
        <pc:spChg chg="add mod">
          <ac:chgData name="采紋 吳" userId="a8b62ba60823c0ee" providerId="LiveId" clId="{7CB041FD-BEB5-4C7F-8E9A-72F9F5ACC0BB}" dt="2023-03-23T13:44:59.515" v="668" actId="1076"/>
          <ac:spMkLst>
            <pc:docMk/>
            <pc:sldMk cId="2954860841" sldId="394"/>
            <ac:spMk id="20" creationId="{1959D2F9-4D5D-4280-F9F1-F9CD2FBAF6AE}"/>
          </ac:spMkLst>
        </pc:spChg>
        <pc:spChg chg="add mod">
          <ac:chgData name="采紋 吳" userId="a8b62ba60823c0ee" providerId="LiveId" clId="{7CB041FD-BEB5-4C7F-8E9A-72F9F5ACC0BB}" dt="2023-03-23T13:45:53.731" v="674" actId="14100"/>
          <ac:spMkLst>
            <pc:docMk/>
            <pc:sldMk cId="2954860841" sldId="394"/>
            <ac:spMk id="21" creationId="{8A19B3FD-2329-A3EA-E3F6-FBD2447419D0}"/>
          </ac:spMkLst>
        </pc:spChg>
        <pc:spChg chg="add mod">
          <ac:chgData name="采紋 吳" userId="a8b62ba60823c0ee" providerId="LiveId" clId="{7CB041FD-BEB5-4C7F-8E9A-72F9F5ACC0BB}" dt="2023-03-23T13:46:18.777" v="679" actId="14100"/>
          <ac:spMkLst>
            <pc:docMk/>
            <pc:sldMk cId="2954860841" sldId="394"/>
            <ac:spMk id="22" creationId="{312F20AF-A18B-5334-54F1-B4E8A95BC975}"/>
          </ac:spMkLst>
        </pc:spChg>
        <pc:spChg chg="add mod">
          <ac:chgData name="采紋 吳" userId="a8b62ba60823c0ee" providerId="LiveId" clId="{7CB041FD-BEB5-4C7F-8E9A-72F9F5ACC0BB}" dt="2023-03-23T13:46:53.301" v="685" actId="14100"/>
          <ac:spMkLst>
            <pc:docMk/>
            <pc:sldMk cId="2954860841" sldId="394"/>
            <ac:spMk id="23" creationId="{D763AEB2-4D8B-474D-75E6-E2DA6D252D7C}"/>
          </ac:spMkLst>
        </pc:spChg>
        <pc:spChg chg="del">
          <ac:chgData name="采紋 吳" userId="a8b62ba60823c0ee" providerId="LiveId" clId="{7CB041FD-BEB5-4C7F-8E9A-72F9F5ACC0BB}" dt="2023-03-23T13:38:42.152" v="599" actId="478"/>
          <ac:spMkLst>
            <pc:docMk/>
            <pc:sldMk cId="2954860841" sldId="394"/>
            <ac:spMk id="29" creationId="{46521A69-63DF-CE92-FBE3-16E0F360A3F3}"/>
          </ac:spMkLst>
        </pc:spChg>
        <pc:spChg chg="del">
          <ac:chgData name="采紋 吳" userId="a8b62ba60823c0ee" providerId="LiveId" clId="{7CB041FD-BEB5-4C7F-8E9A-72F9F5ACC0BB}" dt="2023-03-23T13:38:42.152" v="599" actId="478"/>
          <ac:spMkLst>
            <pc:docMk/>
            <pc:sldMk cId="2954860841" sldId="394"/>
            <ac:spMk id="30" creationId="{50772325-0BF2-F167-C202-B279C736A958}"/>
          </ac:spMkLst>
        </pc:spChg>
        <pc:spChg chg="mod">
          <ac:chgData name="采紋 吳" userId="a8b62ba60823c0ee" providerId="LiveId" clId="{7CB041FD-BEB5-4C7F-8E9A-72F9F5ACC0BB}" dt="2023-03-23T13:38:27.910" v="598" actId="20577"/>
          <ac:spMkLst>
            <pc:docMk/>
            <pc:sldMk cId="2954860841" sldId="394"/>
            <ac:spMk id="458" creationId="{00000000-0000-0000-0000-000000000000}"/>
          </ac:spMkLst>
        </pc:spChg>
        <pc:spChg chg="del">
          <ac:chgData name="采紋 吳" userId="a8b62ba60823c0ee" providerId="LiveId" clId="{7CB041FD-BEB5-4C7F-8E9A-72F9F5ACC0BB}" dt="2023-03-23T13:38:42.152" v="599" actId="478"/>
          <ac:spMkLst>
            <pc:docMk/>
            <pc:sldMk cId="2954860841" sldId="394"/>
            <ac:spMk id="459" creationId="{00000000-0000-0000-0000-000000000000}"/>
          </ac:spMkLst>
        </pc:spChg>
        <pc:spChg chg="del">
          <ac:chgData name="采紋 吳" userId="a8b62ba60823c0ee" providerId="LiveId" clId="{7CB041FD-BEB5-4C7F-8E9A-72F9F5ACC0BB}" dt="2023-03-23T13:38:42.152" v="599" actId="478"/>
          <ac:spMkLst>
            <pc:docMk/>
            <pc:sldMk cId="2954860841" sldId="394"/>
            <ac:spMk id="461" creationId="{00000000-0000-0000-0000-000000000000}"/>
          </ac:spMkLst>
        </pc:spChg>
        <pc:grpChg chg="del">
          <ac:chgData name="采紋 吳" userId="a8b62ba60823c0ee" providerId="LiveId" clId="{7CB041FD-BEB5-4C7F-8E9A-72F9F5ACC0BB}" dt="2023-03-23T13:38:42.152" v="599" actId="478"/>
          <ac:grpSpMkLst>
            <pc:docMk/>
            <pc:sldMk cId="2954860841" sldId="394"/>
            <ac:grpSpMk id="7" creationId="{A1F18954-7EE0-FAF8-5896-22BD869D3E70}"/>
          </ac:grpSpMkLst>
        </pc:grpChg>
        <pc:grpChg chg="del">
          <ac:chgData name="采紋 吳" userId="a8b62ba60823c0ee" providerId="LiveId" clId="{7CB041FD-BEB5-4C7F-8E9A-72F9F5ACC0BB}" dt="2023-03-23T13:38:42.152" v="599" actId="478"/>
          <ac:grpSpMkLst>
            <pc:docMk/>
            <pc:sldMk cId="2954860841" sldId="394"/>
            <ac:grpSpMk id="31" creationId="{96F6E580-56B7-3AF0-88DD-7247F937E345}"/>
          </ac:grpSpMkLst>
        </pc:grpChg>
        <pc:graphicFrameChg chg="del">
          <ac:chgData name="采紋 吳" userId="a8b62ba60823c0ee" providerId="LiveId" clId="{7CB041FD-BEB5-4C7F-8E9A-72F9F5ACC0BB}" dt="2023-03-23T13:38:42.152" v="599" actId="478"/>
          <ac:graphicFrameMkLst>
            <pc:docMk/>
            <pc:sldMk cId="2954860841" sldId="394"/>
            <ac:graphicFrameMk id="3" creationId="{EEC5A491-457F-7190-63E7-1048A45CBE21}"/>
          </ac:graphicFrameMkLst>
        </pc:graphicFrameChg>
        <pc:picChg chg="add mod">
          <ac:chgData name="采紋 吳" userId="a8b62ba60823c0ee" providerId="LiveId" clId="{7CB041FD-BEB5-4C7F-8E9A-72F9F5ACC0BB}" dt="2023-03-23T13:44:59.515" v="668" actId="1076"/>
          <ac:picMkLst>
            <pc:docMk/>
            <pc:sldMk cId="2954860841" sldId="394"/>
            <ac:picMk id="16" creationId="{E24050A4-E852-598A-F2C8-8AEB2D7D2379}"/>
          </ac:picMkLst>
        </pc:picChg>
        <pc:picChg chg="add mod">
          <ac:chgData name="采紋 吳" userId="a8b62ba60823c0ee" providerId="LiveId" clId="{7CB041FD-BEB5-4C7F-8E9A-72F9F5ACC0BB}" dt="2023-03-23T13:44:59.515" v="668" actId="1076"/>
          <ac:picMkLst>
            <pc:docMk/>
            <pc:sldMk cId="2954860841" sldId="394"/>
            <ac:picMk id="18" creationId="{C75AFA4B-EAD8-F5EA-B248-EF4D363B374C}"/>
          </ac:picMkLst>
        </pc:picChg>
      </pc:sldChg>
      <pc:sldChg chg="addSp modSp add mod">
        <pc:chgData name="采紋 吳" userId="a8b62ba60823c0ee" providerId="LiveId" clId="{7CB041FD-BEB5-4C7F-8E9A-72F9F5ACC0BB}" dt="2023-03-23T14:01:58.678" v="1118" actId="20577"/>
        <pc:sldMkLst>
          <pc:docMk/>
          <pc:sldMk cId="111713499" sldId="395"/>
        </pc:sldMkLst>
        <pc:spChg chg="mod">
          <ac:chgData name="采紋 吳" userId="a8b62ba60823c0ee" providerId="LiveId" clId="{7CB041FD-BEB5-4C7F-8E9A-72F9F5ACC0BB}" dt="2023-03-23T14:01:58.678" v="1118" actId="20577"/>
          <ac:spMkLst>
            <pc:docMk/>
            <pc:sldMk cId="111713499" sldId="395"/>
            <ac:spMk id="2" creationId="{43F63C68-50E5-B72C-CB2B-6FE983535DBF}"/>
          </ac:spMkLst>
        </pc:spChg>
        <pc:spChg chg="add mod">
          <ac:chgData name="采紋 吳" userId="a8b62ba60823c0ee" providerId="LiveId" clId="{7CB041FD-BEB5-4C7F-8E9A-72F9F5ACC0BB}" dt="2023-03-23T14:01:45.872" v="1114" actId="1076"/>
          <ac:spMkLst>
            <pc:docMk/>
            <pc:sldMk cId="111713499" sldId="395"/>
            <ac:spMk id="3" creationId="{4563B25C-7572-6ACB-21F3-B8832640326A}"/>
          </ac:spMkLst>
        </pc:spChg>
        <pc:spChg chg="add mod">
          <ac:chgData name="采紋 吳" userId="a8b62ba60823c0ee" providerId="LiveId" clId="{7CB041FD-BEB5-4C7F-8E9A-72F9F5ACC0BB}" dt="2023-03-23T14:01:39.687" v="1112" actId="1076"/>
          <ac:spMkLst>
            <pc:docMk/>
            <pc:sldMk cId="111713499" sldId="395"/>
            <ac:spMk id="4" creationId="{E65446C2-4390-5AE5-CB54-AE211BC91213}"/>
          </ac:spMkLst>
        </pc:spChg>
        <pc:spChg chg="add mod">
          <ac:chgData name="采紋 吳" userId="a8b62ba60823c0ee" providerId="LiveId" clId="{7CB041FD-BEB5-4C7F-8E9A-72F9F5ACC0BB}" dt="2023-03-23T14:01:43.199" v="1113" actId="1076"/>
          <ac:spMkLst>
            <pc:docMk/>
            <pc:sldMk cId="111713499" sldId="395"/>
            <ac:spMk id="5" creationId="{40EBAAF2-5F3E-73B0-B7F1-C5BF3E02CF83}"/>
          </ac:spMkLst>
        </pc:spChg>
        <pc:spChg chg="mod">
          <ac:chgData name="采紋 吳" userId="a8b62ba60823c0ee" providerId="LiveId" clId="{7CB041FD-BEB5-4C7F-8E9A-72F9F5ACC0BB}" dt="2023-03-23T13:50:37.890" v="809" actId="1076"/>
          <ac:spMkLst>
            <pc:docMk/>
            <pc:sldMk cId="111713499" sldId="395"/>
            <ac:spMk id="16" creationId="{0A4F1FCE-C86D-6ADD-1BF7-82388B8101EC}"/>
          </ac:spMkLst>
        </pc:spChg>
        <pc:spChg chg="mod">
          <ac:chgData name="采紋 吳" userId="a8b62ba60823c0ee" providerId="LiveId" clId="{7CB041FD-BEB5-4C7F-8E9A-72F9F5ACC0BB}" dt="2023-03-23T13:50:37.890" v="809" actId="1076"/>
          <ac:spMkLst>
            <pc:docMk/>
            <pc:sldMk cId="111713499" sldId="395"/>
            <ac:spMk id="23" creationId="{360ADF4B-49FD-0B85-C9C5-129DA28C7CF2}"/>
          </ac:spMkLst>
        </pc:spChg>
        <pc:spChg chg="mod">
          <ac:chgData name="采紋 吳" userId="a8b62ba60823c0ee" providerId="LiveId" clId="{7CB041FD-BEB5-4C7F-8E9A-72F9F5ACC0BB}" dt="2023-03-23T13:50:37.890" v="809" actId="1076"/>
          <ac:spMkLst>
            <pc:docMk/>
            <pc:sldMk cId="111713499" sldId="395"/>
            <ac:spMk id="30" creationId="{DEAD3D0A-F16D-676B-0DBE-8B822FFE99BE}"/>
          </ac:spMkLst>
        </pc:spChg>
        <pc:spChg chg="mod">
          <ac:chgData name="采紋 吳" userId="a8b62ba60823c0ee" providerId="LiveId" clId="{7CB041FD-BEB5-4C7F-8E9A-72F9F5ACC0BB}" dt="2023-03-23T13:48:10.846" v="721" actId="20577"/>
          <ac:spMkLst>
            <pc:docMk/>
            <pc:sldMk cId="111713499" sldId="395"/>
            <ac:spMk id="846" creationId="{00000000-0000-0000-0000-000000000000}"/>
          </ac:spMkLst>
        </pc:spChg>
        <pc:grpChg chg="mod">
          <ac:chgData name="采紋 吳" userId="a8b62ba60823c0ee" providerId="LiveId" clId="{7CB041FD-BEB5-4C7F-8E9A-72F9F5ACC0BB}" dt="2023-03-23T13:50:37.890" v="809" actId="1076"/>
          <ac:grpSpMkLst>
            <pc:docMk/>
            <pc:sldMk cId="111713499" sldId="395"/>
            <ac:grpSpMk id="10" creationId="{B61DAF6A-7D8E-6722-D463-FF6FDC791671}"/>
          </ac:grpSpMkLst>
        </pc:grpChg>
        <pc:grpChg chg="mod">
          <ac:chgData name="采紋 吳" userId="a8b62ba60823c0ee" providerId="LiveId" clId="{7CB041FD-BEB5-4C7F-8E9A-72F9F5ACC0BB}" dt="2023-03-23T13:50:37.890" v="809" actId="1076"/>
          <ac:grpSpMkLst>
            <pc:docMk/>
            <pc:sldMk cId="111713499" sldId="395"/>
            <ac:grpSpMk id="17" creationId="{FF04E24F-4E64-6AD2-D4EA-B885452959E3}"/>
          </ac:grpSpMkLst>
        </pc:grpChg>
        <pc:grpChg chg="mod">
          <ac:chgData name="采紋 吳" userId="a8b62ba60823c0ee" providerId="LiveId" clId="{7CB041FD-BEB5-4C7F-8E9A-72F9F5ACC0BB}" dt="2023-03-23T13:50:37.890" v="809" actId="1076"/>
          <ac:grpSpMkLst>
            <pc:docMk/>
            <pc:sldMk cId="111713499" sldId="395"/>
            <ac:grpSpMk id="24" creationId="{45534C7E-2944-3CDD-86C4-5092717F1085}"/>
          </ac:grpSpMkLst>
        </pc:grpChg>
      </pc:sldChg>
      <pc:sldChg chg="modSp add mod">
        <pc:chgData name="采紋 吳" userId="a8b62ba60823c0ee" providerId="LiveId" clId="{7CB041FD-BEB5-4C7F-8E9A-72F9F5ACC0BB}" dt="2023-03-23T14:37:00.339" v="1647" actId="20577"/>
        <pc:sldMkLst>
          <pc:docMk/>
          <pc:sldMk cId="479635712" sldId="396"/>
        </pc:sldMkLst>
        <pc:spChg chg="mod">
          <ac:chgData name="采紋 吳" userId="a8b62ba60823c0ee" providerId="LiveId" clId="{7CB041FD-BEB5-4C7F-8E9A-72F9F5ACC0BB}" dt="2023-03-23T14:37:00.339" v="1647" actId="20577"/>
          <ac:spMkLst>
            <pc:docMk/>
            <pc:sldMk cId="479635712" sldId="396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3T14:36:53.384" v="1641" actId="207"/>
          <ac:spMkLst>
            <pc:docMk/>
            <pc:sldMk cId="479635712" sldId="396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3T14:36:24.233" v="1639" actId="1076"/>
          <ac:spMkLst>
            <pc:docMk/>
            <pc:sldMk cId="479635712" sldId="396"/>
            <ac:spMk id="846" creationId="{00000000-0000-0000-0000-000000000000}"/>
          </ac:spMkLst>
        </pc:spChg>
      </pc:sldChg>
      <pc:sldChg chg="modSp add mod">
        <pc:chgData name="采紋 吳" userId="a8b62ba60823c0ee" providerId="LiveId" clId="{7CB041FD-BEB5-4C7F-8E9A-72F9F5ACC0BB}" dt="2023-03-23T14:40:05.019" v="1710" actId="1076"/>
        <pc:sldMkLst>
          <pc:docMk/>
          <pc:sldMk cId="1322402540" sldId="397"/>
        </pc:sldMkLst>
        <pc:spChg chg="mod">
          <ac:chgData name="采紋 吳" userId="a8b62ba60823c0ee" providerId="LiveId" clId="{7CB041FD-BEB5-4C7F-8E9A-72F9F5ACC0BB}" dt="2023-03-23T14:37:10.463" v="1652" actId="20577"/>
          <ac:spMkLst>
            <pc:docMk/>
            <pc:sldMk cId="1322402540" sldId="397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3T14:40:05.019" v="1710" actId="1076"/>
          <ac:spMkLst>
            <pc:docMk/>
            <pc:sldMk cId="1322402540" sldId="397"/>
            <ac:spMk id="6" creationId="{6D063FCD-91BE-7E12-916B-815F4BF82E00}"/>
          </ac:spMkLst>
        </pc:spChg>
      </pc:sldChg>
      <pc:sldChg chg="modSp add mod">
        <pc:chgData name="采紋 吳" userId="a8b62ba60823c0ee" providerId="LiveId" clId="{7CB041FD-BEB5-4C7F-8E9A-72F9F5ACC0BB}" dt="2023-03-28T06:06:26.706" v="9997" actId="207"/>
        <pc:sldMkLst>
          <pc:docMk/>
          <pc:sldMk cId="277902014" sldId="398"/>
        </pc:sldMkLst>
        <pc:spChg chg="mod">
          <ac:chgData name="采紋 吳" userId="a8b62ba60823c0ee" providerId="LiveId" clId="{7CB041FD-BEB5-4C7F-8E9A-72F9F5ACC0BB}" dt="2023-03-23T14:38:50.539" v="1683" actId="20577"/>
          <ac:spMkLst>
            <pc:docMk/>
            <pc:sldMk cId="277902014" sldId="398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8T06:06:26.706" v="9997" actId="207"/>
          <ac:spMkLst>
            <pc:docMk/>
            <pc:sldMk cId="277902014" sldId="398"/>
            <ac:spMk id="6" creationId="{6D063FCD-91BE-7E12-916B-815F4BF82E00}"/>
          </ac:spMkLst>
        </pc:spChg>
      </pc:sldChg>
      <pc:sldChg chg="addSp modSp add del mod">
        <pc:chgData name="采紋 吳" userId="a8b62ba60823c0ee" providerId="LiveId" clId="{7CB041FD-BEB5-4C7F-8E9A-72F9F5ACC0BB}" dt="2023-03-28T06:16:51.507" v="9998" actId="47"/>
        <pc:sldMkLst>
          <pc:docMk/>
          <pc:sldMk cId="247001008" sldId="399"/>
        </pc:sldMkLst>
        <pc:spChg chg="mod">
          <ac:chgData name="采紋 吳" userId="a8b62ba60823c0ee" providerId="LiveId" clId="{7CB041FD-BEB5-4C7F-8E9A-72F9F5ACC0BB}" dt="2023-03-23T14:55:55.691" v="2038" actId="20577"/>
          <ac:spMkLst>
            <pc:docMk/>
            <pc:sldMk cId="247001008" sldId="399"/>
            <ac:spMk id="2" creationId="{43F63C68-50E5-B72C-CB2B-6FE983535DBF}"/>
          </ac:spMkLst>
        </pc:spChg>
        <pc:spChg chg="add mod">
          <ac:chgData name="采紋 吳" userId="a8b62ba60823c0ee" providerId="LiveId" clId="{7CB041FD-BEB5-4C7F-8E9A-72F9F5ACC0BB}" dt="2023-03-23T14:54:17.245" v="1984" actId="1076"/>
          <ac:spMkLst>
            <pc:docMk/>
            <pc:sldMk cId="247001008" sldId="399"/>
            <ac:spMk id="3" creationId="{72224BF9-FB72-7940-C220-FB0CD6A20DE7}"/>
          </ac:spMkLst>
        </pc:spChg>
        <pc:spChg chg="add mod">
          <ac:chgData name="采紋 吳" userId="a8b62ba60823c0ee" providerId="LiveId" clId="{7CB041FD-BEB5-4C7F-8E9A-72F9F5ACC0BB}" dt="2023-03-23T14:55:30.555" v="2035" actId="1076"/>
          <ac:spMkLst>
            <pc:docMk/>
            <pc:sldMk cId="247001008" sldId="399"/>
            <ac:spMk id="4" creationId="{E40B8F35-4ADA-1952-934C-5AF59E3CB80A}"/>
          </ac:spMkLst>
        </pc:spChg>
        <pc:spChg chg="mod">
          <ac:chgData name="采紋 吳" userId="a8b62ba60823c0ee" providerId="LiveId" clId="{7CB041FD-BEB5-4C7F-8E9A-72F9F5ACC0BB}" dt="2023-03-23T14:54:07.563" v="1982" actId="1076"/>
          <ac:spMkLst>
            <pc:docMk/>
            <pc:sldMk cId="247001008" sldId="399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3T14:55:41.957" v="2036" actId="1076"/>
          <ac:spMkLst>
            <pc:docMk/>
            <pc:sldMk cId="247001008" sldId="399"/>
            <ac:spMk id="846" creationId="{00000000-0000-0000-0000-000000000000}"/>
          </ac:spMkLst>
        </pc:spChg>
      </pc:sldChg>
      <pc:sldChg chg="addSp delSp modSp add mod">
        <pc:chgData name="采紋 吳" userId="a8b62ba60823c0ee" providerId="LiveId" clId="{7CB041FD-BEB5-4C7F-8E9A-72F9F5ACC0BB}" dt="2023-03-23T15:44:09.011" v="2390" actId="20577"/>
        <pc:sldMkLst>
          <pc:docMk/>
          <pc:sldMk cId="3949693498" sldId="400"/>
        </pc:sldMkLst>
        <pc:spChg chg="mod">
          <ac:chgData name="采紋 吳" userId="a8b62ba60823c0ee" providerId="LiveId" clId="{7CB041FD-BEB5-4C7F-8E9A-72F9F5ACC0BB}" dt="2023-03-23T15:44:09.011" v="2390" actId="20577"/>
          <ac:spMkLst>
            <pc:docMk/>
            <pc:sldMk cId="3949693498" sldId="400"/>
            <ac:spMk id="2" creationId="{7109B02C-D8CB-A63C-E529-CC958597718E}"/>
          </ac:spMkLst>
        </pc:spChg>
        <pc:spChg chg="mod topLvl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3" creationId="{F3A4C3FB-0243-C4CA-F6CB-368F26A007C6}"/>
          </ac:spMkLst>
        </pc:spChg>
        <pc:spChg chg="mod topLvl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5" creationId="{5173965A-5995-0464-9EC3-13BC2DB5B513}"/>
          </ac:spMkLst>
        </pc:spChg>
        <pc:spChg chg="mod topLvl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6" creationId="{93045A96-952C-1DE9-DC78-91C225700D41}"/>
          </ac:spMkLst>
        </pc:spChg>
        <pc:spChg chg="mod topLvl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7" creationId="{13F1DAF0-B2B6-AC65-A726-C00952D58514}"/>
          </ac:spMkLst>
        </pc:spChg>
        <pc:spChg chg="del mod topLvl">
          <ac:chgData name="采紋 吳" userId="a8b62ba60823c0ee" providerId="LiveId" clId="{7CB041FD-BEB5-4C7F-8E9A-72F9F5ACC0BB}" dt="2023-03-23T15:08:56.343" v="2131" actId="478"/>
          <ac:spMkLst>
            <pc:docMk/>
            <pc:sldMk cId="3949693498" sldId="400"/>
            <ac:spMk id="8" creationId="{73AE5E50-0569-D690-9208-3F9A47DFF12E}"/>
          </ac:spMkLst>
        </pc:spChg>
        <pc:spChg chg="del mod topLvl">
          <ac:chgData name="采紋 吳" userId="a8b62ba60823c0ee" providerId="LiveId" clId="{7CB041FD-BEB5-4C7F-8E9A-72F9F5ACC0BB}" dt="2023-03-23T15:08:56.343" v="2131" actId="478"/>
          <ac:spMkLst>
            <pc:docMk/>
            <pc:sldMk cId="3949693498" sldId="400"/>
            <ac:spMk id="9" creationId="{E92A043D-D635-826D-E300-57CA7DB3561E}"/>
          </ac:spMkLst>
        </pc:spChg>
        <pc:spChg chg="mod topLvl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10" creationId="{8092761B-98BE-2FC0-3DBF-AF6C5C22E72D}"/>
          </ac:spMkLst>
        </pc:spChg>
        <pc:spChg chg="del mod topLvl">
          <ac:chgData name="采紋 吳" userId="a8b62ba60823c0ee" providerId="LiveId" clId="{7CB041FD-BEB5-4C7F-8E9A-72F9F5ACC0BB}" dt="2023-03-23T15:28:14.167" v="2177" actId="478"/>
          <ac:spMkLst>
            <pc:docMk/>
            <pc:sldMk cId="3949693498" sldId="400"/>
            <ac:spMk id="11" creationId="{0C04BCFA-2BCA-ABE2-DCC6-9C6CEBF3DE13}"/>
          </ac:spMkLst>
        </pc:spChg>
        <pc:spChg chg="del mod topLvl">
          <ac:chgData name="采紋 吳" userId="a8b62ba60823c0ee" providerId="LiveId" clId="{7CB041FD-BEB5-4C7F-8E9A-72F9F5ACC0BB}" dt="2023-03-23T15:28:14.167" v="2177" actId="478"/>
          <ac:spMkLst>
            <pc:docMk/>
            <pc:sldMk cId="3949693498" sldId="400"/>
            <ac:spMk id="12" creationId="{1F6CAC95-249A-7CB2-7FFF-84201DB2898E}"/>
          </ac:spMkLst>
        </pc:spChg>
        <pc:spChg chg="add mod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51" creationId="{5A42A3C9-A412-7FE2-DE6C-360B2A100D52}"/>
          </ac:spMkLst>
        </pc:spChg>
        <pc:spChg chg="del mod topLvl">
          <ac:chgData name="采紋 吳" userId="a8b62ba60823c0ee" providerId="LiveId" clId="{7CB041FD-BEB5-4C7F-8E9A-72F9F5ACC0BB}" dt="2023-03-23T15:01:57.146" v="2078" actId="478"/>
          <ac:spMkLst>
            <pc:docMk/>
            <pc:sldMk cId="3949693498" sldId="400"/>
            <ac:spMk id="452" creationId="{01B6FF5A-7187-76F6-C1A8-57B8F8F90865}"/>
          </ac:spMkLst>
        </pc:spChg>
        <pc:spChg chg="del mod topLvl">
          <ac:chgData name="采紋 吳" userId="a8b62ba60823c0ee" providerId="LiveId" clId="{7CB041FD-BEB5-4C7F-8E9A-72F9F5ACC0BB}" dt="2023-03-23T15:01:57.146" v="2078" actId="478"/>
          <ac:spMkLst>
            <pc:docMk/>
            <pc:sldMk cId="3949693498" sldId="400"/>
            <ac:spMk id="453" creationId="{370DAC03-52A7-1BC4-6BB4-A34517BF422C}"/>
          </ac:spMkLst>
        </pc:spChg>
        <pc:spChg chg="mod topLvl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54" creationId="{C467D57C-4F47-C830-7D75-ACF81086CDE9}"/>
          </ac:spMkLst>
        </pc:spChg>
        <pc:spChg chg="mod topLvl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55" creationId="{432BD6B6-7CC9-8C6D-9B11-F8A78C999380}"/>
          </ac:spMkLst>
        </pc:spChg>
        <pc:spChg chg="add mod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56" creationId="{2741A8DF-BFB1-7B70-7341-2A8351CB7D43}"/>
          </ac:spMkLst>
        </pc:spChg>
        <pc:spChg chg="mod">
          <ac:chgData name="采紋 吳" userId="a8b62ba60823c0ee" providerId="LiveId" clId="{7CB041FD-BEB5-4C7F-8E9A-72F9F5ACC0BB}" dt="2023-03-23T15:00:33.583" v="2076" actId="20577"/>
          <ac:spMkLst>
            <pc:docMk/>
            <pc:sldMk cId="3949693498" sldId="400"/>
            <ac:spMk id="458" creationId="{00000000-0000-0000-0000-000000000000}"/>
          </ac:spMkLst>
        </pc:spChg>
        <pc:spChg chg="del mod topLvl">
          <ac:chgData name="采紋 吳" userId="a8b62ba60823c0ee" providerId="LiveId" clId="{7CB041FD-BEB5-4C7F-8E9A-72F9F5ACC0BB}" dt="2023-03-23T15:01:57.146" v="2078" actId="478"/>
          <ac:spMkLst>
            <pc:docMk/>
            <pc:sldMk cId="3949693498" sldId="400"/>
            <ac:spMk id="459" creationId="{F9A2B0A3-8D69-BE96-E6F2-D48242AC2279}"/>
          </ac:spMkLst>
        </pc:spChg>
        <pc:spChg chg="del mod topLvl">
          <ac:chgData name="采紋 吳" userId="a8b62ba60823c0ee" providerId="LiveId" clId="{7CB041FD-BEB5-4C7F-8E9A-72F9F5ACC0BB}" dt="2023-03-23T15:01:57.146" v="2078" actId="478"/>
          <ac:spMkLst>
            <pc:docMk/>
            <pc:sldMk cId="3949693498" sldId="400"/>
            <ac:spMk id="460" creationId="{609FEBE2-D361-7866-AD9A-9482255B0F49}"/>
          </ac:spMkLst>
        </pc:spChg>
        <pc:spChg chg="del mod topLvl">
          <ac:chgData name="采紋 吳" userId="a8b62ba60823c0ee" providerId="LiveId" clId="{7CB041FD-BEB5-4C7F-8E9A-72F9F5ACC0BB}" dt="2023-03-23T15:01:57.146" v="2078" actId="478"/>
          <ac:spMkLst>
            <pc:docMk/>
            <pc:sldMk cId="3949693498" sldId="400"/>
            <ac:spMk id="461" creationId="{6A1DAF51-67A3-1857-20EA-64B98B6773CC}"/>
          </ac:spMkLst>
        </pc:spChg>
        <pc:spChg chg="add del mod">
          <ac:chgData name="采紋 吳" userId="a8b62ba60823c0ee" providerId="LiveId" clId="{7CB041FD-BEB5-4C7F-8E9A-72F9F5ACC0BB}" dt="2023-03-23T15:11:41.617" v="2166"/>
          <ac:spMkLst>
            <pc:docMk/>
            <pc:sldMk cId="3949693498" sldId="400"/>
            <ac:spMk id="466" creationId="{7619FE15-AB46-2918-D37B-2D5D7DED66F1}"/>
          </ac:spMkLst>
        </pc:spChg>
        <pc:spChg chg="add del mod">
          <ac:chgData name="采紋 吳" userId="a8b62ba60823c0ee" providerId="LiveId" clId="{7CB041FD-BEB5-4C7F-8E9A-72F9F5ACC0BB}" dt="2023-03-23T15:11:41.617" v="2166"/>
          <ac:spMkLst>
            <pc:docMk/>
            <pc:sldMk cId="3949693498" sldId="400"/>
            <ac:spMk id="468" creationId="{37595F8C-4D49-0140-DBA9-2A2480790014}"/>
          </ac:spMkLst>
        </pc:spChg>
        <pc:spChg chg="add mod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76" creationId="{2142EC74-D63B-AED5-DC41-F065F3AA6C55}"/>
          </ac:spMkLst>
        </pc:spChg>
        <pc:spChg chg="add mod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91" creationId="{9DCA7C96-BD57-D470-FB35-3E230AC8DA65}"/>
          </ac:spMkLst>
        </pc:spChg>
        <pc:spChg chg="add mod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92" creationId="{AD00CB4A-E63B-587D-AF79-EDA44CE924E2}"/>
          </ac:spMkLst>
        </pc:spChg>
        <pc:spChg chg="add mod">
          <ac:chgData name="采紋 吳" userId="a8b62ba60823c0ee" providerId="LiveId" clId="{7CB041FD-BEB5-4C7F-8E9A-72F9F5ACC0BB}" dt="2023-03-23T15:28:47.691" v="2180" actId="164"/>
          <ac:spMkLst>
            <pc:docMk/>
            <pc:sldMk cId="3949693498" sldId="400"/>
            <ac:spMk id="494" creationId="{D6874DC6-1747-F723-7658-F0BF71A2C171}"/>
          </ac:spMkLst>
        </pc:spChg>
        <pc:spChg chg="add del mod">
          <ac:chgData name="采紋 吳" userId="a8b62ba60823c0ee" providerId="LiveId" clId="{7CB041FD-BEB5-4C7F-8E9A-72F9F5ACC0BB}" dt="2023-03-23T15:32:21.955" v="2203" actId="478"/>
          <ac:spMkLst>
            <pc:docMk/>
            <pc:sldMk cId="3949693498" sldId="400"/>
            <ac:spMk id="517" creationId="{61986354-3275-0EC8-23A1-3F8E40E7D95E}"/>
          </ac:spMkLst>
        </pc:spChg>
        <pc:spChg chg="add mod">
          <ac:chgData name="采紋 吳" userId="a8b62ba60823c0ee" providerId="LiveId" clId="{7CB041FD-BEB5-4C7F-8E9A-72F9F5ACC0BB}" dt="2023-03-23T15:40:58.783" v="2332" actId="1076"/>
          <ac:spMkLst>
            <pc:docMk/>
            <pc:sldMk cId="3949693498" sldId="400"/>
            <ac:spMk id="525" creationId="{D1F8D378-699F-394C-9E08-E43AEC348FAB}"/>
          </ac:spMkLst>
        </pc:spChg>
        <pc:spChg chg="add mod">
          <ac:chgData name="采紋 吳" userId="a8b62ba60823c0ee" providerId="LiveId" clId="{7CB041FD-BEB5-4C7F-8E9A-72F9F5ACC0BB}" dt="2023-03-23T15:42:21.438" v="2357" actId="1076"/>
          <ac:spMkLst>
            <pc:docMk/>
            <pc:sldMk cId="3949693498" sldId="400"/>
            <ac:spMk id="526" creationId="{77ED4DBD-4A22-F320-F844-A8F4B5FACF3A}"/>
          </ac:spMkLst>
        </pc:spChg>
        <pc:spChg chg="add mod">
          <ac:chgData name="采紋 吳" userId="a8b62ba60823c0ee" providerId="LiveId" clId="{7CB041FD-BEB5-4C7F-8E9A-72F9F5ACC0BB}" dt="2023-03-23T15:41:43.750" v="2355" actId="1076"/>
          <ac:spMkLst>
            <pc:docMk/>
            <pc:sldMk cId="3949693498" sldId="400"/>
            <ac:spMk id="527" creationId="{952D57D1-C4FE-A77C-EA99-CAE40AEEC833}"/>
          </ac:spMkLst>
        </pc:spChg>
        <pc:grpChg chg="mod topLvl">
          <ac:chgData name="采紋 吳" userId="a8b62ba60823c0ee" providerId="LiveId" clId="{7CB041FD-BEB5-4C7F-8E9A-72F9F5ACC0BB}" dt="2023-03-23T15:28:47.691" v="2180" actId="164"/>
          <ac:grpSpMkLst>
            <pc:docMk/>
            <pc:sldMk cId="3949693498" sldId="400"/>
            <ac:grpSpMk id="13" creationId="{89A2C9E6-CC20-17C3-F351-E33C7A579AC6}"/>
          </ac:grpSpMkLst>
        </pc:grpChg>
        <pc:grpChg chg="mod topLvl">
          <ac:chgData name="采紋 吳" userId="a8b62ba60823c0ee" providerId="LiveId" clId="{7CB041FD-BEB5-4C7F-8E9A-72F9F5ACC0BB}" dt="2023-03-23T15:28:47.691" v="2180" actId="164"/>
          <ac:grpSpMkLst>
            <pc:docMk/>
            <pc:sldMk cId="3949693498" sldId="400"/>
            <ac:grpSpMk id="18" creationId="{A754C028-8299-5663-3A9A-C1590CF753D0}"/>
          </ac:grpSpMkLst>
        </pc:grpChg>
        <pc:grpChg chg="del mod topLvl">
          <ac:chgData name="采紋 吳" userId="a8b62ba60823c0ee" providerId="LiveId" clId="{7CB041FD-BEB5-4C7F-8E9A-72F9F5ACC0BB}" dt="2023-03-23T15:08:59.278" v="2132" actId="478"/>
          <ac:grpSpMkLst>
            <pc:docMk/>
            <pc:sldMk cId="3949693498" sldId="400"/>
            <ac:grpSpMk id="23" creationId="{046F2C11-E388-F10E-3D97-DB804ADB4DAA}"/>
          </ac:grpSpMkLst>
        </pc:grpChg>
        <pc:grpChg chg="mod">
          <ac:chgData name="采紋 吳" userId="a8b62ba60823c0ee" providerId="LiveId" clId="{7CB041FD-BEB5-4C7F-8E9A-72F9F5ACC0BB}" dt="2023-03-23T15:00:46.988" v="2077" actId="165"/>
          <ac:grpSpMkLst>
            <pc:docMk/>
            <pc:sldMk cId="3949693498" sldId="400"/>
            <ac:grpSpMk id="28" creationId="{8B672F35-7732-BD87-37E0-BDF01E44C5DD}"/>
          </ac:grpSpMkLst>
        </pc:grpChg>
        <pc:grpChg chg="del mod topLvl">
          <ac:chgData name="采紋 吳" userId="a8b62ba60823c0ee" providerId="LiveId" clId="{7CB041FD-BEB5-4C7F-8E9A-72F9F5ACC0BB}" dt="2023-03-23T15:28:14.167" v="2177" actId="478"/>
          <ac:grpSpMkLst>
            <pc:docMk/>
            <pc:sldMk cId="3949693498" sldId="400"/>
            <ac:grpSpMk id="450" creationId="{35D0BF44-8AEA-AC48-197D-3076873E9CFD}"/>
          </ac:grpSpMkLst>
        </pc:grpChg>
        <pc:grpChg chg="add mod">
          <ac:chgData name="采紋 吳" userId="a8b62ba60823c0ee" providerId="LiveId" clId="{7CB041FD-BEB5-4C7F-8E9A-72F9F5ACC0BB}" dt="2023-03-23T15:28:47.691" v="2180" actId="164"/>
          <ac:grpSpMkLst>
            <pc:docMk/>
            <pc:sldMk cId="3949693498" sldId="400"/>
            <ac:grpSpMk id="457" creationId="{7D9C02A6-CB45-3C99-B25B-476F941FDD37}"/>
          </ac:grpSpMkLst>
        </pc:grpChg>
        <pc:grpChg chg="add del mod">
          <ac:chgData name="采紋 吳" userId="a8b62ba60823c0ee" providerId="LiveId" clId="{7CB041FD-BEB5-4C7F-8E9A-72F9F5ACC0BB}" dt="2023-03-23T15:11:41.617" v="2166"/>
          <ac:grpSpMkLst>
            <pc:docMk/>
            <pc:sldMk cId="3949693498" sldId="400"/>
            <ac:grpSpMk id="469" creationId="{71338684-F4CE-5232-BC92-253D81307ED0}"/>
          </ac:grpSpMkLst>
        </pc:grpChg>
        <pc:grpChg chg="del mod topLvl">
          <ac:chgData name="采紋 吳" userId="a8b62ba60823c0ee" providerId="LiveId" clId="{7CB041FD-BEB5-4C7F-8E9A-72F9F5ACC0BB}" dt="2023-03-23T15:01:57.146" v="2078" actId="478"/>
          <ac:grpSpMkLst>
            <pc:docMk/>
            <pc:sldMk cId="3949693498" sldId="400"/>
            <ac:grpSpMk id="474" creationId="{7D22D639-2FB9-6231-DE7D-6FFC512D7D4D}"/>
          </ac:grpSpMkLst>
        </pc:grpChg>
        <pc:grpChg chg="add mod">
          <ac:chgData name="采紋 吳" userId="a8b62ba60823c0ee" providerId="LiveId" clId="{7CB041FD-BEB5-4C7F-8E9A-72F9F5ACC0BB}" dt="2023-03-23T15:28:47.691" v="2180" actId="164"/>
          <ac:grpSpMkLst>
            <pc:docMk/>
            <pc:sldMk cId="3949693498" sldId="400"/>
            <ac:grpSpMk id="485" creationId="{36C1EF58-709E-FC66-CB14-E0B219D8BFEB}"/>
          </ac:grpSpMkLst>
        </pc:grpChg>
        <pc:grpChg chg="del mod topLvl">
          <ac:chgData name="采紋 吳" userId="a8b62ba60823c0ee" providerId="LiveId" clId="{7CB041FD-BEB5-4C7F-8E9A-72F9F5ACC0BB}" dt="2023-03-23T15:01:57.146" v="2078" actId="478"/>
          <ac:grpSpMkLst>
            <pc:docMk/>
            <pc:sldMk cId="3949693498" sldId="400"/>
            <ac:grpSpMk id="488" creationId="{EFDDE928-5C4A-86F6-27D0-0A716F7120F0}"/>
          </ac:grpSpMkLst>
        </pc:grpChg>
        <pc:grpChg chg="add mod">
          <ac:chgData name="采紋 吳" userId="a8b62ba60823c0ee" providerId="LiveId" clId="{7CB041FD-BEB5-4C7F-8E9A-72F9F5ACC0BB}" dt="2023-03-23T15:28:47.691" v="2180" actId="164"/>
          <ac:grpSpMkLst>
            <pc:docMk/>
            <pc:sldMk cId="3949693498" sldId="400"/>
            <ac:grpSpMk id="495" creationId="{92BB0DD3-F915-A550-86FF-5DF383B79A32}"/>
          </ac:grpSpMkLst>
        </pc:grpChg>
        <pc:grpChg chg="del">
          <ac:chgData name="采紋 吳" userId="a8b62ba60823c0ee" providerId="LiveId" clId="{7CB041FD-BEB5-4C7F-8E9A-72F9F5ACC0BB}" dt="2023-03-23T15:00:46.988" v="2077" actId="165"/>
          <ac:grpSpMkLst>
            <pc:docMk/>
            <pc:sldMk cId="3949693498" sldId="400"/>
            <ac:grpSpMk id="502" creationId="{5DB23C4E-B617-61A2-7967-26ED4F6B8211}"/>
          </ac:grpSpMkLst>
        </pc:grpChg>
        <pc:grpChg chg="add mod">
          <ac:chgData name="采紋 吳" userId="a8b62ba60823c0ee" providerId="LiveId" clId="{7CB041FD-BEB5-4C7F-8E9A-72F9F5ACC0BB}" dt="2023-03-23T15:43:49.699" v="2382" actId="1076"/>
          <ac:grpSpMkLst>
            <pc:docMk/>
            <pc:sldMk cId="3949693498" sldId="400"/>
            <ac:grpSpMk id="505" creationId="{481CC710-B020-C92C-D1AB-9F46BA65B427}"/>
          </ac:grpSpMkLst>
        </pc:grpChg>
        <pc:picChg chg="add mod">
          <ac:chgData name="采紋 吳" userId="a8b62ba60823c0ee" providerId="LiveId" clId="{7CB041FD-BEB5-4C7F-8E9A-72F9F5ACC0BB}" dt="2023-03-23T15:35:48.920" v="2238" actId="207"/>
          <ac:picMkLst>
            <pc:docMk/>
            <pc:sldMk cId="3949693498" sldId="400"/>
            <ac:picMk id="519" creationId="{FF514B9A-1B90-B8AD-306F-6D614309826D}"/>
          </ac:picMkLst>
        </pc:picChg>
        <pc:picChg chg="add mod">
          <ac:chgData name="采紋 吳" userId="a8b62ba60823c0ee" providerId="LiveId" clId="{7CB041FD-BEB5-4C7F-8E9A-72F9F5ACC0BB}" dt="2023-03-23T15:37:14.967" v="2268" actId="1076"/>
          <ac:picMkLst>
            <pc:docMk/>
            <pc:sldMk cId="3949693498" sldId="400"/>
            <ac:picMk id="520" creationId="{D042CD5F-8D3A-24A5-30CF-5AC75CEEF019}"/>
          </ac:picMkLst>
        </pc:picChg>
        <pc:picChg chg="add mod">
          <ac:chgData name="采紋 吳" userId="a8b62ba60823c0ee" providerId="LiveId" clId="{7CB041FD-BEB5-4C7F-8E9A-72F9F5ACC0BB}" dt="2023-03-23T15:37:43.284" v="2277" actId="1076"/>
          <ac:picMkLst>
            <pc:docMk/>
            <pc:sldMk cId="3949693498" sldId="400"/>
            <ac:picMk id="521" creationId="{B5570DBD-511A-C8B4-1281-FAEC6F5103F6}"/>
          </ac:picMkLst>
        </pc:picChg>
        <pc:picChg chg="add mod">
          <ac:chgData name="采紋 吳" userId="a8b62ba60823c0ee" providerId="LiveId" clId="{7CB041FD-BEB5-4C7F-8E9A-72F9F5ACC0BB}" dt="2023-03-23T15:37:58.578" v="2283" actId="1076"/>
          <ac:picMkLst>
            <pc:docMk/>
            <pc:sldMk cId="3949693498" sldId="400"/>
            <ac:picMk id="522" creationId="{9C1924CD-5468-099F-294F-C00F053AC002}"/>
          </ac:picMkLst>
        </pc:picChg>
        <pc:picChg chg="add mod">
          <ac:chgData name="采紋 吳" userId="a8b62ba60823c0ee" providerId="LiveId" clId="{7CB041FD-BEB5-4C7F-8E9A-72F9F5ACC0BB}" dt="2023-03-23T15:39:12.348" v="2290" actId="1076"/>
          <ac:picMkLst>
            <pc:docMk/>
            <pc:sldMk cId="3949693498" sldId="400"/>
            <ac:picMk id="523" creationId="{75DE5259-A531-9B3F-32EB-0426A55CA370}"/>
          </ac:picMkLst>
        </pc:picChg>
        <pc:picChg chg="add mod">
          <ac:chgData name="采紋 吳" userId="a8b62ba60823c0ee" providerId="LiveId" clId="{7CB041FD-BEB5-4C7F-8E9A-72F9F5ACC0BB}" dt="2023-03-23T15:39:30.543" v="2298" actId="1076"/>
          <ac:picMkLst>
            <pc:docMk/>
            <pc:sldMk cId="3949693498" sldId="400"/>
            <ac:picMk id="524" creationId="{6BDC2C76-1602-BF2D-F501-86B6464FBAA8}"/>
          </ac:picMkLst>
        </pc:picChg>
        <pc:picChg chg="add mod">
          <ac:chgData name="采紋 吳" userId="a8b62ba60823c0ee" providerId="LiveId" clId="{7CB041FD-BEB5-4C7F-8E9A-72F9F5ACC0BB}" dt="2023-03-23T15:43:56.466" v="2384" actId="1076"/>
          <ac:picMkLst>
            <pc:docMk/>
            <pc:sldMk cId="3949693498" sldId="400"/>
            <ac:picMk id="528" creationId="{0FB6C05F-03D9-964F-9DBC-723DDF43B40B}"/>
          </ac:picMkLst>
        </pc:pic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14" creationId="{27E7BE05-F4FC-06E6-7E3E-4B013FC0C8D5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15" creationId="{592C5A9A-8EF4-CA3B-ED7E-4B737A499F70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16" creationId="{68964930-EF6D-BF94-E01A-E0663658AE6E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17" creationId="{DB235C65-B670-113D-99CC-913684CB60E6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19" creationId="{FD7301FB-0D2D-322A-B88C-C591DFAA23CE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0" creationId="{37906CAA-77BC-48B1-8985-17838F017564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1" creationId="{7F783D01-9B15-E9BE-DAF6-9F65A81F51BD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2" creationId="{87D01310-E67B-EAE5-B240-8C384A148756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4" creationId="{5DEFC2FA-F14E-AFFC-1BF4-3FFD632DD3BD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5" creationId="{ABC450F8-0736-7997-D992-5F09CB67811D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6" creationId="{7482F8FE-AEFE-D8AE-E1FD-B7B140EE66DB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7" creationId="{B7C23ED7-9578-BFD5-CFEB-D0801A5E67D4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29" creationId="{58CA9E3E-2E77-3B2A-3097-CA92BDE76E19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30" creationId="{FE300B3D-1418-B439-AF60-CE57A0A064C4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31" creationId="{CBDB2AC1-D90B-DD14-BED1-091D3428BD7D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48" creationId="{70A8040E-5D07-D6C0-91A1-B8B38BF8F13D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49" creationId="{9A551A9C-54D5-1BBD-6F45-AD0526C77160}"/>
          </ac:cxnSpMkLst>
        </pc:cxnChg>
        <pc:cxnChg chg="mod">
          <ac:chgData name="采紋 吳" userId="a8b62ba60823c0ee" providerId="LiveId" clId="{7CB041FD-BEB5-4C7F-8E9A-72F9F5ACC0BB}" dt="2023-03-23T15:09:03.763" v="2133"/>
          <ac:cxnSpMkLst>
            <pc:docMk/>
            <pc:sldMk cId="3949693498" sldId="400"/>
            <ac:cxnSpMk id="462" creationId="{00F97602-8420-F9E6-039F-94D2174FEAD9}"/>
          </ac:cxnSpMkLst>
        </pc:cxnChg>
        <pc:cxnChg chg="mod">
          <ac:chgData name="采紋 吳" userId="a8b62ba60823c0ee" providerId="LiveId" clId="{7CB041FD-BEB5-4C7F-8E9A-72F9F5ACC0BB}" dt="2023-03-23T15:09:03.763" v="2133"/>
          <ac:cxnSpMkLst>
            <pc:docMk/>
            <pc:sldMk cId="3949693498" sldId="400"/>
            <ac:cxnSpMk id="463" creationId="{F551AD97-1E2E-DA85-7BA0-7A0CB8CDA3AA}"/>
          </ac:cxnSpMkLst>
        </pc:cxnChg>
        <pc:cxnChg chg="mod">
          <ac:chgData name="采紋 吳" userId="a8b62ba60823c0ee" providerId="LiveId" clId="{7CB041FD-BEB5-4C7F-8E9A-72F9F5ACC0BB}" dt="2023-03-23T15:09:03.763" v="2133"/>
          <ac:cxnSpMkLst>
            <pc:docMk/>
            <pc:sldMk cId="3949693498" sldId="400"/>
            <ac:cxnSpMk id="464" creationId="{A71B4905-D8B3-FA45-EE33-D33BDC6FFB5B}"/>
          </ac:cxnSpMkLst>
        </pc:cxnChg>
        <pc:cxnChg chg="mod">
          <ac:chgData name="采紋 吳" userId="a8b62ba60823c0ee" providerId="LiveId" clId="{7CB041FD-BEB5-4C7F-8E9A-72F9F5ACC0BB}" dt="2023-03-23T15:09:03.763" v="2133"/>
          <ac:cxnSpMkLst>
            <pc:docMk/>
            <pc:sldMk cId="3949693498" sldId="400"/>
            <ac:cxnSpMk id="465" creationId="{BD24D7B9-258D-C92E-52A4-0511B993F3AA}"/>
          </ac:cxnSpMkLst>
        </pc:cxnChg>
        <pc:cxnChg chg="mod topLvl">
          <ac:chgData name="采紋 吳" userId="a8b62ba60823c0ee" providerId="LiveId" clId="{7CB041FD-BEB5-4C7F-8E9A-72F9F5ACC0BB}" dt="2023-03-23T15:28:47.691" v="2180" actId="164"/>
          <ac:cxnSpMkLst>
            <pc:docMk/>
            <pc:sldMk cId="3949693498" sldId="400"/>
            <ac:cxnSpMk id="467" creationId="{70BD710B-5499-EF0C-3AE1-34E99C4601BD}"/>
          </ac:cxnSpMkLst>
        </pc:cxnChg>
        <pc:cxnChg chg="mod">
          <ac:chgData name="采紋 吳" userId="a8b62ba60823c0ee" providerId="LiveId" clId="{7CB041FD-BEB5-4C7F-8E9A-72F9F5ACC0BB}" dt="2023-03-23T15:11:40.249" v="2165"/>
          <ac:cxnSpMkLst>
            <pc:docMk/>
            <pc:sldMk cId="3949693498" sldId="400"/>
            <ac:cxnSpMk id="470" creationId="{2F87A6DC-89B0-36A1-9B19-568C92BD3F65}"/>
          </ac:cxnSpMkLst>
        </pc:cxnChg>
        <pc:cxnChg chg="mod">
          <ac:chgData name="采紋 吳" userId="a8b62ba60823c0ee" providerId="LiveId" clId="{7CB041FD-BEB5-4C7F-8E9A-72F9F5ACC0BB}" dt="2023-03-23T15:11:40.249" v="2165"/>
          <ac:cxnSpMkLst>
            <pc:docMk/>
            <pc:sldMk cId="3949693498" sldId="400"/>
            <ac:cxnSpMk id="471" creationId="{881EC78B-7867-5891-C66A-A2E712027F69}"/>
          </ac:cxnSpMkLst>
        </pc:cxnChg>
        <pc:cxnChg chg="mod">
          <ac:chgData name="采紋 吳" userId="a8b62ba60823c0ee" providerId="LiveId" clId="{7CB041FD-BEB5-4C7F-8E9A-72F9F5ACC0BB}" dt="2023-03-23T15:11:40.249" v="2165"/>
          <ac:cxnSpMkLst>
            <pc:docMk/>
            <pc:sldMk cId="3949693498" sldId="400"/>
            <ac:cxnSpMk id="472" creationId="{23E31D6A-0D93-22F2-441C-1CA40DC95D28}"/>
          </ac:cxnSpMkLst>
        </pc:cxnChg>
        <pc:cxnChg chg="mod">
          <ac:chgData name="采紋 吳" userId="a8b62ba60823c0ee" providerId="LiveId" clId="{7CB041FD-BEB5-4C7F-8E9A-72F9F5ACC0BB}" dt="2023-03-23T15:11:40.249" v="2165"/>
          <ac:cxnSpMkLst>
            <pc:docMk/>
            <pc:sldMk cId="3949693498" sldId="400"/>
            <ac:cxnSpMk id="473" creationId="{6806E909-DD13-BDCA-F523-D1E5E70E5EC6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75" creationId="{A2AA1E93-F397-8431-9F9B-8B4189D2DE6E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77" creationId="{C5C3D741-C519-70E2-7B63-8BB4D66D4D3C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81" creationId="{733176D2-F69E-0696-08E8-52A42E057793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82" creationId="{568DB27A-1626-7E11-07C1-A37998CB9CC5}"/>
          </ac:cxnSpMkLst>
        </pc:cxnChg>
        <pc:cxnChg chg="del mod topLvl">
          <ac:chgData name="采紋 吳" userId="a8b62ba60823c0ee" providerId="LiveId" clId="{7CB041FD-BEB5-4C7F-8E9A-72F9F5ACC0BB}" dt="2023-03-23T15:01:57.146" v="2078" actId="478"/>
          <ac:cxnSpMkLst>
            <pc:docMk/>
            <pc:sldMk cId="3949693498" sldId="400"/>
            <ac:cxnSpMk id="483" creationId="{32CAF368-C19E-F565-DD21-37DD0C524AF3}"/>
          </ac:cxnSpMkLst>
        </pc:cxnChg>
        <pc:cxnChg chg="mod">
          <ac:chgData name="采紋 吳" userId="a8b62ba60823c0ee" providerId="LiveId" clId="{7CB041FD-BEB5-4C7F-8E9A-72F9F5ACC0BB}" dt="2023-03-23T15:27:56.131" v="2173"/>
          <ac:cxnSpMkLst>
            <pc:docMk/>
            <pc:sldMk cId="3949693498" sldId="400"/>
            <ac:cxnSpMk id="486" creationId="{24BF89FE-5FD7-AD49-739C-6660F5D76110}"/>
          </ac:cxnSpMkLst>
        </pc:cxnChg>
        <pc:cxnChg chg="mod">
          <ac:chgData name="采紋 吳" userId="a8b62ba60823c0ee" providerId="LiveId" clId="{7CB041FD-BEB5-4C7F-8E9A-72F9F5ACC0BB}" dt="2023-03-23T15:27:56.131" v="2173"/>
          <ac:cxnSpMkLst>
            <pc:docMk/>
            <pc:sldMk cId="3949693498" sldId="400"/>
            <ac:cxnSpMk id="487" creationId="{D8D05046-D5AF-C0C0-A6C8-15AF1E0C24E4}"/>
          </ac:cxnSpMkLst>
        </pc:cxnChg>
        <pc:cxnChg chg="mod">
          <ac:chgData name="采紋 吳" userId="a8b62ba60823c0ee" providerId="LiveId" clId="{7CB041FD-BEB5-4C7F-8E9A-72F9F5ACC0BB}" dt="2023-03-23T15:27:56.131" v="2173"/>
          <ac:cxnSpMkLst>
            <pc:docMk/>
            <pc:sldMk cId="3949693498" sldId="400"/>
            <ac:cxnSpMk id="489" creationId="{F73BC0F7-63E2-6BCB-A441-D3A8E5EE1382}"/>
          </ac:cxnSpMkLst>
        </pc:cxnChg>
        <pc:cxnChg chg="mod">
          <ac:chgData name="采紋 吳" userId="a8b62ba60823c0ee" providerId="LiveId" clId="{7CB041FD-BEB5-4C7F-8E9A-72F9F5ACC0BB}" dt="2023-03-23T15:27:56.131" v="2173"/>
          <ac:cxnSpMkLst>
            <pc:docMk/>
            <pc:sldMk cId="3949693498" sldId="400"/>
            <ac:cxnSpMk id="490" creationId="{3119007E-F8B8-F7AB-4E90-B7ABF65CFB76}"/>
          </ac:cxnSpMkLst>
        </pc:cxnChg>
        <pc:cxnChg chg="add mod">
          <ac:chgData name="采紋 吳" userId="a8b62ba60823c0ee" providerId="LiveId" clId="{7CB041FD-BEB5-4C7F-8E9A-72F9F5ACC0BB}" dt="2023-03-23T15:28:47.691" v="2180" actId="164"/>
          <ac:cxnSpMkLst>
            <pc:docMk/>
            <pc:sldMk cId="3949693498" sldId="400"/>
            <ac:cxnSpMk id="493" creationId="{3079C996-57FE-028C-5249-FC86A8931A48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96" creationId="{CCE63C35-5187-D565-46E8-EF3E65682855}"/>
          </ac:cxnSpMkLst>
        </pc:cxnChg>
        <pc:cxnChg chg="mod">
          <ac:chgData name="采紋 吳" userId="a8b62ba60823c0ee" providerId="LiveId" clId="{7CB041FD-BEB5-4C7F-8E9A-72F9F5ACC0BB}" dt="2023-03-23T15:28:26.968" v="2178"/>
          <ac:cxnSpMkLst>
            <pc:docMk/>
            <pc:sldMk cId="3949693498" sldId="400"/>
            <ac:cxnSpMk id="497" creationId="{4E6B9D8F-62C5-B08A-785D-6C88E628D925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98" creationId="{FF23D9EE-44FF-CD54-56BD-83CD17C0E9C0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499" creationId="{F10276DC-5330-4484-A875-501CA51B3FA3}"/>
          </ac:cxnSpMkLst>
        </pc:cxnChg>
        <pc:cxnChg chg="mod">
          <ac:chgData name="采紋 吳" userId="a8b62ba60823c0ee" providerId="LiveId" clId="{7CB041FD-BEB5-4C7F-8E9A-72F9F5ACC0BB}" dt="2023-03-23T15:28:26.968" v="2178"/>
          <ac:cxnSpMkLst>
            <pc:docMk/>
            <pc:sldMk cId="3949693498" sldId="400"/>
            <ac:cxnSpMk id="500" creationId="{00197B30-A730-04FB-8552-9FD1563D7E7A}"/>
          </ac:cxnSpMkLst>
        </pc:cxnChg>
        <pc:cxnChg chg="mod">
          <ac:chgData name="采紋 吳" userId="a8b62ba60823c0ee" providerId="LiveId" clId="{7CB041FD-BEB5-4C7F-8E9A-72F9F5ACC0BB}" dt="2023-03-23T15:00:46.988" v="2077" actId="165"/>
          <ac:cxnSpMkLst>
            <pc:docMk/>
            <pc:sldMk cId="3949693498" sldId="400"/>
            <ac:cxnSpMk id="501" creationId="{B04E2ABD-00FD-83F9-CE36-3EDE3199B054}"/>
          </ac:cxnSpMkLst>
        </pc:cxnChg>
        <pc:cxnChg chg="mod">
          <ac:chgData name="采紋 吳" userId="a8b62ba60823c0ee" providerId="LiveId" clId="{7CB041FD-BEB5-4C7F-8E9A-72F9F5ACC0BB}" dt="2023-03-23T15:28:26.968" v="2178"/>
          <ac:cxnSpMkLst>
            <pc:docMk/>
            <pc:sldMk cId="3949693498" sldId="400"/>
            <ac:cxnSpMk id="503" creationId="{C2BE7D4B-86E2-D40E-47B1-DA95C4788392}"/>
          </ac:cxnSpMkLst>
        </pc:cxnChg>
        <pc:cxnChg chg="mod">
          <ac:chgData name="采紋 吳" userId="a8b62ba60823c0ee" providerId="LiveId" clId="{7CB041FD-BEB5-4C7F-8E9A-72F9F5ACC0BB}" dt="2023-03-23T15:28:26.968" v="2178"/>
          <ac:cxnSpMkLst>
            <pc:docMk/>
            <pc:sldMk cId="3949693498" sldId="400"/>
            <ac:cxnSpMk id="504" creationId="{6E90918C-9E55-0B74-5615-27568EAB4EBF}"/>
          </ac:cxnSpMkLst>
        </pc:cxnChg>
        <pc:cxnChg chg="add del mod">
          <ac:chgData name="采紋 吳" userId="a8b62ba60823c0ee" providerId="LiveId" clId="{7CB041FD-BEB5-4C7F-8E9A-72F9F5ACC0BB}" dt="2023-03-23T15:31:41.865" v="2200" actId="478"/>
          <ac:cxnSpMkLst>
            <pc:docMk/>
            <pc:sldMk cId="3949693498" sldId="400"/>
            <ac:cxnSpMk id="507" creationId="{5D546FB8-0205-01B2-8BB7-77BED679BBE3}"/>
          </ac:cxnSpMkLst>
        </pc:cxnChg>
      </pc:sldChg>
      <pc:sldChg chg="addSp delSp modSp add mod">
        <pc:chgData name="采紋 吳" userId="a8b62ba60823c0ee" providerId="LiveId" clId="{7CB041FD-BEB5-4C7F-8E9A-72F9F5ACC0BB}" dt="2023-03-23T16:19:36.080" v="2939" actId="20577"/>
        <pc:sldMkLst>
          <pc:docMk/>
          <pc:sldMk cId="99846876" sldId="401"/>
        </pc:sldMkLst>
        <pc:spChg chg="mod">
          <ac:chgData name="采紋 吳" userId="a8b62ba60823c0ee" providerId="LiveId" clId="{7CB041FD-BEB5-4C7F-8E9A-72F9F5ACC0BB}" dt="2023-03-23T16:19:36.080" v="2939" actId="20577"/>
          <ac:spMkLst>
            <pc:docMk/>
            <pc:sldMk cId="99846876" sldId="401"/>
            <ac:spMk id="2" creationId="{43F63C68-50E5-B72C-CB2B-6FE983535DBF}"/>
          </ac:spMkLst>
        </pc:spChg>
        <pc:spChg chg="del">
          <ac:chgData name="采紋 吳" userId="a8b62ba60823c0ee" providerId="LiveId" clId="{7CB041FD-BEB5-4C7F-8E9A-72F9F5ACC0BB}" dt="2023-03-23T16:10:25.631" v="2447" actId="478"/>
          <ac:spMkLst>
            <pc:docMk/>
            <pc:sldMk cId="99846876" sldId="401"/>
            <ac:spMk id="4" creationId="{93A64C94-4DFE-795F-C565-8045B2C2903F}"/>
          </ac:spMkLst>
        </pc:spChg>
        <pc:spChg chg="del">
          <ac:chgData name="采紋 吳" userId="a8b62ba60823c0ee" providerId="LiveId" clId="{7CB041FD-BEB5-4C7F-8E9A-72F9F5ACC0BB}" dt="2023-03-23T16:10:25.631" v="2447" actId="478"/>
          <ac:spMkLst>
            <pc:docMk/>
            <pc:sldMk cId="99846876" sldId="401"/>
            <ac:spMk id="5" creationId="{05EA65E0-DD1D-CEEB-2A99-1C6DF79D5FB4}"/>
          </ac:spMkLst>
        </pc:spChg>
        <pc:spChg chg="del">
          <ac:chgData name="采紋 吳" userId="a8b62ba60823c0ee" providerId="LiveId" clId="{7CB041FD-BEB5-4C7F-8E9A-72F9F5ACC0BB}" dt="2023-03-23T16:10:25.631" v="2447" actId="478"/>
          <ac:spMkLst>
            <pc:docMk/>
            <pc:sldMk cId="99846876" sldId="401"/>
            <ac:spMk id="6" creationId="{963BAC14-0521-B8DF-1ED0-831A5F2BAD62}"/>
          </ac:spMkLst>
        </pc:spChg>
        <pc:spChg chg="del">
          <ac:chgData name="采紋 吳" userId="a8b62ba60823c0ee" providerId="LiveId" clId="{7CB041FD-BEB5-4C7F-8E9A-72F9F5ACC0BB}" dt="2023-03-23T16:10:25.631" v="2447" actId="478"/>
          <ac:spMkLst>
            <pc:docMk/>
            <pc:sldMk cId="99846876" sldId="401"/>
            <ac:spMk id="7" creationId="{983E461F-F22E-B2B1-FF0D-245B3DE8E4D1}"/>
          </ac:spMkLst>
        </pc:spChg>
        <pc:spChg chg="add del mod">
          <ac:chgData name="采紋 吳" userId="a8b62ba60823c0ee" providerId="LiveId" clId="{7CB041FD-BEB5-4C7F-8E9A-72F9F5ACC0BB}" dt="2023-03-23T16:10:27.788" v="2448" actId="478"/>
          <ac:spMkLst>
            <pc:docMk/>
            <pc:sldMk cId="99846876" sldId="401"/>
            <ac:spMk id="8" creationId="{69779D60-4BCF-62DF-580F-BBC5B3A0401D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9" creationId="{572CE5E9-2295-601C-3F45-DD572CA3CFF5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10" creationId="{7424138C-2E53-345F-9939-48B285B022EA}"/>
          </ac:spMkLst>
        </pc:spChg>
        <pc:spChg chg="add mod">
          <ac:chgData name="采紋 吳" userId="a8b62ba60823c0ee" providerId="LiveId" clId="{7CB041FD-BEB5-4C7F-8E9A-72F9F5ACC0BB}" dt="2023-03-23T16:14:05.695" v="2555" actId="207"/>
          <ac:spMkLst>
            <pc:docMk/>
            <pc:sldMk cId="99846876" sldId="401"/>
            <ac:spMk id="11" creationId="{5D67AFEC-536A-A79C-C63D-F697129AFAA5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12" creationId="{8A351D79-AD4F-5206-B228-5D49BBAD2719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13" creationId="{9FED0A97-4F1F-39CE-A36F-874A40B6338E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14" creationId="{9B86A202-EA10-1492-CA16-A8901129C560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15" creationId="{842C87E6-1CC7-C81E-3B74-66956F5811CD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16" creationId="{48A5916F-1FAD-28CA-45A9-E5C5F93279BA}"/>
          </ac:spMkLst>
        </pc:spChg>
        <pc:spChg chg="add del mod">
          <ac:chgData name="采紋 吳" userId="a8b62ba60823c0ee" providerId="LiveId" clId="{7CB041FD-BEB5-4C7F-8E9A-72F9F5ACC0BB}" dt="2023-03-23T16:18:35.441" v="2891"/>
          <ac:spMkLst>
            <pc:docMk/>
            <pc:sldMk cId="99846876" sldId="401"/>
            <ac:spMk id="17" creationId="{6D358207-486A-CC39-37CB-A04C3B31C7A1}"/>
          </ac:spMkLst>
        </pc:spChg>
        <pc:spChg chg="add mod">
          <ac:chgData name="采紋 吳" userId="a8b62ba60823c0ee" providerId="LiveId" clId="{7CB041FD-BEB5-4C7F-8E9A-72F9F5ACC0BB}" dt="2023-03-23T16:19:30.819" v="2933" actId="1076"/>
          <ac:spMkLst>
            <pc:docMk/>
            <pc:sldMk cId="99846876" sldId="401"/>
            <ac:spMk id="18" creationId="{63BF33EF-6DE3-1E0A-29BA-EA2FDCA0FA10}"/>
          </ac:spMkLst>
        </pc:spChg>
        <pc:spChg chg="mod">
          <ac:chgData name="采紋 吳" userId="a8b62ba60823c0ee" providerId="LiveId" clId="{7CB041FD-BEB5-4C7F-8E9A-72F9F5ACC0BB}" dt="2023-03-23T16:10:12.693" v="2446" actId="20577"/>
          <ac:spMkLst>
            <pc:docMk/>
            <pc:sldMk cId="99846876" sldId="401"/>
            <ac:spMk id="846" creationId="{00000000-0000-0000-0000-000000000000}"/>
          </ac:spMkLst>
        </pc:spChg>
        <pc:spChg chg="del">
          <ac:chgData name="采紋 吳" userId="a8b62ba60823c0ee" providerId="LiveId" clId="{7CB041FD-BEB5-4C7F-8E9A-72F9F5ACC0BB}" dt="2023-03-23T16:10:25.631" v="2447" actId="478"/>
          <ac:spMkLst>
            <pc:docMk/>
            <pc:sldMk cId="99846876" sldId="401"/>
            <ac:spMk id="847" creationId="{00000000-0000-0000-0000-000000000000}"/>
          </ac:spMkLst>
        </pc:spChg>
      </pc:sldChg>
      <pc:sldChg chg="addSp modSp add mod">
        <pc:chgData name="采紋 吳" userId="a8b62ba60823c0ee" providerId="LiveId" clId="{7CB041FD-BEB5-4C7F-8E9A-72F9F5ACC0BB}" dt="2023-03-23T16:34:41.760" v="3186" actId="20577"/>
        <pc:sldMkLst>
          <pc:docMk/>
          <pc:sldMk cId="3717479635" sldId="402"/>
        </pc:sldMkLst>
        <pc:spChg chg="mod">
          <ac:chgData name="采紋 吳" userId="a8b62ba60823c0ee" providerId="LiveId" clId="{7CB041FD-BEB5-4C7F-8E9A-72F9F5ACC0BB}" dt="2023-03-23T16:34:41.760" v="3186" actId="20577"/>
          <ac:spMkLst>
            <pc:docMk/>
            <pc:sldMk cId="3717479635" sldId="402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3T16:34:37.729" v="3182" actId="1076"/>
          <ac:spMkLst>
            <pc:docMk/>
            <pc:sldMk cId="3717479635" sldId="402"/>
            <ac:spMk id="3" creationId="{E6DC7BF8-CD9C-7DDA-FFB6-26C8C7CF6D3D}"/>
          </ac:spMkLst>
        </pc:spChg>
        <pc:spChg chg="add mod">
          <ac:chgData name="采紋 吳" userId="a8b62ba60823c0ee" providerId="LiveId" clId="{7CB041FD-BEB5-4C7F-8E9A-72F9F5ACC0BB}" dt="2023-03-23T16:34:37.729" v="3182" actId="1076"/>
          <ac:spMkLst>
            <pc:docMk/>
            <pc:sldMk cId="3717479635" sldId="402"/>
            <ac:spMk id="4" creationId="{C108C9D4-7364-2C36-032E-3DB1A17B4666}"/>
          </ac:spMkLst>
        </pc:spChg>
        <pc:spChg chg="mod">
          <ac:chgData name="采紋 吳" userId="a8b62ba60823c0ee" providerId="LiveId" clId="{7CB041FD-BEB5-4C7F-8E9A-72F9F5ACC0BB}" dt="2023-03-23T16:34:37.729" v="3182" actId="1076"/>
          <ac:spMkLst>
            <pc:docMk/>
            <pc:sldMk cId="3717479635" sldId="402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3T16:20:18.549" v="2942"/>
          <ac:spMkLst>
            <pc:docMk/>
            <pc:sldMk cId="3717479635" sldId="402"/>
            <ac:spMk id="846" creationId="{00000000-0000-0000-0000-000000000000}"/>
          </ac:spMkLst>
        </pc:spChg>
      </pc:sldChg>
      <pc:sldChg chg="addSp delSp modSp add del mod">
        <pc:chgData name="采紋 吳" userId="a8b62ba60823c0ee" providerId="LiveId" clId="{7CB041FD-BEB5-4C7F-8E9A-72F9F5ACC0BB}" dt="2023-03-28T06:22:27.031" v="10000" actId="47"/>
        <pc:sldMkLst>
          <pc:docMk/>
          <pc:sldMk cId="1800244579" sldId="403"/>
        </pc:sldMkLst>
        <pc:spChg chg="mod">
          <ac:chgData name="采紋 吳" userId="a8b62ba60823c0ee" providerId="LiveId" clId="{7CB041FD-BEB5-4C7F-8E9A-72F9F5ACC0BB}" dt="2023-03-23T16:35:01.639" v="3193" actId="20577"/>
          <ac:spMkLst>
            <pc:docMk/>
            <pc:sldMk cId="1800244579" sldId="403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3T16:45:51.009" v="3340" actId="1076"/>
          <ac:spMkLst>
            <pc:docMk/>
            <pc:sldMk cId="1800244579" sldId="403"/>
            <ac:spMk id="3" creationId="{E6DC7BF8-CD9C-7DDA-FFB6-26C8C7CF6D3D}"/>
          </ac:spMkLst>
        </pc:spChg>
        <pc:spChg chg="del mod">
          <ac:chgData name="采紋 吳" userId="a8b62ba60823c0ee" providerId="LiveId" clId="{7CB041FD-BEB5-4C7F-8E9A-72F9F5ACC0BB}" dt="2023-03-23T16:42:34.960" v="3261" actId="478"/>
          <ac:spMkLst>
            <pc:docMk/>
            <pc:sldMk cId="1800244579" sldId="403"/>
            <ac:spMk id="4" creationId="{C108C9D4-7364-2C36-032E-3DB1A17B4666}"/>
          </ac:spMkLst>
        </pc:spChg>
        <pc:spChg chg="add del mod">
          <ac:chgData name="采紋 吳" userId="a8b62ba60823c0ee" providerId="LiveId" clId="{7CB041FD-BEB5-4C7F-8E9A-72F9F5ACC0BB}" dt="2023-03-23T16:43:46.488" v="3272" actId="478"/>
          <ac:spMkLst>
            <pc:docMk/>
            <pc:sldMk cId="1800244579" sldId="403"/>
            <ac:spMk id="5" creationId="{2CF582B5-DE52-D205-4979-6E9AEC44AE14}"/>
          </ac:spMkLst>
        </pc:spChg>
        <pc:spChg chg="mod">
          <ac:chgData name="采紋 吳" userId="a8b62ba60823c0ee" providerId="LiveId" clId="{7CB041FD-BEB5-4C7F-8E9A-72F9F5ACC0BB}" dt="2023-03-23T16:43:51.275" v="3274" actId="1076"/>
          <ac:spMkLst>
            <pc:docMk/>
            <pc:sldMk cId="1800244579" sldId="403"/>
            <ac:spMk id="6" creationId="{6D063FCD-91BE-7E12-916B-815F4BF82E00}"/>
          </ac:spMkLst>
        </pc:spChg>
        <pc:spChg chg="add del mod">
          <ac:chgData name="采紋 吳" userId="a8b62ba60823c0ee" providerId="LiveId" clId="{7CB041FD-BEB5-4C7F-8E9A-72F9F5ACC0BB}" dt="2023-03-23T16:43:47.616" v="3273" actId="478"/>
          <ac:spMkLst>
            <pc:docMk/>
            <pc:sldMk cId="1800244579" sldId="403"/>
            <ac:spMk id="7" creationId="{FD18D7F5-9F85-879E-70DB-62CFA79A20A6}"/>
          </ac:spMkLst>
        </pc:spChg>
      </pc:sldChg>
      <pc:sldChg chg="delSp modSp add mod ord">
        <pc:chgData name="采紋 吳" userId="a8b62ba60823c0ee" providerId="LiveId" clId="{7CB041FD-BEB5-4C7F-8E9A-72F9F5ACC0BB}" dt="2023-03-28T06:26:43.939" v="10004" actId="207"/>
        <pc:sldMkLst>
          <pc:docMk/>
          <pc:sldMk cId="1875827532" sldId="404"/>
        </pc:sldMkLst>
        <pc:spChg chg="mod">
          <ac:chgData name="采紋 吳" userId="a8b62ba60823c0ee" providerId="LiveId" clId="{7CB041FD-BEB5-4C7F-8E9A-72F9F5ACC0BB}" dt="2023-03-23T16:44:03.056" v="3279" actId="20577"/>
          <ac:spMkLst>
            <pc:docMk/>
            <pc:sldMk cId="1875827532" sldId="404"/>
            <ac:spMk id="2" creationId="{43F63C68-50E5-B72C-CB2B-6FE983535DBF}"/>
          </ac:spMkLst>
        </pc:spChg>
        <pc:spChg chg="del">
          <ac:chgData name="采紋 吳" userId="a8b62ba60823c0ee" providerId="LiveId" clId="{7CB041FD-BEB5-4C7F-8E9A-72F9F5ACC0BB}" dt="2023-03-23T16:44:06.227" v="3280" actId="478"/>
          <ac:spMkLst>
            <pc:docMk/>
            <pc:sldMk cId="1875827532" sldId="404"/>
            <ac:spMk id="3" creationId="{E6DC7BF8-CD9C-7DDA-FFB6-26C8C7CF6D3D}"/>
          </ac:spMkLst>
        </pc:spChg>
        <pc:spChg chg="del">
          <ac:chgData name="采紋 吳" userId="a8b62ba60823c0ee" providerId="LiveId" clId="{7CB041FD-BEB5-4C7F-8E9A-72F9F5ACC0BB}" dt="2023-03-23T16:44:08.418" v="3281" actId="478"/>
          <ac:spMkLst>
            <pc:docMk/>
            <pc:sldMk cId="1875827532" sldId="404"/>
            <ac:spMk id="5" creationId="{2CF582B5-DE52-D205-4979-6E9AEC44AE14}"/>
          </ac:spMkLst>
        </pc:spChg>
        <pc:spChg chg="mod">
          <ac:chgData name="采紋 吳" userId="a8b62ba60823c0ee" providerId="LiveId" clId="{7CB041FD-BEB5-4C7F-8E9A-72F9F5ACC0BB}" dt="2023-03-28T06:26:43.939" v="10004" actId="207"/>
          <ac:spMkLst>
            <pc:docMk/>
            <pc:sldMk cId="1875827532" sldId="404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3T16:50:41.167" v="3411" actId="207"/>
          <ac:spMkLst>
            <pc:docMk/>
            <pc:sldMk cId="1875827532" sldId="404"/>
            <ac:spMk id="7" creationId="{FD18D7F5-9F85-879E-70DB-62CFA79A20A6}"/>
          </ac:spMkLst>
        </pc:spChg>
      </pc:sldChg>
      <pc:sldChg chg="delSp modSp add mod">
        <pc:chgData name="采紋 吳" userId="a8b62ba60823c0ee" providerId="LiveId" clId="{7CB041FD-BEB5-4C7F-8E9A-72F9F5ACC0BB}" dt="2023-03-24T09:32:48.285" v="9983" actId="1076"/>
        <pc:sldMkLst>
          <pc:docMk/>
          <pc:sldMk cId="2323284116" sldId="405"/>
        </pc:sldMkLst>
        <pc:spChg chg="mod">
          <ac:chgData name="采紋 吳" userId="a8b62ba60823c0ee" providerId="LiveId" clId="{7CB041FD-BEB5-4C7F-8E9A-72F9F5ACC0BB}" dt="2023-03-23T16:51:36.375" v="3420" actId="20577"/>
          <ac:spMkLst>
            <pc:docMk/>
            <pc:sldMk cId="2323284116" sldId="405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4T09:32:48.285" v="9983" actId="1076"/>
          <ac:spMkLst>
            <pc:docMk/>
            <pc:sldMk cId="2323284116" sldId="405"/>
            <ac:spMk id="9" creationId="{572CE5E9-2295-601C-3F45-DD572CA3CFF5}"/>
          </ac:spMkLst>
        </pc:spChg>
        <pc:spChg chg="mod">
          <ac:chgData name="采紋 吳" userId="a8b62ba60823c0ee" providerId="LiveId" clId="{7CB041FD-BEB5-4C7F-8E9A-72F9F5ACC0BB}" dt="2023-03-24T09:32:48.285" v="9983" actId="1076"/>
          <ac:spMkLst>
            <pc:docMk/>
            <pc:sldMk cId="2323284116" sldId="405"/>
            <ac:spMk id="10" creationId="{7424138C-2E53-345F-9939-48B285B022EA}"/>
          </ac:spMkLst>
        </pc:spChg>
        <pc:spChg chg="mod">
          <ac:chgData name="采紋 吳" userId="a8b62ba60823c0ee" providerId="LiveId" clId="{7CB041FD-BEB5-4C7F-8E9A-72F9F5ACC0BB}" dt="2023-03-24T09:32:43.170" v="9982" actId="1076"/>
          <ac:spMkLst>
            <pc:docMk/>
            <pc:sldMk cId="2323284116" sldId="405"/>
            <ac:spMk id="11" creationId="{5D67AFEC-536A-A79C-C63D-F697129AFAA5}"/>
          </ac:spMkLst>
        </pc:spChg>
        <pc:spChg chg="del">
          <ac:chgData name="采紋 吳" userId="a8b62ba60823c0ee" providerId="LiveId" clId="{7CB041FD-BEB5-4C7F-8E9A-72F9F5ACC0BB}" dt="2023-03-23T16:56:58.260" v="3542" actId="478"/>
          <ac:spMkLst>
            <pc:docMk/>
            <pc:sldMk cId="2323284116" sldId="405"/>
            <ac:spMk id="12" creationId="{8A351D79-AD4F-5206-B228-5D49BBAD2719}"/>
          </ac:spMkLst>
        </pc:spChg>
        <pc:spChg chg="del">
          <ac:chgData name="采紋 吳" userId="a8b62ba60823c0ee" providerId="LiveId" clId="{7CB041FD-BEB5-4C7F-8E9A-72F9F5ACC0BB}" dt="2023-03-23T16:56:58.260" v="3542" actId="478"/>
          <ac:spMkLst>
            <pc:docMk/>
            <pc:sldMk cId="2323284116" sldId="405"/>
            <ac:spMk id="13" creationId="{9FED0A97-4F1F-39CE-A36F-874A40B6338E}"/>
          </ac:spMkLst>
        </pc:spChg>
        <pc:spChg chg="del">
          <ac:chgData name="采紋 吳" userId="a8b62ba60823c0ee" providerId="LiveId" clId="{7CB041FD-BEB5-4C7F-8E9A-72F9F5ACC0BB}" dt="2023-03-23T16:56:58.260" v="3542" actId="478"/>
          <ac:spMkLst>
            <pc:docMk/>
            <pc:sldMk cId="2323284116" sldId="405"/>
            <ac:spMk id="14" creationId="{9B86A202-EA10-1492-CA16-A8901129C560}"/>
          </ac:spMkLst>
        </pc:spChg>
        <pc:spChg chg="del">
          <ac:chgData name="采紋 吳" userId="a8b62ba60823c0ee" providerId="LiveId" clId="{7CB041FD-BEB5-4C7F-8E9A-72F9F5ACC0BB}" dt="2023-03-23T16:56:58.260" v="3542" actId="478"/>
          <ac:spMkLst>
            <pc:docMk/>
            <pc:sldMk cId="2323284116" sldId="405"/>
            <ac:spMk id="15" creationId="{842C87E6-1CC7-C81E-3B74-66956F5811CD}"/>
          </ac:spMkLst>
        </pc:spChg>
        <pc:spChg chg="del">
          <ac:chgData name="采紋 吳" userId="a8b62ba60823c0ee" providerId="LiveId" clId="{7CB041FD-BEB5-4C7F-8E9A-72F9F5ACC0BB}" dt="2023-03-23T16:56:58.260" v="3542" actId="478"/>
          <ac:spMkLst>
            <pc:docMk/>
            <pc:sldMk cId="2323284116" sldId="405"/>
            <ac:spMk id="16" creationId="{48A5916F-1FAD-28CA-45A9-E5C5F93279BA}"/>
          </ac:spMkLst>
        </pc:spChg>
        <pc:spChg chg="del">
          <ac:chgData name="采紋 吳" userId="a8b62ba60823c0ee" providerId="LiveId" clId="{7CB041FD-BEB5-4C7F-8E9A-72F9F5ACC0BB}" dt="2023-03-23T16:56:58.260" v="3542" actId="478"/>
          <ac:spMkLst>
            <pc:docMk/>
            <pc:sldMk cId="2323284116" sldId="405"/>
            <ac:spMk id="18" creationId="{63BF33EF-6DE3-1E0A-29BA-EA2FDCA0FA10}"/>
          </ac:spMkLst>
        </pc:spChg>
        <pc:spChg chg="mod">
          <ac:chgData name="采紋 吳" userId="a8b62ba60823c0ee" providerId="LiveId" clId="{7CB041FD-BEB5-4C7F-8E9A-72F9F5ACC0BB}" dt="2023-03-23T16:51:31.999" v="3418" actId="20577"/>
          <ac:spMkLst>
            <pc:docMk/>
            <pc:sldMk cId="2323284116" sldId="405"/>
            <ac:spMk id="846" creationId="{00000000-0000-0000-0000-000000000000}"/>
          </ac:spMkLst>
        </pc:spChg>
      </pc:sldChg>
      <pc:sldChg chg="modSp add mod">
        <pc:chgData name="采紋 吳" userId="a8b62ba60823c0ee" providerId="LiveId" clId="{7CB041FD-BEB5-4C7F-8E9A-72F9F5ACC0BB}" dt="2023-03-24T03:43:09.969" v="3759" actId="20577"/>
        <pc:sldMkLst>
          <pc:docMk/>
          <pc:sldMk cId="2172304978" sldId="406"/>
        </pc:sldMkLst>
        <pc:spChg chg="mod">
          <ac:chgData name="采紋 吳" userId="a8b62ba60823c0ee" providerId="LiveId" clId="{7CB041FD-BEB5-4C7F-8E9A-72F9F5ACC0BB}" dt="2023-03-24T03:43:09.969" v="3759" actId="20577"/>
          <ac:spMkLst>
            <pc:docMk/>
            <pc:sldMk cId="2172304978" sldId="406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4T03:42:59.937" v="3754" actId="1076"/>
          <ac:spMkLst>
            <pc:docMk/>
            <pc:sldMk cId="2172304978" sldId="406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4T03:43:01.893" v="3755" actId="1076"/>
          <ac:spMkLst>
            <pc:docMk/>
            <pc:sldMk cId="2172304978" sldId="406"/>
            <ac:spMk id="7" creationId="{FD18D7F5-9F85-879E-70DB-62CFA79A20A6}"/>
          </ac:spMkLst>
        </pc:spChg>
        <pc:spChg chg="mod">
          <ac:chgData name="采紋 吳" userId="a8b62ba60823c0ee" providerId="LiveId" clId="{7CB041FD-BEB5-4C7F-8E9A-72F9F5ACC0BB}" dt="2023-03-24T03:38:05.067" v="3554" actId="20577"/>
          <ac:spMkLst>
            <pc:docMk/>
            <pc:sldMk cId="2172304978" sldId="406"/>
            <ac:spMk id="846" creationId="{00000000-0000-0000-0000-000000000000}"/>
          </ac:spMkLst>
        </pc:spChg>
      </pc:sldChg>
      <pc:sldChg chg="modSp add del mod">
        <pc:chgData name="采紋 吳" userId="a8b62ba60823c0ee" providerId="LiveId" clId="{7CB041FD-BEB5-4C7F-8E9A-72F9F5ACC0BB}" dt="2023-03-28T06:42:29.497" v="10007" actId="47"/>
        <pc:sldMkLst>
          <pc:docMk/>
          <pc:sldMk cId="421100705" sldId="407"/>
        </pc:sldMkLst>
        <pc:spChg chg="mod">
          <ac:chgData name="采紋 吳" userId="a8b62ba60823c0ee" providerId="LiveId" clId="{7CB041FD-BEB5-4C7F-8E9A-72F9F5ACC0BB}" dt="2023-03-24T03:52:52.342" v="4002" actId="20577"/>
          <ac:spMkLst>
            <pc:docMk/>
            <pc:sldMk cId="421100705" sldId="407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8T06:40:47.193" v="10006" actId="207"/>
          <ac:spMkLst>
            <pc:docMk/>
            <pc:sldMk cId="421100705" sldId="407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4T03:58:42.457" v="4028" actId="20577"/>
          <ac:spMkLst>
            <pc:docMk/>
            <pc:sldMk cId="421100705" sldId="407"/>
            <ac:spMk id="7" creationId="{FD18D7F5-9F85-879E-70DB-62CFA79A20A6}"/>
          </ac:spMkLst>
        </pc:spChg>
      </pc:sldChg>
      <pc:sldChg chg="modSp add mod ord">
        <pc:chgData name="采紋 吳" userId="a8b62ba60823c0ee" providerId="LiveId" clId="{7CB041FD-BEB5-4C7F-8E9A-72F9F5ACC0BB}" dt="2023-03-28T06:36:58.943" v="10005" actId="207"/>
        <pc:sldMkLst>
          <pc:docMk/>
          <pc:sldMk cId="365224647" sldId="408"/>
        </pc:sldMkLst>
        <pc:spChg chg="mod">
          <ac:chgData name="采紋 吳" userId="a8b62ba60823c0ee" providerId="LiveId" clId="{7CB041FD-BEB5-4C7F-8E9A-72F9F5ACC0BB}" dt="2023-03-24T03:52:48.039" v="4000" actId="20577"/>
          <ac:spMkLst>
            <pc:docMk/>
            <pc:sldMk cId="365224647" sldId="408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8T06:36:58.943" v="10005" actId="207"/>
          <ac:spMkLst>
            <pc:docMk/>
            <pc:sldMk cId="365224647" sldId="408"/>
            <ac:spMk id="6" creationId="{6D063FCD-91BE-7E12-916B-815F4BF82E00}"/>
          </ac:spMkLst>
        </pc:spChg>
      </pc:sldChg>
      <pc:sldChg chg="addSp delSp modSp add mod">
        <pc:chgData name="采紋 吳" userId="a8b62ba60823c0ee" providerId="LiveId" clId="{7CB041FD-BEB5-4C7F-8E9A-72F9F5ACC0BB}" dt="2023-03-24T05:20:23.213" v="4626" actId="1076"/>
        <pc:sldMkLst>
          <pc:docMk/>
          <pc:sldMk cId="3038124814" sldId="409"/>
        </pc:sldMkLst>
        <pc:spChg chg="mod">
          <ac:chgData name="采紋 吳" userId="a8b62ba60823c0ee" providerId="LiveId" clId="{7CB041FD-BEB5-4C7F-8E9A-72F9F5ACC0BB}" dt="2023-03-24T05:20:20.558" v="4625" actId="1076"/>
          <ac:spMkLst>
            <pc:docMk/>
            <pc:sldMk cId="3038124814" sldId="409"/>
            <ac:spMk id="2" creationId="{935EFC8F-3039-AD63-6536-5B1E4EC4C22D}"/>
          </ac:spMkLst>
        </pc:spChg>
        <pc:spChg chg="del">
          <ac:chgData name="采紋 吳" userId="a8b62ba60823c0ee" providerId="LiveId" clId="{7CB041FD-BEB5-4C7F-8E9A-72F9F5ACC0BB}" dt="2023-03-24T05:04:22.569" v="4044" actId="478"/>
          <ac:spMkLst>
            <pc:docMk/>
            <pc:sldMk cId="3038124814" sldId="409"/>
            <ac:spMk id="3" creationId="{4B875DBF-68B5-ECB3-D803-9125F7B3ABF2}"/>
          </ac:spMkLst>
        </pc:spChg>
        <pc:spChg chg="mod">
          <ac:chgData name="采紋 吳" userId="a8b62ba60823c0ee" providerId="LiveId" clId="{7CB041FD-BEB5-4C7F-8E9A-72F9F5ACC0BB}" dt="2023-03-24T05:17:07.710" v="4510" actId="20577"/>
          <ac:spMkLst>
            <pc:docMk/>
            <pc:sldMk cId="3038124814" sldId="409"/>
            <ac:spMk id="5" creationId="{513815E9-CF98-054C-1270-5989428A28FF}"/>
          </ac:spMkLst>
        </pc:spChg>
        <pc:spChg chg="add del mod">
          <ac:chgData name="采紋 吳" userId="a8b62ba60823c0ee" providerId="LiveId" clId="{7CB041FD-BEB5-4C7F-8E9A-72F9F5ACC0BB}" dt="2023-03-24T05:17:15.461" v="4511" actId="478"/>
          <ac:spMkLst>
            <pc:docMk/>
            <pc:sldMk cId="3038124814" sldId="409"/>
            <ac:spMk id="6" creationId="{89958F86-9450-4ABA-5354-26216D56F900}"/>
          </ac:spMkLst>
        </pc:spChg>
        <pc:spChg chg="mod">
          <ac:chgData name="采紋 吳" userId="a8b62ba60823c0ee" providerId="LiveId" clId="{7CB041FD-BEB5-4C7F-8E9A-72F9F5ACC0BB}" dt="2023-03-24T05:06:06.347" v="4119"/>
          <ac:spMkLst>
            <pc:docMk/>
            <pc:sldMk cId="3038124814" sldId="409"/>
            <ac:spMk id="13" creationId="{320514A8-9AEC-49B9-8D5E-234356FA8135}"/>
          </ac:spMkLst>
        </pc:spChg>
        <pc:spChg chg="mod">
          <ac:chgData name="采紋 吳" userId="a8b62ba60823c0ee" providerId="LiveId" clId="{7CB041FD-BEB5-4C7F-8E9A-72F9F5ACC0BB}" dt="2023-03-24T05:06:06.347" v="4119"/>
          <ac:spMkLst>
            <pc:docMk/>
            <pc:sldMk cId="3038124814" sldId="409"/>
            <ac:spMk id="15" creationId="{A1F54DFD-45A4-4ADB-86BF-57E314401B2B}"/>
          </ac:spMkLst>
        </pc:spChg>
        <pc:spChg chg="mod">
          <ac:chgData name="采紋 吳" userId="a8b62ba60823c0ee" providerId="LiveId" clId="{7CB041FD-BEB5-4C7F-8E9A-72F9F5ACC0BB}" dt="2023-03-24T05:06:06.347" v="4119"/>
          <ac:spMkLst>
            <pc:docMk/>
            <pc:sldMk cId="3038124814" sldId="409"/>
            <ac:spMk id="16" creationId="{445869FB-653C-C032-1306-AAC8A140AD04}"/>
          </ac:spMkLst>
        </pc:spChg>
        <pc:spChg chg="mod">
          <ac:chgData name="采紋 吳" userId="a8b62ba60823c0ee" providerId="LiveId" clId="{7CB041FD-BEB5-4C7F-8E9A-72F9F5ACC0BB}" dt="2023-03-24T05:06:06.347" v="4119"/>
          <ac:spMkLst>
            <pc:docMk/>
            <pc:sldMk cId="3038124814" sldId="409"/>
            <ac:spMk id="17" creationId="{20A45CD2-7F6C-67C9-17FB-B2479084953C}"/>
          </ac:spMkLst>
        </pc:spChg>
        <pc:spChg chg="add mod">
          <ac:chgData name="采紋 吳" userId="a8b62ba60823c0ee" providerId="LiveId" clId="{7CB041FD-BEB5-4C7F-8E9A-72F9F5ACC0BB}" dt="2023-03-24T05:06:49.557" v="4151" actId="571"/>
          <ac:spMkLst>
            <pc:docMk/>
            <pc:sldMk cId="3038124814" sldId="409"/>
            <ac:spMk id="18" creationId="{D34C4F0E-A82A-587A-D557-8DF599A81D87}"/>
          </ac:spMkLst>
        </pc:spChg>
        <pc:spChg chg="mod">
          <ac:chgData name="采紋 吳" userId="a8b62ba60823c0ee" providerId="LiveId" clId="{7CB041FD-BEB5-4C7F-8E9A-72F9F5ACC0BB}" dt="2023-03-24T05:06:49.557" v="4151" actId="571"/>
          <ac:spMkLst>
            <pc:docMk/>
            <pc:sldMk cId="3038124814" sldId="409"/>
            <ac:spMk id="20" creationId="{6F758316-EE71-54C8-DDB9-AAE71C15924E}"/>
          </ac:spMkLst>
        </pc:spChg>
        <pc:spChg chg="mod">
          <ac:chgData name="采紋 吳" userId="a8b62ba60823c0ee" providerId="LiveId" clId="{7CB041FD-BEB5-4C7F-8E9A-72F9F5ACC0BB}" dt="2023-03-24T05:06:49.557" v="4151" actId="571"/>
          <ac:spMkLst>
            <pc:docMk/>
            <pc:sldMk cId="3038124814" sldId="409"/>
            <ac:spMk id="22" creationId="{5607B79A-1520-6071-9774-F6C552EFEC9F}"/>
          </ac:spMkLst>
        </pc:spChg>
        <pc:spChg chg="mod">
          <ac:chgData name="采紋 吳" userId="a8b62ba60823c0ee" providerId="LiveId" clId="{7CB041FD-BEB5-4C7F-8E9A-72F9F5ACC0BB}" dt="2023-03-24T05:06:49.557" v="4151" actId="571"/>
          <ac:spMkLst>
            <pc:docMk/>
            <pc:sldMk cId="3038124814" sldId="409"/>
            <ac:spMk id="23" creationId="{B3A53074-3F30-1610-F6FA-B2C701D31434}"/>
          </ac:spMkLst>
        </pc:spChg>
        <pc:spChg chg="mod">
          <ac:chgData name="采紋 吳" userId="a8b62ba60823c0ee" providerId="LiveId" clId="{7CB041FD-BEB5-4C7F-8E9A-72F9F5ACC0BB}" dt="2023-03-24T05:06:49.557" v="4151" actId="571"/>
          <ac:spMkLst>
            <pc:docMk/>
            <pc:sldMk cId="3038124814" sldId="409"/>
            <ac:spMk id="24" creationId="{DE2549CB-FBCF-BB68-3B5B-DADD02F02923}"/>
          </ac:spMkLst>
        </pc:spChg>
        <pc:spChg chg="add mod">
          <ac:chgData name="采紋 吳" userId="a8b62ba60823c0ee" providerId="LiveId" clId="{7CB041FD-BEB5-4C7F-8E9A-72F9F5ACC0BB}" dt="2023-03-24T05:06:49.557" v="4151" actId="571"/>
          <ac:spMkLst>
            <pc:docMk/>
            <pc:sldMk cId="3038124814" sldId="409"/>
            <ac:spMk id="25" creationId="{F5550104-ED12-0B96-B190-9B48FF5F0586}"/>
          </ac:spMkLst>
        </pc:spChg>
        <pc:spChg chg="add mod">
          <ac:chgData name="采紋 吳" userId="a8b62ba60823c0ee" providerId="LiveId" clId="{7CB041FD-BEB5-4C7F-8E9A-72F9F5ACC0BB}" dt="2023-03-24T05:20:13.008" v="4624" actId="1076"/>
          <ac:spMkLst>
            <pc:docMk/>
            <pc:sldMk cId="3038124814" sldId="409"/>
            <ac:spMk id="26" creationId="{57B12380-B6C6-2C1A-568C-662302BAAAD2}"/>
          </ac:spMkLst>
        </pc:spChg>
        <pc:spChg chg="mod">
          <ac:chgData name="采紋 吳" userId="a8b62ba60823c0ee" providerId="LiveId" clId="{7CB041FD-BEB5-4C7F-8E9A-72F9F5ACC0BB}" dt="2023-03-24T05:07:18.473" v="4155"/>
          <ac:spMkLst>
            <pc:docMk/>
            <pc:sldMk cId="3038124814" sldId="409"/>
            <ac:spMk id="28" creationId="{B9B2A494-8131-196F-05F1-6F5490A5EB9C}"/>
          </ac:spMkLst>
        </pc:spChg>
        <pc:spChg chg="mod">
          <ac:chgData name="采紋 吳" userId="a8b62ba60823c0ee" providerId="LiveId" clId="{7CB041FD-BEB5-4C7F-8E9A-72F9F5ACC0BB}" dt="2023-03-24T05:07:18.473" v="4155"/>
          <ac:spMkLst>
            <pc:docMk/>
            <pc:sldMk cId="3038124814" sldId="409"/>
            <ac:spMk id="30" creationId="{C2B120B5-D441-368E-F669-591FA9248569}"/>
          </ac:spMkLst>
        </pc:spChg>
        <pc:spChg chg="mod">
          <ac:chgData name="采紋 吳" userId="a8b62ba60823c0ee" providerId="LiveId" clId="{7CB041FD-BEB5-4C7F-8E9A-72F9F5ACC0BB}" dt="2023-03-24T05:07:18.473" v="4155"/>
          <ac:spMkLst>
            <pc:docMk/>
            <pc:sldMk cId="3038124814" sldId="409"/>
            <ac:spMk id="31" creationId="{135D5FB9-5C14-7FAF-A50F-D56DE0293370}"/>
          </ac:spMkLst>
        </pc:spChg>
        <pc:spChg chg="mod">
          <ac:chgData name="采紋 吳" userId="a8b62ba60823c0ee" providerId="LiveId" clId="{7CB041FD-BEB5-4C7F-8E9A-72F9F5ACC0BB}" dt="2023-03-24T05:07:18.473" v="4155"/>
          <ac:spMkLst>
            <pc:docMk/>
            <pc:sldMk cId="3038124814" sldId="409"/>
            <ac:spMk id="448" creationId="{2CAEF702-BFD4-6C7C-6F91-2BFE3606EA1D}"/>
          </ac:spMkLst>
        </pc:spChg>
        <pc:spChg chg="add del mod">
          <ac:chgData name="采紋 吳" userId="a8b62ba60823c0ee" providerId="LiveId" clId="{7CB041FD-BEB5-4C7F-8E9A-72F9F5ACC0BB}" dt="2023-03-24T05:07:26.035" v="4161"/>
          <ac:spMkLst>
            <pc:docMk/>
            <pc:sldMk cId="3038124814" sldId="409"/>
            <ac:spMk id="449" creationId="{BEE6C221-2FD0-39D8-FFC0-B57AB8DF631D}"/>
          </ac:spMkLst>
        </pc:spChg>
        <pc:spChg chg="mod">
          <ac:chgData name="采紋 吳" userId="a8b62ba60823c0ee" providerId="LiveId" clId="{7CB041FD-BEB5-4C7F-8E9A-72F9F5ACC0BB}" dt="2023-03-24T05:20:13.008" v="4624" actId="1076"/>
          <ac:spMkLst>
            <pc:docMk/>
            <pc:sldMk cId="3038124814" sldId="409"/>
            <ac:spMk id="450" creationId="{13B9C0AD-D6C0-B1DC-02AF-8034E0C376E9}"/>
          </ac:spMkLst>
        </pc:spChg>
        <pc:spChg chg="del">
          <ac:chgData name="采紋 吳" userId="a8b62ba60823c0ee" providerId="LiveId" clId="{7CB041FD-BEB5-4C7F-8E9A-72F9F5ACC0BB}" dt="2023-03-24T05:04:51.621" v="4053" actId="478"/>
          <ac:spMkLst>
            <pc:docMk/>
            <pc:sldMk cId="3038124814" sldId="409"/>
            <ac:spMk id="457" creationId="{508266B1-AA77-0F69-4AB0-37F1D2AAA3BD}"/>
          </ac:spMkLst>
        </pc:spChg>
        <pc:spChg chg="mod">
          <ac:chgData name="采紋 吳" userId="a8b62ba60823c0ee" providerId="LiveId" clId="{7CB041FD-BEB5-4C7F-8E9A-72F9F5ACC0BB}" dt="2023-03-24T05:04:16.134" v="4043" actId="20577"/>
          <ac:spMkLst>
            <pc:docMk/>
            <pc:sldMk cId="3038124814" sldId="409"/>
            <ac:spMk id="458" creationId="{00000000-0000-0000-0000-000000000000}"/>
          </ac:spMkLst>
        </pc:spChg>
        <pc:spChg chg="del mod">
          <ac:chgData name="采紋 吳" userId="a8b62ba60823c0ee" providerId="LiveId" clId="{7CB041FD-BEB5-4C7F-8E9A-72F9F5ACC0BB}" dt="2023-03-24T05:04:25.007" v="4046" actId="478"/>
          <ac:spMkLst>
            <pc:docMk/>
            <pc:sldMk cId="3038124814" sldId="409"/>
            <ac:spMk id="459" creationId="{2213B158-C8EB-0B22-3EB7-EE498652AF76}"/>
          </ac:spMkLst>
        </pc:spChg>
        <pc:spChg chg="mod">
          <ac:chgData name="采紋 吳" userId="a8b62ba60823c0ee" providerId="LiveId" clId="{7CB041FD-BEB5-4C7F-8E9A-72F9F5ACC0BB}" dt="2023-03-24T05:20:13.008" v="4624" actId="1076"/>
          <ac:spMkLst>
            <pc:docMk/>
            <pc:sldMk cId="3038124814" sldId="409"/>
            <ac:spMk id="460" creationId="{A475BC05-58C5-9B95-085D-FA1A4587432B}"/>
          </ac:spMkLst>
        </pc:spChg>
        <pc:spChg chg="mod">
          <ac:chgData name="采紋 吳" userId="a8b62ba60823c0ee" providerId="LiveId" clId="{7CB041FD-BEB5-4C7F-8E9A-72F9F5ACC0BB}" dt="2023-03-24T05:20:13.008" v="4624" actId="1076"/>
          <ac:spMkLst>
            <pc:docMk/>
            <pc:sldMk cId="3038124814" sldId="409"/>
            <ac:spMk id="461" creationId="{00000000-0000-0000-0000-000000000000}"/>
          </ac:spMkLst>
        </pc:spChg>
        <pc:spChg chg="del">
          <ac:chgData name="采紋 吳" userId="a8b62ba60823c0ee" providerId="LiveId" clId="{7CB041FD-BEB5-4C7F-8E9A-72F9F5ACC0BB}" dt="2023-03-24T05:04:41.635" v="4051" actId="478"/>
          <ac:spMkLst>
            <pc:docMk/>
            <pc:sldMk cId="3038124814" sldId="409"/>
            <ac:spMk id="468" creationId="{BB93CC0D-0352-B268-6D93-302CDED2787F}"/>
          </ac:spMkLst>
        </pc:spChg>
        <pc:spChg chg="del">
          <ac:chgData name="采紋 吳" userId="a8b62ba60823c0ee" providerId="LiveId" clId="{7CB041FD-BEB5-4C7F-8E9A-72F9F5ACC0BB}" dt="2023-03-24T05:04:25.735" v="4047" actId="478"/>
          <ac:spMkLst>
            <pc:docMk/>
            <pc:sldMk cId="3038124814" sldId="409"/>
            <ac:spMk id="469" creationId="{579A8B22-A8A5-59D2-ED9B-DD570825BEAA}"/>
          </ac:spMkLst>
        </pc:spChg>
        <pc:spChg chg="mod">
          <ac:chgData name="采紋 吳" userId="a8b62ba60823c0ee" providerId="LiveId" clId="{7CB041FD-BEB5-4C7F-8E9A-72F9F5ACC0BB}" dt="2023-03-24T05:07:19.054" v="4156"/>
          <ac:spMkLst>
            <pc:docMk/>
            <pc:sldMk cId="3038124814" sldId="409"/>
            <ac:spMk id="471" creationId="{F6F21AA9-8C0A-33AF-CCE2-A147C6D155D2}"/>
          </ac:spMkLst>
        </pc:spChg>
        <pc:spChg chg="mod">
          <ac:chgData name="采紋 吳" userId="a8b62ba60823c0ee" providerId="LiveId" clId="{7CB041FD-BEB5-4C7F-8E9A-72F9F5ACC0BB}" dt="2023-03-24T05:07:19.054" v="4156"/>
          <ac:spMkLst>
            <pc:docMk/>
            <pc:sldMk cId="3038124814" sldId="409"/>
            <ac:spMk id="473" creationId="{55917C0E-6647-74D0-4FBC-E11EBC96214A}"/>
          </ac:spMkLst>
        </pc:spChg>
        <pc:spChg chg="mod">
          <ac:chgData name="采紋 吳" userId="a8b62ba60823c0ee" providerId="LiveId" clId="{7CB041FD-BEB5-4C7F-8E9A-72F9F5ACC0BB}" dt="2023-03-24T05:07:19.054" v="4156"/>
          <ac:spMkLst>
            <pc:docMk/>
            <pc:sldMk cId="3038124814" sldId="409"/>
            <ac:spMk id="474" creationId="{2044D00D-8B8D-40D0-28B4-0A73DF55A6EE}"/>
          </ac:spMkLst>
        </pc:spChg>
        <pc:spChg chg="mod">
          <ac:chgData name="采紋 吳" userId="a8b62ba60823c0ee" providerId="LiveId" clId="{7CB041FD-BEB5-4C7F-8E9A-72F9F5ACC0BB}" dt="2023-03-24T05:07:19.054" v="4156"/>
          <ac:spMkLst>
            <pc:docMk/>
            <pc:sldMk cId="3038124814" sldId="409"/>
            <ac:spMk id="475" creationId="{84CBE769-3963-BDB4-8051-67D458B6DCF4}"/>
          </ac:spMkLst>
        </pc:spChg>
        <pc:spChg chg="add del mod">
          <ac:chgData name="采紋 吳" userId="a8b62ba60823c0ee" providerId="LiveId" clId="{7CB041FD-BEB5-4C7F-8E9A-72F9F5ACC0BB}" dt="2023-03-24T05:17:18.070" v="4514" actId="478"/>
          <ac:spMkLst>
            <pc:docMk/>
            <pc:sldMk cId="3038124814" sldId="409"/>
            <ac:spMk id="476" creationId="{7CF2E0B6-FB1D-7D74-38C4-50B5C639C832}"/>
          </ac:spMkLst>
        </pc:spChg>
        <pc:spChg chg="mod">
          <ac:chgData name="采紋 吳" userId="a8b62ba60823c0ee" providerId="LiveId" clId="{7CB041FD-BEB5-4C7F-8E9A-72F9F5ACC0BB}" dt="2023-03-24T05:08:25.465" v="4171"/>
          <ac:spMkLst>
            <pc:docMk/>
            <pc:sldMk cId="3038124814" sldId="409"/>
            <ac:spMk id="481" creationId="{8AED9EEF-973D-4401-D52E-86F11CA406CB}"/>
          </ac:spMkLst>
        </pc:spChg>
        <pc:spChg chg="mod">
          <ac:chgData name="采紋 吳" userId="a8b62ba60823c0ee" providerId="LiveId" clId="{7CB041FD-BEB5-4C7F-8E9A-72F9F5ACC0BB}" dt="2023-03-24T05:08:25.465" v="4171"/>
          <ac:spMkLst>
            <pc:docMk/>
            <pc:sldMk cId="3038124814" sldId="409"/>
            <ac:spMk id="483" creationId="{89EEF78A-9B45-2198-7A5F-470AD6774912}"/>
          </ac:spMkLst>
        </pc:spChg>
        <pc:spChg chg="mod">
          <ac:chgData name="采紋 吳" userId="a8b62ba60823c0ee" providerId="LiveId" clId="{7CB041FD-BEB5-4C7F-8E9A-72F9F5ACC0BB}" dt="2023-03-24T05:08:25.465" v="4171"/>
          <ac:spMkLst>
            <pc:docMk/>
            <pc:sldMk cId="3038124814" sldId="409"/>
            <ac:spMk id="484" creationId="{F3AB08C0-AB79-F908-A3E8-84B1518D3A20}"/>
          </ac:spMkLst>
        </pc:spChg>
        <pc:spChg chg="mod">
          <ac:chgData name="采紋 吳" userId="a8b62ba60823c0ee" providerId="LiveId" clId="{7CB041FD-BEB5-4C7F-8E9A-72F9F5ACC0BB}" dt="2023-03-24T05:08:25.465" v="4171"/>
          <ac:spMkLst>
            <pc:docMk/>
            <pc:sldMk cId="3038124814" sldId="409"/>
            <ac:spMk id="485" creationId="{06C929E0-BC61-2123-8F10-1A90A08738AC}"/>
          </ac:spMkLst>
        </pc:spChg>
        <pc:spChg chg="add mod">
          <ac:chgData name="采紋 吳" userId="a8b62ba60823c0ee" providerId="LiveId" clId="{7CB041FD-BEB5-4C7F-8E9A-72F9F5ACC0BB}" dt="2023-03-24T05:20:23.213" v="4626" actId="1076"/>
          <ac:spMkLst>
            <pc:docMk/>
            <pc:sldMk cId="3038124814" sldId="409"/>
            <ac:spMk id="486" creationId="{759A8C9D-F952-E892-EE5F-599F348CD131}"/>
          </ac:spMkLst>
        </pc:spChg>
        <pc:spChg chg="add del mod">
          <ac:chgData name="采紋 吳" userId="a8b62ba60823c0ee" providerId="LiveId" clId="{7CB041FD-BEB5-4C7F-8E9A-72F9F5ACC0BB}" dt="2023-03-24T05:14:06.024" v="4408"/>
          <ac:spMkLst>
            <pc:docMk/>
            <pc:sldMk cId="3038124814" sldId="409"/>
            <ac:spMk id="487" creationId="{C92F5046-2FF7-308F-EA15-C30DFDADAB61}"/>
          </ac:spMkLst>
        </pc:spChg>
        <pc:spChg chg="add mod">
          <ac:chgData name="采紋 吳" userId="a8b62ba60823c0ee" providerId="LiveId" clId="{7CB041FD-BEB5-4C7F-8E9A-72F9F5ACC0BB}" dt="2023-03-24T05:20:13.008" v="4624" actId="1076"/>
          <ac:spMkLst>
            <pc:docMk/>
            <pc:sldMk cId="3038124814" sldId="409"/>
            <ac:spMk id="488" creationId="{4D380899-3EBC-DE7A-4CDE-E81D3CB05329}"/>
          </ac:spMkLst>
        </pc:spChg>
        <pc:spChg chg="add mod">
          <ac:chgData name="采紋 吳" userId="a8b62ba60823c0ee" providerId="LiveId" clId="{7CB041FD-BEB5-4C7F-8E9A-72F9F5ACC0BB}" dt="2023-03-24T05:20:13.008" v="4624" actId="1076"/>
          <ac:spMkLst>
            <pc:docMk/>
            <pc:sldMk cId="3038124814" sldId="409"/>
            <ac:spMk id="489" creationId="{61E9126E-EB29-DA17-0527-324896CE927B}"/>
          </ac:spMkLst>
        </pc:spChg>
        <pc:grpChg chg="mod">
          <ac:chgData name="采紋 吳" userId="a8b62ba60823c0ee" providerId="LiveId" clId="{7CB041FD-BEB5-4C7F-8E9A-72F9F5ACC0BB}" dt="2023-03-24T05:20:13.008" v="4624" actId="1076"/>
          <ac:grpSpMkLst>
            <pc:docMk/>
            <pc:sldMk cId="3038124814" sldId="409"/>
            <ac:grpSpMk id="4" creationId="{70EA0C11-7BED-9773-2A1D-8B4CDA3A22B8}"/>
          </ac:grpSpMkLst>
        </pc:grpChg>
        <pc:grpChg chg="add del mod">
          <ac:chgData name="采紋 吳" userId="a8b62ba60823c0ee" providerId="LiveId" clId="{7CB041FD-BEB5-4C7F-8E9A-72F9F5ACC0BB}" dt="2023-03-24T05:17:16.442" v="4512" actId="478"/>
          <ac:grpSpMkLst>
            <pc:docMk/>
            <pc:sldMk cId="3038124814" sldId="409"/>
            <ac:grpSpMk id="7" creationId="{2A9112B7-CCA3-752F-8955-CCC3E73DCDDF}"/>
          </ac:grpSpMkLst>
        </pc:grpChg>
        <pc:grpChg chg="mod">
          <ac:chgData name="采紋 吳" userId="a8b62ba60823c0ee" providerId="LiveId" clId="{7CB041FD-BEB5-4C7F-8E9A-72F9F5ACC0BB}" dt="2023-03-24T05:06:06.347" v="4119"/>
          <ac:grpSpMkLst>
            <pc:docMk/>
            <pc:sldMk cId="3038124814" sldId="409"/>
            <ac:grpSpMk id="14" creationId="{E8E51827-5AF8-9575-371E-665822739095}"/>
          </ac:grpSpMkLst>
        </pc:grpChg>
        <pc:grpChg chg="add mod">
          <ac:chgData name="采紋 吳" userId="a8b62ba60823c0ee" providerId="LiveId" clId="{7CB041FD-BEB5-4C7F-8E9A-72F9F5ACC0BB}" dt="2023-03-24T05:06:49.557" v="4151" actId="571"/>
          <ac:grpSpMkLst>
            <pc:docMk/>
            <pc:sldMk cId="3038124814" sldId="409"/>
            <ac:grpSpMk id="19" creationId="{44C2E83C-FD4C-B5A3-EAFB-4045275B546D}"/>
          </ac:grpSpMkLst>
        </pc:grpChg>
        <pc:grpChg chg="mod">
          <ac:chgData name="采紋 吳" userId="a8b62ba60823c0ee" providerId="LiveId" clId="{7CB041FD-BEB5-4C7F-8E9A-72F9F5ACC0BB}" dt="2023-03-24T05:06:49.557" v="4151" actId="571"/>
          <ac:grpSpMkLst>
            <pc:docMk/>
            <pc:sldMk cId="3038124814" sldId="409"/>
            <ac:grpSpMk id="21" creationId="{A778AFD8-02C4-B8E9-C511-95B40311EC18}"/>
          </ac:grpSpMkLst>
        </pc:grpChg>
        <pc:grpChg chg="add mod">
          <ac:chgData name="采紋 吳" userId="a8b62ba60823c0ee" providerId="LiveId" clId="{7CB041FD-BEB5-4C7F-8E9A-72F9F5ACC0BB}" dt="2023-03-24T05:20:13.008" v="4624" actId="1076"/>
          <ac:grpSpMkLst>
            <pc:docMk/>
            <pc:sldMk cId="3038124814" sldId="409"/>
            <ac:grpSpMk id="27" creationId="{9BFF0C2B-6FE1-92A2-6BAA-CEA1FD4B2513}"/>
          </ac:grpSpMkLst>
        </pc:grpChg>
        <pc:grpChg chg="mod">
          <ac:chgData name="采紋 吳" userId="a8b62ba60823c0ee" providerId="LiveId" clId="{7CB041FD-BEB5-4C7F-8E9A-72F9F5ACC0BB}" dt="2023-03-24T05:07:18.473" v="4155"/>
          <ac:grpSpMkLst>
            <pc:docMk/>
            <pc:sldMk cId="3038124814" sldId="409"/>
            <ac:grpSpMk id="29" creationId="{1255EFB7-F6B3-97A8-C4E6-2692EDB81CC5}"/>
          </ac:grpSpMkLst>
        </pc:grpChg>
        <pc:grpChg chg="mod">
          <ac:chgData name="采紋 吳" userId="a8b62ba60823c0ee" providerId="LiveId" clId="{7CB041FD-BEB5-4C7F-8E9A-72F9F5ACC0BB}" dt="2023-03-24T05:20:13.008" v="4624" actId="1076"/>
          <ac:grpSpMkLst>
            <pc:docMk/>
            <pc:sldMk cId="3038124814" sldId="409"/>
            <ac:grpSpMk id="451" creationId="{5209EA5B-63A4-447F-447A-3A652170DB3E}"/>
          </ac:grpSpMkLst>
        </pc:grpChg>
        <pc:grpChg chg="mod">
          <ac:chgData name="采紋 吳" userId="a8b62ba60823c0ee" providerId="LiveId" clId="{7CB041FD-BEB5-4C7F-8E9A-72F9F5ACC0BB}" dt="2023-03-24T05:20:13.008" v="4624" actId="1076"/>
          <ac:grpSpMkLst>
            <pc:docMk/>
            <pc:sldMk cId="3038124814" sldId="409"/>
            <ac:grpSpMk id="462" creationId="{FB8FA7CD-B1D1-5797-0961-B608B60DCC90}"/>
          </ac:grpSpMkLst>
        </pc:grpChg>
        <pc:grpChg chg="add del mod">
          <ac:chgData name="采紋 吳" userId="a8b62ba60823c0ee" providerId="LiveId" clId="{7CB041FD-BEB5-4C7F-8E9A-72F9F5ACC0BB}" dt="2023-03-24T05:07:26.035" v="4161"/>
          <ac:grpSpMkLst>
            <pc:docMk/>
            <pc:sldMk cId="3038124814" sldId="409"/>
            <ac:grpSpMk id="470" creationId="{4B785D36-3518-708E-3D87-AF042FBC6767}"/>
          </ac:grpSpMkLst>
        </pc:grpChg>
        <pc:grpChg chg="mod">
          <ac:chgData name="采紋 吳" userId="a8b62ba60823c0ee" providerId="LiveId" clId="{7CB041FD-BEB5-4C7F-8E9A-72F9F5ACC0BB}" dt="2023-03-24T05:07:19.054" v="4156"/>
          <ac:grpSpMkLst>
            <pc:docMk/>
            <pc:sldMk cId="3038124814" sldId="409"/>
            <ac:grpSpMk id="472" creationId="{ABCFA8A1-2683-09C2-9CBA-C689CCF79382}"/>
          </ac:grpSpMkLst>
        </pc:grpChg>
        <pc:grpChg chg="add del mod">
          <ac:chgData name="采紋 吳" userId="a8b62ba60823c0ee" providerId="LiveId" clId="{7CB041FD-BEB5-4C7F-8E9A-72F9F5ACC0BB}" dt="2023-03-24T05:17:17.274" v="4513" actId="478"/>
          <ac:grpSpMkLst>
            <pc:docMk/>
            <pc:sldMk cId="3038124814" sldId="409"/>
            <ac:grpSpMk id="477" creationId="{AD33AC8E-DA4D-BEC9-3105-80DC9E135123}"/>
          </ac:grpSpMkLst>
        </pc:grpChg>
        <pc:grpChg chg="mod">
          <ac:chgData name="采紋 吳" userId="a8b62ba60823c0ee" providerId="LiveId" clId="{7CB041FD-BEB5-4C7F-8E9A-72F9F5ACC0BB}" dt="2023-03-24T05:08:25.465" v="4171"/>
          <ac:grpSpMkLst>
            <pc:docMk/>
            <pc:sldMk cId="3038124814" sldId="409"/>
            <ac:grpSpMk id="482" creationId="{33AD3784-7195-4DF6-D674-2FDFBF199B8E}"/>
          </ac:grpSpMkLst>
        </pc:grpChg>
      </pc:sldChg>
      <pc:sldChg chg="addSp delSp modSp add mod">
        <pc:chgData name="采紋 吳" userId="a8b62ba60823c0ee" providerId="LiveId" clId="{7CB041FD-BEB5-4C7F-8E9A-72F9F5ACC0BB}" dt="2023-03-24T09:33:41.511" v="9988" actId="1076"/>
        <pc:sldMkLst>
          <pc:docMk/>
          <pc:sldMk cId="3575401481" sldId="410"/>
        </pc:sldMkLst>
        <pc:spChg chg="del">
          <ac:chgData name="采紋 吳" userId="a8b62ba60823c0ee" providerId="LiveId" clId="{7CB041FD-BEB5-4C7F-8E9A-72F9F5ACC0BB}" dt="2023-03-24T05:24:03.776" v="4641" actId="478"/>
          <ac:spMkLst>
            <pc:docMk/>
            <pc:sldMk cId="3575401481" sldId="410"/>
            <ac:spMk id="2" creationId="{935EFC8F-3039-AD63-6536-5B1E4EC4C22D}"/>
          </ac:spMkLst>
        </pc:spChg>
        <pc:spChg chg="mod">
          <ac:chgData name="采紋 吳" userId="a8b62ba60823c0ee" providerId="LiveId" clId="{7CB041FD-BEB5-4C7F-8E9A-72F9F5ACC0BB}" dt="2023-03-24T05:23:12.893" v="4630" actId="20577"/>
          <ac:spMkLst>
            <pc:docMk/>
            <pc:sldMk cId="3575401481" sldId="410"/>
            <ac:spMk id="5" creationId="{513815E9-CF98-054C-1270-5989428A28FF}"/>
          </ac:spMkLst>
        </pc:spChg>
        <pc:spChg chg="mod">
          <ac:chgData name="采紋 吳" userId="a8b62ba60823c0ee" providerId="LiveId" clId="{7CB041FD-BEB5-4C7F-8E9A-72F9F5ACC0BB}" dt="2023-03-24T09:33:32.837" v="9987" actId="1076"/>
          <ac:spMkLst>
            <pc:docMk/>
            <pc:sldMk cId="3575401481" sldId="410"/>
            <ac:spMk id="6" creationId="{89958F86-9450-4ABA-5354-26216D56F900}"/>
          </ac:spMkLst>
        </pc:spChg>
        <pc:spChg chg="add del mod">
          <ac:chgData name="采紋 吳" userId="a8b62ba60823c0ee" providerId="LiveId" clId="{7CB041FD-BEB5-4C7F-8E9A-72F9F5ACC0BB}" dt="2023-03-24T05:23:36.661" v="4637" actId="478"/>
          <ac:spMkLst>
            <pc:docMk/>
            <pc:sldMk cId="3575401481" sldId="410"/>
            <ac:spMk id="18" creationId="{703CFF62-EC40-C5AE-2DEB-E296F39B823E}"/>
          </ac:spMkLst>
        </pc:spChg>
        <pc:spChg chg="add del mod">
          <ac:chgData name="采紋 吳" userId="a8b62ba60823c0ee" providerId="LiveId" clId="{7CB041FD-BEB5-4C7F-8E9A-72F9F5ACC0BB}" dt="2023-03-24T05:24:05.279" v="4642" actId="478"/>
          <ac:spMkLst>
            <pc:docMk/>
            <pc:sldMk cId="3575401481" sldId="410"/>
            <ac:spMk id="20" creationId="{C32E4335-13CA-7CEF-1994-5439836B80E4}"/>
          </ac:spMkLst>
        </pc:spChg>
        <pc:spChg chg="add mod">
          <ac:chgData name="采紋 吳" userId="a8b62ba60823c0ee" providerId="LiveId" clId="{7CB041FD-BEB5-4C7F-8E9A-72F9F5ACC0BB}" dt="2023-03-24T05:34:05.272" v="4934" actId="14100"/>
          <ac:spMkLst>
            <pc:docMk/>
            <pc:sldMk cId="3575401481" sldId="410"/>
            <ac:spMk id="24" creationId="{C47C12A9-2CD5-A83E-639B-2D3E65991B8E}"/>
          </ac:spMkLst>
        </pc:spChg>
        <pc:spChg chg="add mod">
          <ac:chgData name="采紋 吳" userId="a8b62ba60823c0ee" providerId="LiveId" clId="{7CB041FD-BEB5-4C7F-8E9A-72F9F5ACC0BB}" dt="2023-03-24T05:34:15.204" v="4936" actId="1076"/>
          <ac:spMkLst>
            <pc:docMk/>
            <pc:sldMk cId="3575401481" sldId="410"/>
            <ac:spMk id="25" creationId="{B7491681-9262-D186-A146-B3C3FEF8B810}"/>
          </ac:spMkLst>
        </pc:spChg>
        <pc:spChg chg="del">
          <ac:chgData name="采紋 吳" userId="a8b62ba60823c0ee" providerId="LiveId" clId="{7CB041FD-BEB5-4C7F-8E9A-72F9F5ACC0BB}" dt="2023-03-24T05:23:40.328" v="4638" actId="478"/>
          <ac:spMkLst>
            <pc:docMk/>
            <pc:sldMk cId="3575401481" sldId="410"/>
            <ac:spMk id="26" creationId="{57B12380-B6C6-2C1A-568C-662302BAAAD2}"/>
          </ac:spMkLst>
        </pc:spChg>
        <pc:spChg chg="del">
          <ac:chgData name="采紋 吳" userId="a8b62ba60823c0ee" providerId="LiveId" clId="{7CB041FD-BEB5-4C7F-8E9A-72F9F5ACC0BB}" dt="2023-03-24T05:23:35.095" v="4636" actId="478"/>
          <ac:spMkLst>
            <pc:docMk/>
            <pc:sldMk cId="3575401481" sldId="410"/>
            <ac:spMk id="450" creationId="{13B9C0AD-D6C0-B1DC-02AF-8034E0C376E9}"/>
          </ac:spMkLst>
        </pc:spChg>
        <pc:spChg chg="del mod">
          <ac:chgData name="采紋 吳" userId="a8b62ba60823c0ee" providerId="LiveId" clId="{7CB041FD-BEB5-4C7F-8E9A-72F9F5ACC0BB}" dt="2023-03-24T05:23:35.095" v="4636" actId="478"/>
          <ac:spMkLst>
            <pc:docMk/>
            <pc:sldMk cId="3575401481" sldId="410"/>
            <ac:spMk id="460" creationId="{A475BC05-58C5-9B95-085D-FA1A4587432B}"/>
          </ac:spMkLst>
        </pc:spChg>
        <pc:spChg chg="del">
          <ac:chgData name="采紋 吳" userId="a8b62ba60823c0ee" providerId="LiveId" clId="{7CB041FD-BEB5-4C7F-8E9A-72F9F5ACC0BB}" dt="2023-03-24T05:23:35.095" v="4636" actId="478"/>
          <ac:spMkLst>
            <pc:docMk/>
            <pc:sldMk cId="3575401481" sldId="410"/>
            <ac:spMk id="461" creationId="{00000000-0000-0000-0000-000000000000}"/>
          </ac:spMkLst>
        </pc:spChg>
        <pc:spChg chg="mod">
          <ac:chgData name="采紋 吳" userId="a8b62ba60823c0ee" providerId="LiveId" clId="{7CB041FD-BEB5-4C7F-8E9A-72F9F5ACC0BB}" dt="2023-03-24T09:33:41.511" v="9988" actId="1076"/>
          <ac:spMkLst>
            <pc:docMk/>
            <pc:sldMk cId="3575401481" sldId="410"/>
            <ac:spMk id="476" creationId="{7CF2E0B6-FB1D-7D74-38C4-50B5C639C832}"/>
          </ac:spMkLst>
        </pc:spChg>
        <pc:spChg chg="del">
          <ac:chgData name="采紋 吳" userId="a8b62ba60823c0ee" providerId="LiveId" clId="{7CB041FD-BEB5-4C7F-8E9A-72F9F5ACC0BB}" dt="2023-03-24T05:24:03.776" v="4641" actId="478"/>
          <ac:spMkLst>
            <pc:docMk/>
            <pc:sldMk cId="3575401481" sldId="410"/>
            <ac:spMk id="486" creationId="{759A8C9D-F952-E892-EE5F-599F348CD131}"/>
          </ac:spMkLst>
        </pc:spChg>
        <pc:spChg chg="del">
          <ac:chgData name="采紋 吳" userId="a8b62ba60823c0ee" providerId="LiveId" clId="{7CB041FD-BEB5-4C7F-8E9A-72F9F5ACC0BB}" dt="2023-03-24T05:24:03.776" v="4641" actId="478"/>
          <ac:spMkLst>
            <pc:docMk/>
            <pc:sldMk cId="3575401481" sldId="410"/>
            <ac:spMk id="488" creationId="{4D380899-3EBC-DE7A-4CDE-E81D3CB05329}"/>
          </ac:spMkLst>
        </pc:spChg>
        <pc:grpChg chg="del">
          <ac:chgData name="采紋 吳" userId="a8b62ba60823c0ee" providerId="LiveId" clId="{7CB041FD-BEB5-4C7F-8E9A-72F9F5ACC0BB}" dt="2023-03-24T05:23:35.095" v="4636" actId="478"/>
          <ac:grpSpMkLst>
            <pc:docMk/>
            <pc:sldMk cId="3575401481" sldId="410"/>
            <ac:grpSpMk id="4" creationId="{70EA0C11-7BED-9773-2A1D-8B4CDA3A22B8}"/>
          </ac:grpSpMkLst>
        </pc:grpChg>
        <pc:grpChg chg="mod">
          <ac:chgData name="采紋 吳" userId="a8b62ba60823c0ee" providerId="LiveId" clId="{7CB041FD-BEB5-4C7F-8E9A-72F9F5ACC0BB}" dt="2023-03-24T09:33:32.837" v="9987" actId="1076"/>
          <ac:grpSpMkLst>
            <pc:docMk/>
            <pc:sldMk cId="3575401481" sldId="410"/>
            <ac:grpSpMk id="7" creationId="{2A9112B7-CCA3-752F-8955-CCC3E73DCDDF}"/>
          </ac:grpSpMkLst>
        </pc:grpChg>
        <pc:grpChg chg="del">
          <ac:chgData name="采紋 吳" userId="a8b62ba60823c0ee" providerId="LiveId" clId="{7CB041FD-BEB5-4C7F-8E9A-72F9F5ACC0BB}" dt="2023-03-24T05:23:40.328" v="4638" actId="478"/>
          <ac:grpSpMkLst>
            <pc:docMk/>
            <pc:sldMk cId="3575401481" sldId="410"/>
            <ac:grpSpMk id="27" creationId="{9BFF0C2B-6FE1-92A2-6BAA-CEA1FD4B2513}"/>
          </ac:grpSpMkLst>
        </pc:grpChg>
        <pc:grpChg chg="del">
          <ac:chgData name="采紋 吳" userId="a8b62ba60823c0ee" providerId="LiveId" clId="{7CB041FD-BEB5-4C7F-8E9A-72F9F5ACC0BB}" dt="2023-03-24T05:23:35.095" v="4636" actId="478"/>
          <ac:grpSpMkLst>
            <pc:docMk/>
            <pc:sldMk cId="3575401481" sldId="410"/>
            <ac:grpSpMk id="451" creationId="{5209EA5B-63A4-447F-447A-3A652170DB3E}"/>
          </ac:grpSpMkLst>
        </pc:grpChg>
        <pc:grpChg chg="del">
          <ac:chgData name="采紋 吳" userId="a8b62ba60823c0ee" providerId="LiveId" clId="{7CB041FD-BEB5-4C7F-8E9A-72F9F5ACC0BB}" dt="2023-03-24T05:23:35.095" v="4636" actId="478"/>
          <ac:grpSpMkLst>
            <pc:docMk/>
            <pc:sldMk cId="3575401481" sldId="410"/>
            <ac:grpSpMk id="462" creationId="{FB8FA7CD-B1D1-5797-0961-B608B60DCC90}"/>
          </ac:grpSpMkLst>
        </pc:grpChg>
        <pc:grpChg chg="mod">
          <ac:chgData name="采紋 吳" userId="a8b62ba60823c0ee" providerId="LiveId" clId="{7CB041FD-BEB5-4C7F-8E9A-72F9F5ACC0BB}" dt="2023-03-24T09:33:41.511" v="9988" actId="1076"/>
          <ac:grpSpMkLst>
            <pc:docMk/>
            <pc:sldMk cId="3575401481" sldId="410"/>
            <ac:grpSpMk id="477" creationId="{AD33AC8E-DA4D-BEC9-3105-80DC9E135123}"/>
          </ac:grpSpMkLst>
        </pc:grpChg>
        <pc:graphicFrameChg chg="add mod modGraphic">
          <ac:chgData name="采紋 吳" userId="a8b62ba60823c0ee" providerId="LiveId" clId="{7CB041FD-BEB5-4C7F-8E9A-72F9F5ACC0BB}" dt="2023-03-24T05:38:01.684" v="4938" actId="14734"/>
          <ac:graphicFrameMkLst>
            <pc:docMk/>
            <pc:sldMk cId="3575401481" sldId="410"/>
            <ac:graphicFrameMk id="21" creationId="{FB4527F6-A7B9-F63F-C007-2733A6BAD569}"/>
          </ac:graphicFrameMkLst>
        </pc:graphicFrameChg>
        <pc:picChg chg="add mod">
          <ac:chgData name="采紋 吳" userId="a8b62ba60823c0ee" providerId="LiveId" clId="{7CB041FD-BEB5-4C7F-8E9A-72F9F5ACC0BB}" dt="2023-03-24T05:33:08.082" v="4927" actId="1076"/>
          <ac:picMkLst>
            <pc:docMk/>
            <pc:sldMk cId="3575401481" sldId="410"/>
            <ac:picMk id="23" creationId="{EC512218-B4F4-4E56-331F-2E07409EC5F5}"/>
          </ac:picMkLst>
        </pc:picChg>
      </pc:sldChg>
      <pc:sldChg chg="addSp delSp modSp add mod">
        <pc:chgData name="采紋 吳" userId="a8b62ba60823c0ee" providerId="LiveId" clId="{7CB041FD-BEB5-4C7F-8E9A-72F9F5ACC0BB}" dt="2023-03-24T06:19:40.181" v="5439" actId="207"/>
        <pc:sldMkLst>
          <pc:docMk/>
          <pc:sldMk cId="2420341346" sldId="411"/>
        </pc:sldMkLst>
        <pc:spChg chg="mod">
          <ac:chgData name="采紋 吳" userId="a8b62ba60823c0ee" providerId="LiveId" clId="{7CB041FD-BEB5-4C7F-8E9A-72F9F5ACC0BB}" dt="2023-03-24T05:39:08.570" v="4943" actId="20577"/>
          <ac:spMkLst>
            <pc:docMk/>
            <pc:sldMk cId="2420341346" sldId="411"/>
            <ac:spMk id="2" creationId="{43F63C68-50E5-B72C-CB2B-6FE983535DBF}"/>
          </ac:spMkLst>
        </pc:spChg>
        <pc:spChg chg="add del mod">
          <ac:chgData name="采紋 吳" userId="a8b62ba60823c0ee" providerId="LiveId" clId="{7CB041FD-BEB5-4C7F-8E9A-72F9F5ACC0BB}" dt="2023-03-24T05:43:28.291" v="5064"/>
          <ac:spMkLst>
            <pc:docMk/>
            <pc:sldMk cId="2420341346" sldId="411"/>
            <ac:spMk id="3" creationId="{3888A732-E736-88C9-BE5A-C280872929F5}"/>
          </ac:spMkLst>
        </pc:spChg>
        <pc:spChg chg="add mod">
          <ac:chgData name="采紋 吳" userId="a8b62ba60823c0ee" providerId="LiveId" clId="{7CB041FD-BEB5-4C7F-8E9A-72F9F5ACC0BB}" dt="2023-03-24T06:19:40.181" v="5439" actId="207"/>
          <ac:spMkLst>
            <pc:docMk/>
            <pc:sldMk cId="2420341346" sldId="411"/>
            <ac:spMk id="4" creationId="{8F4B9593-856F-3A2A-01A7-0126A8C63D78}"/>
          </ac:spMkLst>
        </pc:spChg>
        <pc:spChg chg="mod">
          <ac:chgData name="采紋 吳" userId="a8b62ba60823c0ee" providerId="LiveId" clId="{7CB041FD-BEB5-4C7F-8E9A-72F9F5ACC0BB}" dt="2023-03-24T06:09:09.747" v="5249" actId="207"/>
          <ac:spMkLst>
            <pc:docMk/>
            <pc:sldMk cId="2420341346" sldId="411"/>
            <ac:spMk id="6" creationId="{6D063FCD-91BE-7E12-916B-815F4BF82E00}"/>
          </ac:spMkLst>
        </pc:spChg>
        <pc:spChg chg="add del mod">
          <ac:chgData name="采紋 吳" userId="a8b62ba60823c0ee" providerId="LiveId" clId="{7CB041FD-BEB5-4C7F-8E9A-72F9F5ACC0BB}" dt="2023-03-24T05:45:10.781" v="5087" actId="478"/>
          <ac:spMkLst>
            <pc:docMk/>
            <pc:sldMk cId="2420341346" sldId="411"/>
            <ac:spMk id="7" creationId="{FD18D7F5-9F85-879E-70DB-62CFA79A20A6}"/>
          </ac:spMkLst>
        </pc:spChg>
        <pc:spChg chg="mod">
          <ac:chgData name="采紋 吳" userId="a8b62ba60823c0ee" providerId="LiveId" clId="{7CB041FD-BEB5-4C7F-8E9A-72F9F5ACC0BB}" dt="2023-03-24T05:44:52.440" v="5080" actId="1076"/>
          <ac:spMkLst>
            <pc:docMk/>
            <pc:sldMk cId="2420341346" sldId="411"/>
            <ac:spMk id="846" creationId="{00000000-0000-0000-0000-000000000000}"/>
          </ac:spMkLst>
        </pc:spChg>
      </pc:sldChg>
      <pc:sldChg chg="addSp delSp modSp add del mod">
        <pc:chgData name="采紋 吳" userId="a8b62ba60823c0ee" providerId="LiveId" clId="{7CB041FD-BEB5-4C7F-8E9A-72F9F5ACC0BB}" dt="2023-03-24T05:44:59.556" v="5081" actId="47"/>
        <pc:sldMkLst>
          <pc:docMk/>
          <pc:sldMk cId="346028134" sldId="412"/>
        </pc:sldMkLst>
        <pc:spChg chg="add del">
          <ac:chgData name="采紋 吳" userId="a8b62ba60823c0ee" providerId="LiveId" clId="{7CB041FD-BEB5-4C7F-8E9A-72F9F5ACC0BB}" dt="2023-03-24T05:44:41.448" v="5077" actId="478"/>
          <ac:spMkLst>
            <pc:docMk/>
            <pc:sldMk cId="346028134" sldId="412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4T05:44:40.926" v="5076" actId="1076"/>
          <ac:spMkLst>
            <pc:docMk/>
            <pc:sldMk cId="346028134" sldId="412"/>
            <ac:spMk id="7" creationId="{FD18D7F5-9F85-879E-70DB-62CFA79A20A6}"/>
          </ac:spMkLst>
        </pc:spChg>
      </pc:sldChg>
      <pc:sldChg chg="addSp delSp modSp add mod">
        <pc:chgData name="采紋 吳" userId="a8b62ba60823c0ee" providerId="LiveId" clId="{7CB041FD-BEB5-4C7F-8E9A-72F9F5ACC0BB}" dt="2023-03-24T06:12:58.839" v="5264" actId="207"/>
        <pc:sldMkLst>
          <pc:docMk/>
          <pc:sldMk cId="852204483" sldId="412"/>
        </pc:sldMkLst>
        <pc:spChg chg="mod">
          <ac:chgData name="采紋 吳" userId="a8b62ba60823c0ee" providerId="LiveId" clId="{7CB041FD-BEB5-4C7F-8E9A-72F9F5ACC0BB}" dt="2023-03-24T05:45:41.347" v="5095" actId="20577"/>
          <ac:spMkLst>
            <pc:docMk/>
            <pc:sldMk cId="852204483" sldId="412"/>
            <ac:spMk id="2" creationId="{43F63C68-50E5-B72C-CB2B-6FE983535DBF}"/>
          </ac:spMkLst>
        </pc:spChg>
        <pc:spChg chg="add mod">
          <ac:chgData name="采紋 吳" userId="a8b62ba60823c0ee" providerId="LiveId" clId="{7CB041FD-BEB5-4C7F-8E9A-72F9F5ACC0BB}" dt="2023-03-24T06:10:02.324" v="5251" actId="571"/>
          <ac:spMkLst>
            <pc:docMk/>
            <pc:sldMk cId="852204483" sldId="412"/>
            <ac:spMk id="3" creationId="{05F39B3B-78DA-A461-1D09-38445FCF158E}"/>
          </ac:spMkLst>
        </pc:spChg>
        <pc:spChg chg="del">
          <ac:chgData name="采紋 吳" userId="a8b62ba60823c0ee" providerId="LiveId" clId="{7CB041FD-BEB5-4C7F-8E9A-72F9F5ACC0BB}" dt="2023-03-24T05:45:19.204" v="5089" actId="478"/>
          <ac:spMkLst>
            <pc:docMk/>
            <pc:sldMk cId="852204483" sldId="412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4T06:12:58.839" v="5264" actId="207"/>
          <ac:spMkLst>
            <pc:docMk/>
            <pc:sldMk cId="852204483" sldId="412"/>
            <ac:spMk id="7" creationId="{FD18D7F5-9F85-879E-70DB-62CFA79A20A6}"/>
          </ac:spMkLst>
        </pc:spChg>
      </pc:sldChg>
      <pc:sldChg chg="delSp modSp add mod">
        <pc:chgData name="采紋 吳" userId="a8b62ba60823c0ee" providerId="LiveId" clId="{7CB041FD-BEB5-4C7F-8E9A-72F9F5ACC0BB}" dt="2023-03-24T06:18:27.643" v="5432" actId="1076"/>
        <pc:sldMkLst>
          <pc:docMk/>
          <pc:sldMk cId="2586773432" sldId="413"/>
        </pc:sldMkLst>
        <pc:spChg chg="mod">
          <ac:chgData name="采紋 吳" userId="a8b62ba60823c0ee" providerId="LiveId" clId="{7CB041FD-BEB5-4C7F-8E9A-72F9F5ACC0BB}" dt="2023-03-24T05:47:25.304" v="5152" actId="20577"/>
          <ac:spMkLst>
            <pc:docMk/>
            <pc:sldMk cId="2586773432" sldId="413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4T06:18:27.643" v="5432" actId="1076"/>
          <ac:spMkLst>
            <pc:docMk/>
            <pc:sldMk cId="2586773432" sldId="413"/>
            <ac:spMk id="6" creationId="{6D063FCD-91BE-7E12-916B-815F4BF82E00}"/>
          </ac:spMkLst>
        </pc:spChg>
        <pc:spChg chg="del">
          <ac:chgData name="采紋 吳" userId="a8b62ba60823c0ee" providerId="LiveId" clId="{7CB041FD-BEB5-4C7F-8E9A-72F9F5ACC0BB}" dt="2023-03-24T05:46:19.219" v="5140" actId="478"/>
          <ac:spMkLst>
            <pc:docMk/>
            <pc:sldMk cId="2586773432" sldId="413"/>
            <ac:spMk id="7" creationId="{FD18D7F5-9F85-879E-70DB-62CFA79A20A6}"/>
          </ac:spMkLst>
        </pc:spChg>
      </pc:sldChg>
      <pc:sldChg chg="add del">
        <pc:chgData name="采紋 吳" userId="a8b62ba60823c0ee" providerId="LiveId" clId="{7CB041FD-BEB5-4C7F-8E9A-72F9F5ACC0BB}" dt="2023-03-24T05:45:01.043" v="5082" actId="47"/>
        <pc:sldMkLst>
          <pc:docMk/>
          <pc:sldMk cId="3210817281" sldId="413"/>
        </pc:sldMkLst>
      </pc:sldChg>
      <pc:sldChg chg="addSp delSp modSp add mod">
        <pc:chgData name="采紋 吳" userId="a8b62ba60823c0ee" providerId="LiveId" clId="{7CB041FD-BEB5-4C7F-8E9A-72F9F5ACC0BB}" dt="2023-03-24T06:22:53.476" v="5444" actId="207"/>
        <pc:sldMkLst>
          <pc:docMk/>
          <pc:sldMk cId="3197014254" sldId="414"/>
        </pc:sldMkLst>
        <pc:spChg chg="mod">
          <ac:chgData name="采紋 吳" userId="a8b62ba60823c0ee" providerId="LiveId" clId="{7CB041FD-BEB5-4C7F-8E9A-72F9F5ACC0BB}" dt="2023-03-24T05:47:36.033" v="5157" actId="20577"/>
          <ac:spMkLst>
            <pc:docMk/>
            <pc:sldMk cId="3197014254" sldId="414"/>
            <ac:spMk id="2" creationId="{43F63C68-50E5-B72C-CB2B-6FE983535DBF}"/>
          </ac:spMkLst>
        </pc:spChg>
        <pc:spChg chg="add mod">
          <ac:chgData name="采紋 吳" userId="a8b62ba60823c0ee" providerId="LiveId" clId="{7CB041FD-BEB5-4C7F-8E9A-72F9F5ACC0BB}" dt="2023-03-24T06:22:53.476" v="5444" actId="207"/>
          <ac:spMkLst>
            <pc:docMk/>
            <pc:sldMk cId="3197014254" sldId="414"/>
            <ac:spMk id="3" creationId="{92D61EBA-3B8E-B558-88E0-5FC34E11F0EB}"/>
          </ac:spMkLst>
        </pc:spChg>
        <pc:spChg chg="mod">
          <ac:chgData name="采紋 吳" userId="a8b62ba60823c0ee" providerId="LiveId" clId="{7CB041FD-BEB5-4C7F-8E9A-72F9F5ACC0BB}" dt="2023-03-24T06:21:30.644" v="5443" actId="207"/>
          <ac:spMkLst>
            <pc:docMk/>
            <pc:sldMk cId="3197014254" sldId="414"/>
            <ac:spMk id="6" creationId="{6D063FCD-91BE-7E12-916B-815F4BF82E00}"/>
          </ac:spMkLst>
        </pc:spChg>
        <pc:spChg chg="del">
          <ac:chgData name="采紋 吳" userId="a8b62ba60823c0ee" providerId="LiveId" clId="{7CB041FD-BEB5-4C7F-8E9A-72F9F5ACC0BB}" dt="2023-03-24T05:48:16.068" v="5191" actId="478"/>
          <ac:spMkLst>
            <pc:docMk/>
            <pc:sldMk cId="3197014254" sldId="414"/>
            <ac:spMk id="7" creationId="{FD18D7F5-9F85-879E-70DB-62CFA79A20A6}"/>
          </ac:spMkLst>
        </pc:spChg>
      </pc:sldChg>
      <pc:sldChg chg="add del">
        <pc:chgData name="采紋 吳" userId="a8b62ba60823c0ee" providerId="LiveId" clId="{7CB041FD-BEB5-4C7F-8E9A-72F9F5ACC0BB}" dt="2023-03-24T05:45:03.025" v="5083" actId="47"/>
        <pc:sldMkLst>
          <pc:docMk/>
          <pc:sldMk cId="3256616428" sldId="414"/>
        </pc:sldMkLst>
      </pc:sldChg>
      <pc:sldChg chg="delSp modSp add mod">
        <pc:chgData name="采紋 吳" userId="a8b62ba60823c0ee" providerId="LiveId" clId="{7CB041FD-BEB5-4C7F-8E9A-72F9F5ACC0BB}" dt="2023-03-24T06:27:45.595" v="5650" actId="1076"/>
        <pc:sldMkLst>
          <pc:docMk/>
          <pc:sldMk cId="241051546" sldId="415"/>
        </pc:sldMkLst>
        <pc:spChg chg="mod">
          <ac:chgData name="采紋 吳" userId="a8b62ba60823c0ee" providerId="LiveId" clId="{7CB041FD-BEB5-4C7F-8E9A-72F9F5ACC0BB}" dt="2023-03-24T06:23:18.858" v="5447" actId="20577"/>
          <ac:spMkLst>
            <pc:docMk/>
            <pc:sldMk cId="241051546" sldId="415"/>
            <ac:spMk id="2" creationId="{43F63C68-50E5-B72C-CB2B-6FE983535DBF}"/>
          </ac:spMkLst>
        </pc:spChg>
        <pc:spChg chg="del">
          <ac:chgData name="采紋 吳" userId="a8b62ba60823c0ee" providerId="LiveId" clId="{7CB041FD-BEB5-4C7F-8E9A-72F9F5ACC0BB}" dt="2023-03-24T06:24:05.123" v="5454" actId="478"/>
          <ac:spMkLst>
            <pc:docMk/>
            <pc:sldMk cId="241051546" sldId="415"/>
            <ac:spMk id="3" creationId="{92D61EBA-3B8E-B558-88E0-5FC34E11F0EB}"/>
          </ac:spMkLst>
        </pc:spChg>
        <pc:spChg chg="mod">
          <ac:chgData name="采紋 吳" userId="a8b62ba60823c0ee" providerId="LiveId" clId="{7CB041FD-BEB5-4C7F-8E9A-72F9F5ACC0BB}" dt="2023-03-24T06:27:45.595" v="5650" actId="1076"/>
          <ac:spMkLst>
            <pc:docMk/>
            <pc:sldMk cId="241051546" sldId="415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4T06:27:43.996" v="5649" actId="1076"/>
          <ac:spMkLst>
            <pc:docMk/>
            <pc:sldMk cId="241051546" sldId="415"/>
            <ac:spMk id="846" creationId="{00000000-0000-0000-0000-000000000000}"/>
          </ac:spMkLst>
        </pc:spChg>
      </pc:sldChg>
      <pc:sldChg chg="add del">
        <pc:chgData name="采紋 吳" userId="a8b62ba60823c0ee" providerId="LiveId" clId="{7CB041FD-BEB5-4C7F-8E9A-72F9F5ACC0BB}" dt="2023-03-24T05:51:55.478" v="5246" actId="47"/>
        <pc:sldMkLst>
          <pc:docMk/>
          <pc:sldMk cId="2480320538" sldId="415"/>
        </pc:sldMkLst>
      </pc:sldChg>
      <pc:sldChg chg="addSp delSp modSp add mod">
        <pc:chgData name="采紋 吳" userId="a8b62ba60823c0ee" providerId="LiveId" clId="{7CB041FD-BEB5-4C7F-8E9A-72F9F5ACC0BB}" dt="2023-03-24T07:21:36.874" v="6074" actId="20577"/>
        <pc:sldMkLst>
          <pc:docMk/>
          <pc:sldMk cId="861302334" sldId="416"/>
        </pc:sldMkLst>
        <pc:spChg chg="mod">
          <ac:chgData name="采紋 吳" userId="a8b62ba60823c0ee" providerId="LiveId" clId="{7CB041FD-BEB5-4C7F-8E9A-72F9F5ACC0BB}" dt="2023-03-24T07:21:36.874" v="6074" actId="20577"/>
          <ac:spMkLst>
            <pc:docMk/>
            <pc:sldMk cId="861302334" sldId="416"/>
            <ac:spMk id="2" creationId="{43F63C68-50E5-B72C-CB2B-6FE983535DBF}"/>
          </ac:spMkLst>
        </pc:spChg>
        <pc:spChg chg="add mod">
          <ac:chgData name="采紋 吳" userId="a8b62ba60823c0ee" providerId="LiveId" clId="{7CB041FD-BEB5-4C7F-8E9A-72F9F5ACC0BB}" dt="2023-03-24T07:16:55.127" v="5806" actId="14100"/>
          <ac:spMkLst>
            <pc:docMk/>
            <pc:sldMk cId="861302334" sldId="416"/>
            <ac:spMk id="3" creationId="{D12F8E48-2692-D1E5-6124-FCDA699EDA71}"/>
          </ac:spMkLst>
        </pc:spChg>
        <pc:spChg chg="add mod">
          <ac:chgData name="采紋 吳" userId="a8b62ba60823c0ee" providerId="LiveId" clId="{7CB041FD-BEB5-4C7F-8E9A-72F9F5ACC0BB}" dt="2023-03-24T07:16:59.843" v="5807" actId="1076"/>
          <ac:spMkLst>
            <pc:docMk/>
            <pc:sldMk cId="861302334" sldId="416"/>
            <ac:spMk id="4" creationId="{725105C6-DC07-8391-7D99-3D469957CF01}"/>
          </ac:spMkLst>
        </pc:spChg>
        <pc:spChg chg="add mod">
          <ac:chgData name="采紋 吳" userId="a8b62ba60823c0ee" providerId="LiveId" clId="{7CB041FD-BEB5-4C7F-8E9A-72F9F5ACC0BB}" dt="2023-03-24T07:17:27.281" v="5826" actId="1076"/>
          <ac:spMkLst>
            <pc:docMk/>
            <pc:sldMk cId="861302334" sldId="416"/>
            <ac:spMk id="5" creationId="{621928AD-F7EF-6218-B69B-057BF0FBD5F0}"/>
          </ac:spMkLst>
        </pc:spChg>
        <pc:spChg chg="add del mod">
          <ac:chgData name="采紋 吳" userId="a8b62ba60823c0ee" providerId="LiveId" clId="{7CB041FD-BEB5-4C7F-8E9A-72F9F5ACC0BB}" dt="2023-03-24T07:18:23.671" v="5847" actId="478"/>
          <ac:spMkLst>
            <pc:docMk/>
            <pc:sldMk cId="861302334" sldId="416"/>
            <ac:spMk id="6" creationId="{03404451-4CF3-96A8-1E82-8CC3CB5BEFB2}"/>
          </ac:spMkLst>
        </pc:spChg>
        <pc:spChg chg="add del">
          <ac:chgData name="采紋 吳" userId="a8b62ba60823c0ee" providerId="LiveId" clId="{7CB041FD-BEB5-4C7F-8E9A-72F9F5ACC0BB}" dt="2023-03-24T07:13:22.752" v="5716" actId="11529"/>
          <ac:spMkLst>
            <pc:docMk/>
            <pc:sldMk cId="861302334" sldId="416"/>
            <ac:spMk id="7" creationId="{3E449D39-5632-4E31-F780-A025867A3AC2}"/>
          </ac:spMkLst>
        </pc:spChg>
        <pc:spChg chg="add del mod">
          <ac:chgData name="采紋 吳" userId="a8b62ba60823c0ee" providerId="LiveId" clId="{7CB041FD-BEB5-4C7F-8E9A-72F9F5ACC0BB}" dt="2023-03-24T07:18:25.024" v="5849" actId="478"/>
          <ac:spMkLst>
            <pc:docMk/>
            <pc:sldMk cId="861302334" sldId="416"/>
            <ac:spMk id="8" creationId="{A87AE9D9-361A-AA83-1B83-A51D658F0E9C}"/>
          </ac:spMkLst>
        </pc:spChg>
        <pc:spChg chg="mod">
          <ac:chgData name="采紋 吳" userId="a8b62ba60823c0ee" providerId="LiveId" clId="{7CB041FD-BEB5-4C7F-8E9A-72F9F5ACC0BB}" dt="2023-03-24T07:21:27.573" v="6067" actId="1076"/>
          <ac:spMkLst>
            <pc:docMk/>
            <pc:sldMk cId="861302334" sldId="416"/>
            <ac:spMk id="9" creationId="{572CE5E9-2295-601C-3F45-DD572CA3CFF5}"/>
          </ac:spMkLst>
        </pc:spChg>
        <pc:spChg chg="mod">
          <ac:chgData name="采紋 吳" userId="a8b62ba60823c0ee" providerId="LiveId" clId="{7CB041FD-BEB5-4C7F-8E9A-72F9F5ACC0BB}" dt="2023-03-24T07:21:27.573" v="6067" actId="1076"/>
          <ac:spMkLst>
            <pc:docMk/>
            <pc:sldMk cId="861302334" sldId="416"/>
            <ac:spMk id="10" creationId="{7424138C-2E53-345F-9939-48B285B022EA}"/>
          </ac:spMkLst>
        </pc:spChg>
        <pc:spChg chg="mod">
          <ac:chgData name="采紋 吳" userId="a8b62ba60823c0ee" providerId="LiveId" clId="{7CB041FD-BEB5-4C7F-8E9A-72F9F5ACC0BB}" dt="2023-03-24T07:13:00.921" v="5714" actId="1076"/>
          <ac:spMkLst>
            <pc:docMk/>
            <pc:sldMk cId="861302334" sldId="416"/>
            <ac:spMk id="11" creationId="{5D67AFEC-536A-A79C-C63D-F697129AFAA5}"/>
          </ac:spMkLst>
        </pc:spChg>
        <pc:spChg chg="add del mod">
          <ac:chgData name="采紋 吳" userId="a8b62ba60823c0ee" providerId="LiveId" clId="{7CB041FD-BEB5-4C7F-8E9A-72F9F5ACC0BB}" dt="2023-03-24T07:18:24.480" v="5848" actId="478"/>
          <ac:spMkLst>
            <pc:docMk/>
            <pc:sldMk cId="861302334" sldId="416"/>
            <ac:spMk id="12" creationId="{985ED1D3-F7FA-ED27-C06A-5066271FF09E}"/>
          </ac:spMkLst>
        </pc:spChg>
        <pc:spChg chg="add mod">
          <ac:chgData name="采紋 吳" userId="a8b62ba60823c0ee" providerId="LiveId" clId="{7CB041FD-BEB5-4C7F-8E9A-72F9F5ACC0BB}" dt="2023-03-24T07:18:17.361" v="5846" actId="1076"/>
          <ac:spMkLst>
            <pc:docMk/>
            <pc:sldMk cId="861302334" sldId="416"/>
            <ac:spMk id="13" creationId="{AEFAD617-A46B-933B-F98E-8E121A9FA8D4}"/>
          </ac:spMkLst>
        </pc:spChg>
        <pc:spChg chg="add mod">
          <ac:chgData name="采紋 吳" userId="a8b62ba60823c0ee" providerId="LiveId" clId="{7CB041FD-BEB5-4C7F-8E9A-72F9F5ACC0BB}" dt="2023-03-24T07:21:27.573" v="6067" actId="1076"/>
          <ac:spMkLst>
            <pc:docMk/>
            <pc:sldMk cId="861302334" sldId="416"/>
            <ac:spMk id="14" creationId="{FC94E967-6E94-2DDC-50AF-A4E27C07CDB5}"/>
          </ac:spMkLst>
        </pc:spChg>
        <pc:spChg chg="add del mod">
          <ac:chgData name="采紋 吳" userId="a8b62ba60823c0ee" providerId="LiveId" clId="{7CB041FD-BEB5-4C7F-8E9A-72F9F5ACC0BB}" dt="2023-03-24T07:19:46.546" v="5950"/>
          <ac:spMkLst>
            <pc:docMk/>
            <pc:sldMk cId="861302334" sldId="416"/>
            <ac:spMk id="15" creationId="{B4DD2705-0ED7-C691-C049-BA418C52C50E}"/>
          </ac:spMkLst>
        </pc:spChg>
        <pc:spChg chg="add mod">
          <ac:chgData name="采紋 吳" userId="a8b62ba60823c0ee" providerId="LiveId" clId="{7CB041FD-BEB5-4C7F-8E9A-72F9F5ACC0BB}" dt="2023-03-24T07:21:27.573" v="6067" actId="1076"/>
          <ac:spMkLst>
            <pc:docMk/>
            <pc:sldMk cId="861302334" sldId="416"/>
            <ac:spMk id="16" creationId="{CE3F6923-CDF4-738F-AC8B-A26AC9A4DD75}"/>
          </ac:spMkLst>
        </pc:spChg>
        <pc:spChg chg="mod">
          <ac:chgData name="采紋 吳" userId="a8b62ba60823c0ee" providerId="LiveId" clId="{7CB041FD-BEB5-4C7F-8E9A-72F9F5ACC0BB}" dt="2023-03-24T07:10:05.768" v="5676" actId="20577"/>
          <ac:spMkLst>
            <pc:docMk/>
            <pc:sldMk cId="861302334" sldId="416"/>
            <ac:spMk id="846" creationId="{00000000-0000-0000-0000-000000000000}"/>
          </ac:spMkLst>
        </pc:spChg>
      </pc:sldChg>
      <pc:sldChg chg="addSp delSp modSp add del mod">
        <pc:chgData name="采紋 吳" userId="a8b62ba60823c0ee" providerId="LiveId" clId="{7CB041FD-BEB5-4C7F-8E9A-72F9F5ACC0BB}" dt="2023-03-24T07:46:35.528" v="7090" actId="14100"/>
        <pc:sldMkLst>
          <pc:docMk/>
          <pc:sldMk cId="3089974249" sldId="417"/>
        </pc:sldMkLst>
        <pc:spChg chg="mod">
          <ac:chgData name="采紋 吳" userId="a8b62ba60823c0ee" providerId="LiveId" clId="{7CB041FD-BEB5-4C7F-8E9A-72F9F5ACC0BB}" dt="2023-03-24T07:46:06.956" v="7084" actId="20577"/>
          <ac:spMkLst>
            <pc:docMk/>
            <pc:sldMk cId="3089974249" sldId="417"/>
            <ac:spMk id="2" creationId="{43F63C68-50E5-B72C-CB2B-6FE983535DBF}"/>
          </ac:spMkLst>
        </pc:spChg>
        <pc:spChg chg="add del">
          <ac:chgData name="采紋 吳" userId="a8b62ba60823c0ee" providerId="LiveId" clId="{7CB041FD-BEB5-4C7F-8E9A-72F9F5ACC0BB}" dt="2023-03-24T07:32:16.697" v="6517" actId="22"/>
          <ac:spMkLst>
            <pc:docMk/>
            <pc:sldMk cId="3089974249" sldId="417"/>
            <ac:spMk id="5" creationId="{4F048718-090A-F5B4-4168-D503B45F9734}"/>
          </ac:spMkLst>
        </pc:spChg>
        <pc:spChg chg="mod">
          <ac:chgData name="采紋 吳" userId="a8b62ba60823c0ee" providerId="LiveId" clId="{7CB041FD-BEB5-4C7F-8E9A-72F9F5ACC0BB}" dt="2023-03-24T07:23:15.753" v="6096" actId="20577"/>
          <ac:spMkLst>
            <pc:docMk/>
            <pc:sldMk cId="3089974249" sldId="417"/>
            <ac:spMk id="846" creationId="{00000000-0000-0000-0000-000000000000}"/>
          </ac:spMkLst>
        </pc:spChg>
        <pc:graphicFrameChg chg="mod modGraphic">
          <ac:chgData name="采紋 吳" userId="a8b62ba60823c0ee" providerId="LiveId" clId="{7CB041FD-BEB5-4C7F-8E9A-72F9F5ACC0BB}" dt="2023-03-24T07:46:00.052" v="7076" actId="1076"/>
          <ac:graphicFrameMkLst>
            <pc:docMk/>
            <pc:sldMk cId="3089974249" sldId="417"/>
            <ac:graphicFrameMk id="3" creationId="{F384294B-5EB8-8B4E-6B97-24A806DADB4B}"/>
          </ac:graphicFrameMkLst>
        </pc:graphicFrameChg>
        <pc:graphicFrameChg chg="add del mod modGraphic">
          <ac:chgData name="采紋 吳" userId="a8b62ba60823c0ee" providerId="LiveId" clId="{7CB041FD-BEB5-4C7F-8E9A-72F9F5ACC0BB}" dt="2023-03-24T07:32:42.553" v="6524" actId="478"/>
          <ac:graphicFrameMkLst>
            <pc:docMk/>
            <pc:sldMk cId="3089974249" sldId="417"/>
            <ac:graphicFrameMk id="6" creationId="{5CEBC090-C30E-606C-34E7-778A7AD6FA9C}"/>
          </ac:graphicFrameMkLst>
        </pc:graphicFrameChg>
        <pc:graphicFrameChg chg="add mod modGraphic">
          <ac:chgData name="采紋 吳" userId="a8b62ba60823c0ee" providerId="LiveId" clId="{7CB041FD-BEB5-4C7F-8E9A-72F9F5ACC0BB}" dt="2023-03-24T07:46:35.528" v="7090" actId="14100"/>
          <ac:graphicFrameMkLst>
            <pc:docMk/>
            <pc:sldMk cId="3089974249" sldId="417"/>
            <ac:graphicFrameMk id="7" creationId="{AB54F531-D309-9C42-BE7A-8AA37B19C01E}"/>
          </ac:graphicFrameMkLst>
        </pc:graphicFrameChg>
        <pc:graphicFrameChg chg="add mod modGraphic">
          <ac:chgData name="采紋 吳" userId="a8b62ba60823c0ee" providerId="LiveId" clId="{7CB041FD-BEB5-4C7F-8E9A-72F9F5ACC0BB}" dt="2023-03-24T07:46:27.759" v="7089" actId="14734"/>
          <ac:graphicFrameMkLst>
            <pc:docMk/>
            <pc:sldMk cId="3089974249" sldId="417"/>
            <ac:graphicFrameMk id="8" creationId="{2B5C96AF-885B-FB9A-F67D-8492FB3C8FD5}"/>
          </ac:graphicFrameMkLst>
        </pc:graphicFrameChg>
      </pc:sldChg>
      <pc:sldChg chg="delSp modSp add mod">
        <pc:chgData name="采紋 吳" userId="a8b62ba60823c0ee" providerId="LiveId" clId="{7CB041FD-BEB5-4C7F-8E9A-72F9F5ACC0BB}" dt="2023-03-24T07:51:55.401" v="7589" actId="1076"/>
        <pc:sldMkLst>
          <pc:docMk/>
          <pc:sldMk cId="912153393" sldId="418"/>
        </pc:sldMkLst>
        <pc:spChg chg="mod">
          <ac:chgData name="采紋 吳" userId="a8b62ba60823c0ee" providerId="LiveId" clId="{7CB041FD-BEB5-4C7F-8E9A-72F9F5ACC0BB}" dt="2023-03-24T07:46:58.305" v="7093" actId="20577"/>
          <ac:spMkLst>
            <pc:docMk/>
            <pc:sldMk cId="912153393" sldId="418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4T07:47:02.976" v="7107" actId="20577"/>
          <ac:spMkLst>
            <pc:docMk/>
            <pc:sldMk cId="912153393" sldId="418"/>
            <ac:spMk id="846" creationId="{00000000-0000-0000-0000-000000000000}"/>
          </ac:spMkLst>
        </pc:spChg>
        <pc:graphicFrameChg chg="mod modGraphic">
          <ac:chgData name="采紋 吳" userId="a8b62ba60823c0ee" providerId="LiveId" clId="{7CB041FD-BEB5-4C7F-8E9A-72F9F5ACC0BB}" dt="2023-03-24T07:51:55.401" v="7589" actId="1076"/>
          <ac:graphicFrameMkLst>
            <pc:docMk/>
            <pc:sldMk cId="912153393" sldId="418"/>
            <ac:graphicFrameMk id="3" creationId="{F384294B-5EB8-8B4E-6B97-24A806DADB4B}"/>
          </ac:graphicFrameMkLst>
        </pc:graphicFrameChg>
        <pc:graphicFrameChg chg="del">
          <ac:chgData name="采紋 吳" userId="a8b62ba60823c0ee" providerId="LiveId" clId="{7CB041FD-BEB5-4C7F-8E9A-72F9F5ACC0BB}" dt="2023-03-24T07:47:14.570" v="7109" actId="478"/>
          <ac:graphicFrameMkLst>
            <pc:docMk/>
            <pc:sldMk cId="912153393" sldId="418"/>
            <ac:graphicFrameMk id="7" creationId="{AB54F531-D309-9C42-BE7A-8AA37B19C01E}"/>
          </ac:graphicFrameMkLst>
        </pc:graphicFrameChg>
        <pc:graphicFrameChg chg="del">
          <ac:chgData name="采紋 吳" userId="a8b62ba60823c0ee" providerId="LiveId" clId="{7CB041FD-BEB5-4C7F-8E9A-72F9F5ACC0BB}" dt="2023-03-24T07:47:13.001" v="7108" actId="478"/>
          <ac:graphicFrameMkLst>
            <pc:docMk/>
            <pc:sldMk cId="912153393" sldId="418"/>
            <ac:graphicFrameMk id="8" creationId="{2B5C96AF-885B-FB9A-F67D-8492FB3C8FD5}"/>
          </ac:graphicFrameMkLst>
        </pc:graphicFrameChg>
      </pc:sldChg>
      <pc:sldChg chg="modSp add mod">
        <pc:chgData name="采紋 吳" userId="a8b62ba60823c0ee" providerId="LiveId" clId="{7CB041FD-BEB5-4C7F-8E9A-72F9F5ACC0BB}" dt="2023-03-24T08:04:11.198" v="8155" actId="14100"/>
        <pc:sldMkLst>
          <pc:docMk/>
          <pc:sldMk cId="3581401964" sldId="419"/>
        </pc:sldMkLst>
        <pc:spChg chg="mod">
          <ac:chgData name="采紋 吳" userId="a8b62ba60823c0ee" providerId="LiveId" clId="{7CB041FD-BEB5-4C7F-8E9A-72F9F5ACC0BB}" dt="2023-03-24T07:52:26.344" v="7592" actId="20577"/>
          <ac:spMkLst>
            <pc:docMk/>
            <pc:sldMk cId="3581401964" sldId="419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4T07:52:37.415" v="7614" actId="20577"/>
          <ac:spMkLst>
            <pc:docMk/>
            <pc:sldMk cId="3581401964" sldId="419"/>
            <ac:spMk id="846" creationId="{00000000-0000-0000-0000-000000000000}"/>
          </ac:spMkLst>
        </pc:spChg>
        <pc:graphicFrameChg chg="mod modGraphic">
          <ac:chgData name="采紋 吳" userId="a8b62ba60823c0ee" providerId="LiveId" clId="{7CB041FD-BEB5-4C7F-8E9A-72F9F5ACC0BB}" dt="2023-03-24T08:04:11.198" v="8155" actId="14100"/>
          <ac:graphicFrameMkLst>
            <pc:docMk/>
            <pc:sldMk cId="3581401964" sldId="419"/>
            <ac:graphicFrameMk id="3" creationId="{F384294B-5EB8-8B4E-6B97-24A806DADB4B}"/>
          </ac:graphicFrameMkLst>
        </pc:graphicFrameChg>
      </pc:sldChg>
      <pc:sldChg chg="addSp delSp modSp add mod">
        <pc:chgData name="采紋 吳" userId="a8b62ba60823c0ee" providerId="LiveId" clId="{7CB041FD-BEB5-4C7F-8E9A-72F9F5ACC0BB}" dt="2023-03-28T07:05:22.578" v="10012" actId="207"/>
        <pc:sldMkLst>
          <pc:docMk/>
          <pc:sldMk cId="2137062246" sldId="420"/>
        </pc:sldMkLst>
        <pc:spChg chg="mod">
          <ac:chgData name="采紋 吳" userId="a8b62ba60823c0ee" providerId="LiveId" clId="{7CB041FD-BEB5-4C7F-8E9A-72F9F5ACC0BB}" dt="2023-03-24T08:10:28.857" v="8311" actId="20577"/>
          <ac:spMkLst>
            <pc:docMk/>
            <pc:sldMk cId="2137062246" sldId="420"/>
            <ac:spMk id="2" creationId="{43F63C68-50E5-B72C-CB2B-6FE983535DBF}"/>
          </ac:spMkLst>
        </pc:spChg>
        <pc:spChg chg="add mod">
          <ac:chgData name="采紋 吳" userId="a8b62ba60823c0ee" providerId="LiveId" clId="{7CB041FD-BEB5-4C7F-8E9A-72F9F5ACC0BB}" dt="2023-03-28T07:05:22.578" v="10012" actId="207"/>
          <ac:spMkLst>
            <pc:docMk/>
            <pc:sldMk cId="2137062246" sldId="420"/>
            <ac:spMk id="3" creationId="{9A9ED021-7D61-7C48-8F8B-42AEA079EDC0}"/>
          </ac:spMkLst>
        </pc:spChg>
        <pc:spChg chg="del mod">
          <ac:chgData name="采紋 吳" userId="a8b62ba60823c0ee" providerId="LiveId" clId="{7CB041FD-BEB5-4C7F-8E9A-72F9F5ACC0BB}" dt="2023-03-24T08:08:53.768" v="8264" actId="478"/>
          <ac:spMkLst>
            <pc:docMk/>
            <pc:sldMk cId="2137062246" sldId="420"/>
            <ac:spMk id="6" creationId="{6D063FCD-91BE-7E12-916B-815F4BF82E00}"/>
          </ac:spMkLst>
        </pc:spChg>
        <pc:spChg chg="mod">
          <ac:chgData name="采紋 吳" userId="a8b62ba60823c0ee" providerId="LiveId" clId="{7CB041FD-BEB5-4C7F-8E9A-72F9F5ACC0BB}" dt="2023-03-24T08:07:01.403" v="8211" actId="20577"/>
          <ac:spMkLst>
            <pc:docMk/>
            <pc:sldMk cId="2137062246" sldId="420"/>
            <ac:spMk id="846" creationId="{00000000-0000-0000-0000-000000000000}"/>
          </ac:spMkLst>
        </pc:spChg>
      </pc:sldChg>
      <pc:sldChg chg="addSp modSp add mod ord">
        <pc:chgData name="采紋 吳" userId="a8b62ba60823c0ee" providerId="LiveId" clId="{7CB041FD-BEB5-4C7F-8E9A-72F9F5ACC0BB}" dt="2023-03-24T08:14:53.823" v="8341" actId="1076"/>
        <pc:sldMkLst>
          <pc:docMk/>
          <pc:sldMk cId="1384068824" sldId="421"/>
        </pc:sldMkLst>
        <pc:spChg chg="mod">
          <ac:chgData name="采紋 吳" userId="a8b62ba60823c0ee" providerId="LiveId" clId="{7CB041FD-BEB5-4C7F-8E9A-72F9F5ACC0BB}" dt="2023-03-24T08:10:51.720" v="8319" actId="20577"/>
          <ac:spMkLst>
            <pc:docMk/>
            <pc:sldMk cId="1384068824" sldId="421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4T08:14:53.823" v="8341" actId="1076"/>
          <ac:spMkLst>
            <pc:docMk/>
            <pc:sldMk cId="1384068824" sldId="421"/>
            <ac:spMk id="3" creationId="{9A9ED021-7D61-7C48-8F8B-42AEA079EDC0}"/>
          </ac:spMkLst>
        </pc:spChg>
        <pc:spChg chg="add mod">
          <ac:chgData name="采紋 吳" userId="a8b62ba60823c0ee" providerId="LiveId" clId="{7CB041FD-BEB5-4C7F-8E9A-72F9F5ACC0BB}" dt="2023-03-24T08:14:51.397" v="8340" actId="1076"/>
          <ac:spMkLst>
            <pc:docMk/>
            <pc:sldMk cId="1384068824" sldId="421"/>
            <ac:spMk id="4" creationId="{A16CFA88-D14A-D649-00DD-71500DF40D8A}"/>
          </ac:spMkLst>
        </pc:spChg>
      </pc:sldChg>
      <pc:sldChg chg="addSp delSp modSp add del mod">
        <pc:chgData name="采紋 吳" userId="a8b62ba60823c0ee" providerId="LiveId" clId="{7CB041FD-BEB5-4C7F-8E9A-72F9F5ACC0BB}" dt="2023-03-28T07:08:18.569" v="10013" actId="47"/>
        <pc:sldMkLst>
          <pc:docMk/>
          <pc:sldMk cId="458365621" sldId="422"/>
        </pc:sldMkLst>
        <pc:spChg chg="mod">
          <ac:chgData name="采紋 吳" userId="a8b62ba60823c0ee" providerId="LiveId" clId="{7CB041FD-BEB5-4C7F-8E9A-72F9F5ACC0BB}" dt="2023-03-24T08:21:21.087" v="8346" actId="20577"/>
          <ac:spMkLst>
            <pc:docMk/>
            <pc:sldMk cId="458365621" sldId="422"/>
            <ac:spMk id="2" creationId="{43F63C68-50E5-B72C-CB2B-6FE983535DBF}"/>
          </ac:spMkLst>
        </pc:spChg>
        <pc:spChg chg="mod">
          <ac:chgData name="采紋 吳" userId="a8b62ba60823c0ee" providerId="LiveId" clId="{7CB041FD-BEB5-4C7F-8E9A-72F9F5ACC0BB}" dt="2023-03-24T08:29:26.080" v="8501" actId="207"/>
          <ac:spMkLst>
            <pc:docMk/>
            <pc:sldMk cId="458365621" sldId="422"/>
            <ac:spMk id="3" creationId="{9A9ED021-7D61-7C48-8F8B-42AEA079EDC0}"/>
          </ac:spMkLst>
        </pc:spChg>
        <pc:spChg chg="del">
          <ac:chgData name="采紋 吳" userId="a8b62ba60823c0ee" providerId="LiveId" clId="{7CB041FD-BEB5-4C7F-8E9A-72F9F5ACC0BB}" dt="2023-03-24T08:22:19.516" v="8405" actId="478"/>
          <ac:spMkLst>
            <pc:docMk/>
            <pc:sldMk cId="458365621" sldId="422"/>
            <ac:spMk id="4" creationId="{A16CFA88-D14A-D649-00DD-71500DF40D8A}"/>
          </ac:spMkLst>
        </pc:spChg>
        <pc:spChg chg="mod">
          <ac:chgData name="采紋 吳" userId="a8b62ba60823c0ee" providerId="LiveId" clId="{7CB041FD-BEB5-4C7F-8E9A-72F9F5ACC0BB}" dt="2023-03-24T09:30:04.756" v="9966" actId="1076"/>
          <ac:spMkLst>
            <pc:docMk/>
            <pc:sldMk cId="458365621" sldId="422"/>
            <ac:spMk id="846" creationId="{00000000-0000-0000-0000-000000000000}"/>
          </ac:spMkLst>
        </pc:spChg>
        <pc:picChg chg="add mod">
          <ac:chgData name="采紋 吳" userId="a8b62ba60823c0ee" providerId="LiveId" clId="{7CB041FD-BEB5-4C7F-8E9A-72F9F5ACC0BB}" dt="2023-03-24T08:27:18.932" v="8498" actId="1076"/>
          <ac:picMkLst>
            <pc:docMk/>
            <pc:sldMk cId="458365621" sldId="422"/>
            <ac:picMk id="6" creationId="{B894BEA8-1F1D-A224-618D-F242076D594B}"/>
          </ac:picMkLst>
        </pc:picChg>
        <pc:picChg chg="add mod">
          <ac:chgData name="采紋 吳" userId="a8b62ba60823c0ee" providerId="LiveId" clId="{7CB041FD-BEB5-4C7F-8E9A-72F9F5ACC0BB}" dt="2023-03-24T08:27:18.932" v="8498" actId="1076"/>
          <ac:picMkLst>
            <pc:docMk/>
            <pc:sldMk cId="458365621" sldId="422"/>
            <ac:picMk id="8" creationId="{39733A92-DCB4-91B4-ECF1-5CC14998E123}"/>
          </ac:picMkLst>
        </pc:picChg>
      </pc:sldChg>
      <pc:sldChg chg="delSp modSp add mod">
        <pc:chgData name="采紋 吳" userId="a8b62ba60823c0ee" providerId="LiveId" clId="{7CB041FD-BEB5-4C7F-8E9A-72F9F5ACC0BB}" dt="2023-03-24T09:30:19.560" v="9967" actId="1076"/>
        <pc:sldMkLst>
          <pc:docMk/>
          <pc:sldMk cId="3806043286" sldId="423"/>
        </pc:sldMkLst>
        <pc:spChg chg="mod">
          <ac:chgData name="采紋 吳" userId="a8b62ba60823c0ee" providerId="LiveId" clId="{7CB041FD-BEB5-4C7F-8E9A-72F9F5ACC0BB}" dt="2023-03-24T08:30:04.783" v="8506" actId="20577"/>
          <ac:spMkLst>
            <pc:docMk/>
            <pc:sldMk cId="3806043286" sldId="423"/>
            <ac:spMk id="2" creationId="{43F63C68-50E5-B72C-CB2B-6FE983535DBF}"/>
          </ac:spMkLst>
        </pc:spChg>
        <pc:spChg chg="del">
          <ac:chgData name="采紋 吳" userId="a8b62ba60823c0ee" providerId="LiveId" clId="{7CB041FD-BEB5-4C7F-8E9A-72F9F5ACC0BB}" dt="2023-03-24T08:30:51.554" v="8575" actId="478"/>
          <ac:spMkLst>
            <pc:docMk/>
            <pc:sldMk cId="3806043286" sldId="423"/>
            <ac:spMk id="3" creationId="{D12F8E48-2692-D1E5-6124-FCDA699EDA71}"/>
          </ac:spMkLst>
        </pc:spChg>
        <pc:spChg chg="del">
          <ac:chgData name="采紋 吳" userId="a8b62ba60823c0ee" providerId="LiveId" clId="{7CB041FD-BEB5-4C7F-8E9A-72F9F5ACC0BB}" dt="2023-03-24T08:30:48.386" v="8572" actId="478"/>
          <ac:spMkLst>
            <pc:docMk/>
            <pc:sldMk cId="3806043286" sldId="423"/>
            <ac:spMk id="4" creationId="{725105C6-DC07-8391-7D99-3D469957CF01}"/>
          </ac:spMkLst>
        </pc:spChg>
        <pc:spChg chg="del mod">
          <ac:chgData name="采紋 吳" userId="a8b62ba60823c0ee" providerId="LiveId" clId="{7CB041FD-BEB5-4C7F-8E9A-72F9F5ACC0BB}" dt="2023-03-24T08:30:50.812" v="8574" actId="478"/>
          <ac:spMkLst>
            <pc:docMk/>
            <pc:sldMk cId="3806043286" sldId="423"/>
            <ac:spMk id="5" creationId="{621928AD-F7EF-6218-B69B-057BF0FBD5F0}"/>
          </ac:spMkLst>
        </pc:spChg>
        <pc:spChg chg="mod">
          <ac:chgData name="采紋 吳" userId="a8b62ba60823c0ee" providerId="LiveId" clId="{7CB041FD-BEB5-4C7F-8E9A-72F9F5ACC0BB}" dt="2023-03-24T09:30:19.560" v="9967" actId="1076"/>
          <ac:spMkLst>
            <pc:docMk/>
            <pc:sldMk cId="3806043286" sldId="423"/>
            <ac:spMk id="9" creationId="{572CE5E9-2295-601C-3F45-DD572CA3CFF5}"/>
          </ac:spMkLst>
        </pc:spChg>
        <pc:spChg chg="mod">
          <ac:chgData name="采紋 吳" userId="a8b62ba60823c0ee" providerId="LiveId" clId="{7CB041FD-BEB5-4C7F-8E9A-72F9F5ACC0BB}" dt="2023-03-24T09:30:19.560" v="9967" actId="1076"/>
          <ac:spMkLst>
            <pc:docMk/>
            <pc:sldMk cId="3806043286" sldId="423"/>
            <ac:spMk id="10" creationId="{7424138C-2E53-345F-9939-48B285B022EA}"/>
          </ac:spMkLst>
        </pc:spChg>
        <pc:spChg chg="mod">
          <ac:chgData name="采紋 吳" userId="a8b62ba60823c0ee" providerId="LiveId" clId="{7CB041FD-BEB5-4C7F-8E9A-72F9F5ACC0BB}" dt="2023-03-24T09:30:19.560" v="9967" actId="1076"/>
          <ac:spMkLst>
            <pc:docMk/>
            <pc:sldMk cId="3806043286" sldId="423"/>
            <ac:spMk id="11" creationId="{5D67AFEC-536A-A79C-C63D-F697129AFAA5}"/>
          </ac:spMkLst>
        </pc:spChg>
        <pc:spChg chg="del">
          <ac:chgData name="采紋 吳" userId="a8b62ba60823c0ee" providerId="LiveId" clId="{7CB041FD-BEB5-4C7F-8E9A-72F9F5ACC0BB}" dt="2023-03-24T08:30:47.371" v="8571" actId="478"/>
          <ac:spMkLst>
            <pc:docMk/>
            <pc:sldMk cId="3806043286" sldId="423"/>
            <ac:spMk id="13" creationId="{AEFAD617-A46B-933B-F98E-8E121A9FA8D4}"/>
          </ac:spMkLst>
        </pc:spChg>
        <pc:spChg chg="mod">
          <ac:chgData name="采紋 吳" userId="a8b62ba60823c0ee" providerId="LiveId" clId="{7CB041FD-BEB5-4C7F-8E9A-72F9F5ACC0BB}" dt="2023-03-24T09:30:19.560" v="9967" actId="1076"/>
          <ac:spMkLst>
            <pc:docMk/>
            <pc:sldMk cId="3806043286" sldId="423"/>
            <ac:spMk id="14" creationId="{FC94E967-6E94-2DDC-50AF-A4E27C07CDB5}"/>
          </ac:spMkLst>
        </pc:spChg>
        <pc:spChg chg="mod">
          <ac:chgData name="采紋 吳" userId="a8b62ba60823c0ee" providerId="LiveId" clId="{7CB041FD-BEB5-4C7F-8E9A-72F9F5ACC0BB}" dt="2023-03-24T09:30:19.560" v="9967" actId="1076"/>
          <ac:spMkLst>
            <pc:docMk/>
            <pc:sldMk cId="3806043286" sldId="423"/>
            <ac:spMk id="16" creationId="{CE3F6923-CDF4-738F-AC8B-A26AC9A4DD75}"/>
          </ac:spMkLst>
        </pc:spChg>
        <pc:spChg chg="mod">
          <ac:chgData name="采紋 吳" userId="a8b62ba60823c0ee" providerId="LiveId" clId="{7CB041FD-BEB5-4C7F-8E9A-72F9F5ACC0BB}" dt="2023-03-24T09:28:27.996" v="9957" actId="1076"/>
          <ac:spMkLst>
            <pc:docMk/>
            <pc:sldMk cId="3806043286" sldId="423"/>
            <ac:spMk id="846" creationId="{00000000-0000-0000-0000-000000000000}"/>
          </ac:spMkLst>
        </pc:spChg>
      </pc:sldChg>
      <pc:sldChg chg="addSp delSp modSp add mod">
        <pc:chgData name="采紋 吳" userId="a8b62ba60823c0ee" providerId="LiveId" clId="{7CB041FD-BEB5-4C7F-8E9A-72F9F5ACC0BB}" dt="2023-03-24T09:30:27.610" v="9970" actId="1076"/>
        <pc:sldMkLst>
          <pc:docMk/>
          <pc:sldMk cId="1647884116" sldId="424"/>
        </pc:sldMkLst>
        <pc:spChg chg="mod">
          <ac:chgData name="采紋 吳" userId="a8b62ba60823c0ee" providerId="LiveId" clId="{7CB041FD-BEB5-4C7F-8E9A-72F9F5ACC0BB}" dt="2023-03-24T08:45:27.741" v="9382" actId="20577"/>
          <ac:spMkLst>
            <pc:docMk/>
            <pc:sldMk cId="1647884116" sldId="424"/>
            <ac:spMk id="2" creationId="{43F63C68-50E5-B72C-CB2B-6FE983535DBF}"/>
          </ac:spMkLst>
        </pc:spChg>
        <pc:spChg chg="add del mod">
          <ac:chgData name="采紋 吳" userId="a8b62ba60823c0ee" providerId="LiveId" clId="{7CB041FD-BEB5-4C7F-8E9A-72F9F5ACC0BB}" dt="2023-03-24T09:30:22.554" v="9968" actId="478"/>
          <ac:spMkLst>
            <pc:docMk/>
            <pc:sldMk cId="1647884116" sldId="424"/>
            <ac:spMk id="4" creationId="{00EECB6A-6715-9978-D9F0-F0B9C9646DD1}"/>
          </ac:spMkLst>
        </pc:spChg>
        <pc:spChg chg="add del mod">
          <ac:chgData name="采紋 吳" userId="a8b62ba60823c0ee" providerId="LiveId" clId="{7CB041FD-BEB5-4C7F-8E9A-72F9F5ACC0BB}" dt="2023-03-24T08:35:26.018" v="8780" actId="478"/>
          <ac:spMkLst>
            <pc:docMk/>
            <pc:sldMk cId="1647884116" sldId="424"/>
            <ac:spMk id="6" creationId="{095B4A7F-7CED-5FA9-833C-E3ACE096F557}"/>
          </ac:spMkLst>
        </pc:spChg>
        <pc:spChg chg="add del mod">
          <ac:chgData name="采紋 吳" userId="a8b62ba60823c0ee" providerId="LiveId" clId="{7CB041FD-BEB5-4C7F-8E9A-72F9F5ACC0BB}" dt="2023-03-24T08:56:57.261" v="9394" actId="21"/>
          <ac:spMkLst>
            <pc:docMk/>
            <pc:sldMk cId="1647884116" sldId="424"/>
            <ac:spMk id="7" creationId="{8EA6A6A4-D493-D7E3-4661-D5CD2D1D2C45}"/>
          </ac:spMkLst>
        </pc:spChg>
        <pc:spChg chg="add mod">
          <ac:chgData name="采紋 吳" userId="a8b62ba60823c0ee" providerId="LiveId" clId="{7CB041FD-BEB5-4C7F-8E9A-72F9F5ACC0BB}" dt="2023-03-24T09:30:23.779" v="9969"/>
          <ac:spMkLst>
            <pc:docMk/>
            <pc:sldMk cId="1647884116" sldId="424"/>
            <ac:spMk id="8" creationId="{223C9607-5975-BECA-553F-77816129972C}"/>
          </ac:spMkLst>
        </pc:spChg>
        <pc:spChg chg="del mod">
          <ac:chgData name="采紋 吳" userId="a8b62ba60823c0ee" providerId="LiveId" clId="{7CB041FD-BEB5-4C7F-8E9A-72F9F5ACC0BB}" dt="2023-03-24T08:35:23.906" v="8779" actId="478"/>
          <ac:spMkLst>
            <pc:docMk/>
            <pc:sldMk cId="1647884116" sldId="424"/>
            <ac:spMk id="846" creationId="{00000000-0000-0000-0000-000000000000}"/>
          </ac:spMkLst>
        </pc:spChg>
        <pc:graphicFrameChg chg="mod modGraphic">
          <ac:chgData name="采紋 吳" userId="a8b62ba60823c0ee" providerId="LiveId" clId="{7CB041FD-BEB5-4C7F-8E9A-72F9F5ACC0BB}" dt="2023-03-24T09:30:27.610" v="9970" actId="1076"/>
          <ac:graphicFrameMkLst>
            <pc:docMk/>
            <pc:sldMk cId="1647884116" sldId="424"/>
            <ac:graphicFrameMk id="3" creationId="{F384294B-5EB8-8B4E-6B97-24A806DADB4B}"/>
          </ac:graphicFrameMkLst>
        </pc:graphicFrameChg>
      </pc:sldChg>
      <pc:sldChg chg="addSp delSp modSp add del mod">
        <pc:chgData name="采紋 吳" userId="a8b62ba60823c0ee" providerId="LiveId" clId="{7CB041FD-BEB5-4C7F-8E9A-72F9F5ACC0BB}" dt="2023-03-28T07:11:39.708" v="10015" actId="47"/>
        <pc:sldMkLst>
          <pc:docMk/>
          <pc:sldMk cId="2560222858" sldId="425"/>
        </pc:sldMkLst>
        <pc:spChg chg="mod">
          <ac:chgData name="采紋 吳" userId="a8b62ba60823c0ee" providerId="LiveId" clId="{7CB041FD-BEB5-4C7F-8E9A-72F9F5ACC0BB}" dt="2023-03-24T08:56:28.178" v="9390" actId="20577"/>
          <ac:spMkLst>
            <pc:docMk/>
            <pc:sldMk cId="2560222858" sldId="425"/>
            <ac:spMk id="2" creationId="{43F63C68-50E5-B72C-CB2B-6FE983535DBF}"/>
          </ac:spMkLst>
        </pc:spChg>
        <pc:spChg chg="del mod">
          <ac:chgData name="采紋 吳" userId="a8b62ba60823c0ee" providerId="LiveId" clId="{7CB041FD-BEB5-4C7F-8E9A-72F9F5ACC0BB}" dt="2023-03-24T09:30:31.270" v="9971" actId="478"/>
          <ac:spMkLst>
            <pc:docMk/>
            <pc:sldMk cId="2560222858" sldId="425"/>
            <ac:spMk id="4" creationId="{00EECB6A-6715-9978-D9F0-F0B9C9646DD1}"/>
          </ac:spMkLst>
        </pc:spChg>
        <pc:spChg chg="add mod">
          <ac:chgData name="采紋 吳" userId="a8b62ba60823c0ee" providerId="LiveId" clId="{7CB041FD-BEB5-4C7F-8E9A-72F9F5ACC0BB}" dt="2023-03-24T09:06:12.790" v="9480" actId="1076"/>
          <ac:spMkLst>
            <pc:docMk/>
            <pc:sldMk cId="2560222858" sldId="425"/>
            <ac:spMk id="5" creationId="{34DB84B4-47D1-2690-670C-EB2AB3D21178}"/>
          </ac:spMkLst>
        </pc:spChg>
        <pc:spChg chg="add mod ord">
          <ac:chgData name="采紋 吳" userId="a8b62ba60823c0ee" providerId="LiveId" clId="{7CB041FD-BEB5-4C7F-8E9A-72F9F5ACC0BB}" dt="2023-03-24T09:06:59.315" v="9494" actId="14100"/>
          <ac:spMkLst>
            <pc:docMk/>
            <pc:sldMk cId="2560222858" sldId="425"/>
            <ac:spMk id="6" creationId="{5238D248-D163-B9BD-2D7F-6DB5C6CAC855}"/>
          </ac:spMkLst>
        </pc:spChg>
        <pc:spChg chg="del">
          <ac:chgData name="采紋 吳" userId="a8b62ba60823c0ee" providerId="LiveId" clId="{7CB041FD-BEB5-4C7F-8E9A-72F9F5ACC0BB}" dt="2023-03-24T08:56:18.207" v="9386" actId="478"/>
          <ac:spMkLst>
            <pc:docMk/>
            <pc:sldMk cId="2560222858" sldId="425"/>
            <ac:spMk id="7" creationId="{8EA6A6A4-D493-D7E3-4661-D5CD2D1D2C45}"/>
          </ac:spMkLst>
        </pc:spChg>
        <pc:spChg chg="add mod">
          <ac:chgData name="采紋 吳" userId="a8b62ba60823c0ee" providerId="LiveId" clId="{7CB041FD-BEB5-4C7F-8E9A-72F9F5ACC0BB}" dt="2023-03-24T09:06:57.087" v="9493" actId="14100"/>
          <ac:spMkLst>
            <pc:docMk/>
            <pc:sldMk cId="2560222858" sldId="425"/>
            <ac:spMk id="11" creationId="{65594CCC-FF32-EB88-6EB8-DDF83637EDA1}"/>
          </ac:spMkLst>
        </pc:spChg>
        <pc:spChg chg="add mod">
          <ac:chgData name="采紋 吳" userId="a8b62ba60823c0ee" providerId="LiveId" clId="{7CB041FD-BEB5-4C7F-8E9A-72F9F5ACC0BB}" dt="2023-03-24T09:08:09.699" v="9506" actId="1076"/>
          <ac:spMkLst>
            <pc:docMk/>
            <pc:sldMk cId="2560222858" sldId="425"/>
            <ac:spMk id="13" creationId="{AA319A87-A663-0F84-66F3-5556892D27FB}"/>
          </ac:spMkLst>
        </pc:spChg>
        <pc:spChg chg="add mod">
          <ac:chgData name="采紋 吳" userId="a8b62ba60823c0ee" providerId="LiveId" clId="{7CB041FD-BEB5-4C7F-8E9A-72F9F5ACC0BB}" dt="2023-03-24T09:25:33.871" v="9904" actId="1076"/>
          <ac:spMkLst>
            <pc:docMk/>
            <pc:sldMk cId="2560222858" sldId="425"/>
            <ac:spMk id="14" creationId="{C05F5C79-529E-C733-CD17-B3C6E5C7B65B}"/>
          </ac:spMkLst>
        </pc:spChg>
        <pc:spChg chg="add mod">
          <ac:chgData name="采紋 吳" userId="a8b62ba60823c0ee" providerId="LiveId" clId="{7CB041FD-BEB5-4C7F-8E9A-72F9F5ACC0BB}" dt="2023-03-24T09:25:33.871" v="9904" actId="1076"/>
          <ac:spMkLst>
            <pc:docMk/>
            <pc:sldMk cId="2560222858" sldId="425"/>
            <ac:spMk id="15" creationId="{B8AFDA4F-8740-7694-F3E9-C3FABD22D036}"/>
          </ac:spMkLst>
        </pc:spChg>
        <pc:spChg chg="add del mod">
          <ac:chgData name="采紋 吳" userId="a8b62ba60823c0ee" providerId="LiveId" clId="{7CB041FD-BEB5-4C7F-8E9A-72F9F5ACC0BB}" dt="2023-03-24T09:09:28.335" v="9546" actId="478"/>
          <ac:spMkLst>
            <pc:docMk/>
            <pc:sldMk cId="2560222858" sldId="425"/>
            <ac:spMk id="16" creationId="{04CAF336-178C-06B4-C7AF-22ABABEF5E1F}"/>
          </ac:spMkLst>
        </pc:spChg>
        <pc:spChg chg="add del mod">
          <ac:chgData name="采紋 吳" userId="a8b62ba60823c0ee" providerId="LiveId" clId="{7CB041FD-BEB5-4C7F-8E9A-72F9F5ACC0BB}" dt="2023-03-24T09:25:39.996" v="9905" actId="478"/>
          <ac:spMkLst>
            <pc:docMk/>
            <pc:sldMk cId="2560222858" sldId="425"/>
            <ac:spMk id="17" creationId="{E027B8A8-ECE3-D14F-5C0B-A696DAB228FD}"/>
          </ac:spMkLst>
        </pc:spChg>
        <pc:spChg chg="add mod">
          <ac:chgData name="采紋 吳" userId="a8b62ba60823c0ee" providerId="LiveId" clId="{7CB041FD-BEB5-4C7F-8E9A-72F9F5ACC0BB}" dt="2023-03-24T09:25:33.871" v="9904" actId="1076"/>
          <ac:spMkLst>
            <pc:docMk/>
            <pc:sldMk cId="2560222858" sldId="425"/>
            <ac:spMk id="18" creationId="{635343A9-5C88-2695-317E-57FB5EC1D7E4}"/>
          </ac:spMkLst>
        </pc:spChg>
        <pc:spChg chg="add mod">
          <ac:chgData name="采紋 吳" userId="a8b62ba60823c0ee" providerId="LiveId" clId="{7CB041FD-BEB5-4C7F-8E9A-72F9F5ACC0BB}" dt="2023-03-24T09:25:33.871" v="9904" actId="1076"/>
          <ac:spMkLst>
            <pc:docMk/>
            <pc:sldMk cId="2560222858" sldId="425"/>
            <ac:spMk id="19" creationId="{DB62C966-B395-6D65-9158-6AD3B67B3D12}"/>
          </ac:spMkLst>
        </pc:spChg>
        <pc:spChg chg="add mod">
          <ac:chgData name="采紋 吳" userId="a8b62ba60823c0ee" providerId="LiveId" clId="{7CB041FD-BEB5-4C7F-8E9A-72F9F5ACC0BB}" dt="2023-03-24T09:30:32.203" v="9972"/>
          <ac:spMkLst>
            <pc:docMk/>
            <pc:sldMk cId="2560222858" sldId="425"/>
            <ac:spMk id="20" creationId="{59F47D17-61A4-801D-A771-90EDC3AC3609}"/>
          </ac:spMkLst>
        </pc:spChg>
        <pc:graphicFrameChg chg="del">
          <ac:chgData name="采紋 吳" userId="a8b62ba60823c0ee" providerId="LiveId" clId="{7CB041FD-BEB5-4C7F-8E9A-72F9F5ACC0BB}" dt="2023-03-24T08:56:37.090" v="9391" actId="478"/>
          <ac:graphicFrameMkLst>
            <pc:docMk/>
            <pc:sldMk cId="2560222858" sldId="425"/>
            <ac:graphicFrameMk id="3" creationId="{F384294B-5EB8-8B4E-6B97-24A806DADB4B}"/>
          </ac:graphicFrameMkLst>
        </pc:graphicFrameChg>
        <pc:picChg chg="add mod">
          <ac:chgData name="采紋 吳" userId="a8b62ba60823c0ee" providerId="LiveId" clId="{7CB041FD-BEB5-4C7F-8E9A-72F9F5ACC0BB}" dt="2023-03-24T09:06:19.097" v="9482" actId="1076"/>
          <ac:picMkLst>
            <pc:docMk/>
            <pc:sldMk cId="2560222858" sldId="425"/>
            <ac:picMk id="9" creationId="{387B78EB-BEC1-7A8B-B468-B00AA0AB6973}"/>
          </ac:picMkLst>
        </pc:picChg>
        <pc:picChg chg="add del mod">
          <ac:chgData name="采紋 吳" userId="a8b62ba60823c0ee" providerId="LiveId" clId="{7CB041FD-BEB5-4C7F-8E9A-72F9F5ACC0BB}" dt="2023-03-24T09:06:44.220" v="9489"/>
          <ac:picMkLst>
            <pc:docMk/>
            <pc:sldMk cId="2560222858" sldId="425"/>
            <ac:picMk id="10" creationId="{D83B5E8B-48E3-94D4-76D1-05CC7E174ADA}"/>
          </ac:picMkLst>
        </pc:picChg>
      </pc:sldChg>
      <pc:sldChg chg="addSp delSp modSp add mod">
        <pc:chgData name="采紋 吳" userId="a8b62ba60823c0ee" providerId="LiveId" clId="{7CB041FD-BEB5-4C7F-8E9A-72F9F5ACC0BB}" dt="2023-03-24T09:31:24.952" v="9978" actId="207"/>
        <pc:sldMkLst>
          <pc:docMk/>
          <pc:sldMk cId="1943799483" sldId="426"/>
        </pc:sldMkLst>
        <pc:spChg chg="mod">
          <ac:chgData name="采紋 吳" userId="a8b62ba60823c0ee" providerId="LiveId" clId="{7CB041FD-BEB5-4C7F-8E9A-72F9F5ACC0BB}" dt="2023-03-24T09:26:15.983" v="9910" actId="20577"/>
          <ac:spMkLst>
            <pc:docMk/>
            <pc:sldMk cId="1943799483" sldId="426"/>
            <ac:spMk id="2" creationId="{43F63C68-50E5-B72C-CB2B-6FE983535DBF}"/>
          </ac:spMkLst>
        </pc:spChg>
        <pc:spChg chg="del mod">
          <ac:chgData name="采紋 吳" userId="a8b62ba60823c0ee" providerId="LiveId" clId="{7CB041FD-BEB5-4C7F-8E9A-72F9F5ACC0BB}" dt="2023-03-24T09:30:36.106" v="9973" actId="478"/>
          <ac:spMkLst>
            <pc:docMk/>
            <pc:sldMk cId="1943799483" sldId="426"/>
            <ac:spMk id="4" creationId="{00EECB6A-6715-9978-D9F0-F0B9C9646DD1}"/>
          </ac:spMkLst>
        </pc:spChg>
        <pc:spChg chg="mod">
          <ac:chgData name="采紋 吳" userId="a8b62ba60823c0ee" providerId="LiveId" clId="{7CB041FD-BEB5-4C7F-8E9A-72F9F5ACC0BB}" dt="2023-03-24T09:31:24.952" v="9978" actId="207"/>
          <ac:spMkLst>
            <pc:docMk/>
            <pc:sldMk cId="1943799483" sldId="426"/>
            <ac:spMk id="5" creationId="{34DB84B4-47D1-2690-670C-EB2AB3D21178}"/>
          </ac:spMkLst>
        </pc:spChg>
        <pc:spChg chg="del">
          <ac:chgData name="采紋 吳" userId="a8b62ba60823c0ee" providerId="LiveId" clId="{7CB041FD-BEB5-4C7F-8E9A-72F9F5ACC0BB}" dt="2023-03-24T09:26:21.759" v="9911" actId="478"/>
          <ac:spMkLst>
            <pc:docMk/>
            <pc:sldMk cId="1943799483" sldId="426"/>
            <ac:spMk id="6" creationId="{5238D248-D163-B9BD-2D7F-6DB5C6CAC855}"/>
          </ac:spMkLst>
        </pc:spChg>
        <pc:spChg chg="add del mod">
          <ac:chgData name="采紋 吳" userId="a8b62ba60823c0ee" providerId="LiveId" clId="{7CB041FD-BEB5-4C7F-8E9A-72F9F5ACC0BB}" dt="2023-03-24T09:26:22.906" v="9912" actId="478"/>
          <ac:spMkLst>
            <pc:docMk/>
            <pc:sldMk cId="1943799483" sldId="426"/>
            <ac:spMk id="7" creationId="{AB6C852F-9C6A-1D15-2E03-A5CE5976FF9A}"/>
          </ac:spMkLst>
        </pc:spChg>
        <pc:spChg chg="add mod">
          <ac:chgData name="采紋 吳" userId="a8b62ba60823c0ee" providerId="LiveId" clId="{7CB041FD-BEB5-4C7F-8E9A-72F9F5ACC0BB}" dt="2023-03-24T09:30:37.071" v="9974"/>
          <ac:spMkLst>
            <pc:docMk/>
            <pc:sldMk cId="1943799483" sldId="426"/>
            <ac:spMk id="8" creationId="{E1DBC059-6B38-9686-E67E-2BA9373D1936}"/>
          </ac:spMkLst>
        </pc:spChg>
        <pc:spChg chg="del">
          <ac:chgData name="采紋 吳" userId="a8b62ba60823c0ee" providerId="LiveId" clId="{7CB041FD-BEB5-4C7F-8E9A-72F9F5ACC0BB}" dt="2023-03-24T09:26:21.759" v="9911" actId="478"/>
          <ac:spMkLst>
            <pc:docMk/>
            <pc:sldMk cId="1943799483" sldId="426"/>
            <ac:spMk id="11" creationId="{65594CCC-FF32-EB88-6EB8-DDF83637EDA1}"/>
          </ac:spMkLst>
        </pc:spChg>
        <pc:spChg chg="del">
          <ac:chgData name="采紋 吳" userId="a8b62ba60823c0ee" providerId="LiveId" clId="{7CB041FD-BEB5-4C7F-8E9A-72F9F5ACC0BB}" dt="2023-03-24T09:26:21.759" v="9911" actId="478"/>
          <ac:spMkLst>
            <pc:docMk/>
            <pc:sldMk cId="1943799483" sldId="426"/>
            <ac:spMk id="13" creationId="{AA319A87-A663-0F84-66F3-5556892D27FB}"/>
          </ac:spMkLst>
        </pc:spChg>
        <pc:spChg chg="del">
          <ac:chgData name="采紋 吳" userId="a8b62ba60823c0ee" providerId="LiveId" clId="{7CB041FD-BEB5-4C7F-8E9A-72F9F5ACC0BB}" dt="2023-03-24T09:26:21.759" v="9911" actId="478"/>
          <ac:spMkLst>
            <pc:docMk/>
            <pc:sldMk cId="1943799483" sldId="426"/>
            <ac:spMk id="14" creationId="{C05F5C79-529E-C733-CD17-B3C6E5C7B65B}"/>
          </ac:spMkLst>
        </pc:spChg>
        <pc:spChg chg="del">
          <ac:chgData name="采紋 吳" userId="a8b62ba60823c0ee" providerId="LiveId" clId="{7CB041FD-BEB5-4C7F-8E9A-72F9F5ACC0BB}" dt="2023-03-24T09:26:21.759" v="9911" actId="478"/>
          <ac:spMkLst>
            <pc:docMk/>
            <pc:sldMk cId="1943799483" sldId="426"/>
            <ac:spMk id="15" creationId="{B8AFDA4F-8740-7694-F3E9-C3FABD22D036}"/>
          </ac:spMkLst>
        </pc:spChg>
        <pc:spChg chg="del">
          <ac:chgData name="采紋 吳" userId="a8b62ba60823c0ee" providerId="LiveId" clId="{7CB041FD-BEB5-4C7F-8E9A-72F9F5ACC0BB}" dt="2023-03-24T09:26:21.759" v="9911" actId="478"/>
          <ac:spMkLst>
            <pc:docMk/>
            <pc:sldMk cId="1943799483" sldId="426"/>
            <ac:spMk id="18" creationId="{635343A9-5C88-2695-317E-57FB5EC1D7E4}"/>
          </ac:spMkLst>
        </pc:spChg>
        <pc:spChg chg="del">
          <ac:chgData name="采紋 吳" userId="a8b62ba60823c0ee" providerId="LiveId" clId="{7CB041FD-BEB5-4C7F-8E9A-72F9F5ACC0BB}" dt="2023-03-24T09:26:21.759" v="9911" actId="478"/>
          <ac:spMkLst>
            <pc:docMk/>
            <pc:sldMk cId="1943799483" sldId="426"/>
            <ac:spMk id="19" creationId="{DB62C966-B395-6D65-9158-6AD3B67B3D12}"/>
          </ac:spMkLst>
        </pc:spChg>
        <pc:picChg chg="del">
          <ac:chgData name="采紋 吳" userId="a8b62ba60823c0ee" providerId="LiveId" clId="{7CB041FD-BEB5-4C7F-8E9A-72F9F5ACC0BB}" dt="2023-03-24T09:26:21.759" v="9911" actId="478"/>
          <ac:picMkLst>
            <pc:docMk/>
            <pc:sldMk cId="1943799483" sldId="426"/>
            <ac:picMk id="9" creationId="{387B78EB-BEC1-7A8B-B468-B00AA0AB6973}"/>
          </ac:picMkLst>
        </pc:picChg>
      </pc:sldChg>
      <pc:sldChg chg="add">
        <pc:chgData name="采紋 吳" userId="a8b62ba60823c0ee" providerId="LiveId" clId="{7CB041FD-BEB5-4C7F-8E9A-72F9F5ACC0BB}" dt="2023-03-28T06:16:53.524" v="9999"/>
        <pc:sldMkLst>
          <pc:docMk/>
          <pc:sldMk cId="247001008" sldId="427"/>
        </pc:sldMkLst>
      </pc:sldChg>
      <pc:sldChg chg="add">
        <pc:chgData name="采紋 吳" userId="a8b62ba60823c0ee" providerId="LiveId" clId="{7CB041FD-BEB5-4C7F-8E9A-72F9F5ACC0BB}" dt="2023-03-28T06:22:29.912" v="10003"/>
        <pc:sldMkLst>
          <pc:docMk/>
          <pc:sldMk cId="1800244579" sldId="428"/>
        </pc:sldMkLst>
      </pc:sldChg>
      <pc:sldChg chg="modSp add mod">
        <pc:chgData name="采紋 吳" userId="a8b62ba60823c0ee" providerId="LiveId" clId="{7CB041FD-BEB5-4C7F-8E9A-72F9F5ACC0BB}" dt="2023-03-28T06:44:32.137" v="10009" actId="207"/>
        <pc:sldMkLst>
          <pc:docMk/>
          <pc:sldMk cId="421100705" sldId="429"/>
        </pc:sldMkLst>
        <pc:spChg chg="mod">
          <ac:chgData name="采紋 吳" userId="a8b62ba60823c0ee" providerId="LiveId" clId="{7CB041FD-BEB5-4C7F-8E9A-72F9F5ACC0BB}" dt="2023-03-28T06:44:32.137" v="10009" actId="207"/>
          <ac:spMkLst>
            <pc:docMk/>
            <pc:sldMk cId="421100705" sldId="429"/>
            <ac:spMk id="6" creationId="{6D063FCD-91BE-7E12-916B-815F4BF82E00}"/>
          </ac:spMkLst>
        </pc:spChg>
      </pc:sldChg>
      <pc:sldChg chg="add">
        <pc:chgData name="采紋 吳" userId="a8b62ba60823c0ee" providerId="LiveId" clId="{7CB041FD-BEB5-4C7F-8E9A-72F9F5ACC0BB}" dt="2023-03-28T07:08:20.605" v="10014"/>
        <pc:sldMkLst>
          <pc:docMk/>
          <pc:sldMk cId="458365621" sldId="433"/>
        </pc:sldMkLst>
      </pc:sldChg>
      <pc:sldChg chg="add">
        <pc:chgData name="采紋 吳" userId="a8b62ba60823c0ee" providerId="LiveId" clId="{7CB041FD-BEB5-4C7F-8E9A-72F9F5ACC0BB}" dt="2023-03-28T07:11:41.329" v="10016"/>
        <pc:sldMkLst>
          <pc:docMk/>
          <pc:sldMk cId="2560222858" sldId="436"/>
        </pc:sldMkLst>
      </pc:sldChg>
      <pc:sldMasterChg chg="delSldLayout">
        <pc:chgData name="采紋 吳" userId="a8b62ba60823c0ee" providerId="LiveId" clId="{7CB041FD-BEB5-4C7F-8E9A-72F9F5ACC0BB}" dt="2023-03-24T09:32:07.988" v="9979" actId="47"/>
        <pc:sldMasterMkLst>
          <pc:docMk/>
          <pc:sldMasterMk cId="0" sldId="2147483684"/>
        </pc:sldMasterMkLst>
        <pc:sldLayoutChg chg="del">
          <pc:chgData name="采紋 吳" userId="a8b62ba60823c0ee" providerId="LiveId" clId="{7CB041FD-BEB5-4C7F-8E9A-72F9F5ACC0BB}" dt="2023-03-24T09:32:07.988" v="9979" actId="47"/>
          <pc:sldLayoutMkLst>
            <pc:docMk/>
            <pc:sldMasterMk cId="0" sldId="2147483684"/>
            <pc:sldLayoutMk cId="2343748161" sldId="2147483685"/>
          </pc:sldLayoutMkLst>
        </pc:sldLayoutChg>
        <pc:sldLayoutChg chg="del">
          <pc:chgData name="采紋 吳" userId="a8b62ba60823c0ee" providerId="LiveId" clId="{7CB041FD-BEB5-4C7F-8E9A-72F9F5ACC0BB}" dt="2023-03-24T09:32:07.988" v="9979" actId="47"/>
          <pc:sldLayoutMkLst>
            <pc:docMk/>
            <pc:sldMasterMk cId="0" sldId="2147483684"/>
            <pc:sldLayoutMk cId="2343343203" sldId="21474836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61DAB2-6B9F-0779-A2D8-F3A349759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1E7B7A-4F37-EEC0-80B3-D3846596D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DBBC-28A7-4626-A22D-C6337D72E5CA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ED5624-DAF6-BE83-5E4F-DCAD032D8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7FD28-5D8C-3E2A-06C6-6DEB85574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CC0A-7204-4C55-8427-1F2C11F65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59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8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32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82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68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65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39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65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50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00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06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94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329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111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797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08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958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81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34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43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1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961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160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057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100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333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29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006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45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08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50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97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1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40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93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818250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2"/>
          </p:nvPr>
        </p:nvSpPr>
        <p:spPr>
          <a:xfrm>
            <a:off x="3442406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3"/>
          </p:nvPr>
        </p:nvSpPr>
        <p:spPr>
          <a:xfrm>
            <a:off x="6066561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4"/>
          </p:nvPr>
        </p:nvSpPr>
        <p:spPr>
          <a:xfrm>
            <a:off x="2130331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5"/>
          </p:nvPr>
        </p:nvSpPr>
        <p:spPr>
          <a:xfrm>
            <a:off x="4754486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6"/>
          </p:nvPr>
        </p:nvSpPr>
        <p:spPr>
          <a:xfrm>
            <a:off x="818250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ubTitle" idx="7"/>
          </p:nvPr>
        </p:nvSpPr>
        <p:spPr>
          <a:xfrm>
            <a:off x="3442411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8"/>
          </p:nvPr>
        </p:nvSpPr>
        <p:spPr>
          <a:xfrm>
            <a:off x="6066586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9"/>
          </p:nvPr>
        </p:nvSpPr>
        <p:spPr>
          <a:xfrm>
            <a:off x="213033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3"/>
          </p:nvPr>
        </p:nvSpPr>
        <p:spPr>
          <a:xfrm>
            <a:off x="475449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-40844" y="4251521"/>
            <a:ext cx="3133407" cy="95552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9"/>
          <p:cNvGrpSpPr/>
          <p:nvPr/>
        </p:nvGrpSpPr>
        <p:grpSpPr>
          <a:xfrm flipH="1">
            <a:off x="7013460" y="4098252"/>
            <a:ext cx="2130539" cy="1045008"/>
            <a:chOff x="14" y="4251530"/>
            <a:chExt cx="1818487" cy="891950"/>
          </a:xfrm>
        </p:grpSpPr>
        <p:sp>
          <p:nvSpPr>
            <p:cNvPr id="282" name="Google Shape;282;p29"/>
            <p:cNvSpPr/>
            <p:nvPr/>
          </p:nvSpPr>
          <p:spPr>
            <a:xfrm rot="5400000" flipH="1">
              <a:off x="199098" y="4251530"/>
              <a:ext cx="703800" cy="703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5400000">
              <a:off x="598255" y="3923234"/>
              <a:ext cx="622004" cy="1818487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 rot="-5400000">
            <a:off x="370805" y="-371113"/>
            <a:ext cx="743127" cy="1484733"/>
            <a:chOff x="8451358" y="8"/>
            <a:chExt cx="692634" cy="1383850"/>
          </a:xfrm>
        </p:grpSpPr>
        <p:sp>
          <p:nvSpPr>
            <p:cNvPr id="285" name="Google Shape;285;p29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5" r:id="rId4"/>
    <p:sldLayoutId id="2147483680" r:id="rId5"/>
    <p:sldLayoutId id="2147483681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2475775" y="1487800"/>
            <a:ext cx="3858900" cy="1083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Chapter 4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2475776" y="2675425"/>
            <a:ext cx="38589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資料擷取</a:t>
            </a:r>
            <a:endParaRPr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557840-E77E-17EF-FCC0-B9162047298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690576" y="221054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走訪剖析的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grpSp>
        <p:nvGrpSpPr>
          <p:cNvPr id="505" name="群組 504">
            <a:extLst>
              <a:ext uri="{FF2B5EF4-FFF2-40B4-BE49-F238E27FC236}">
                <a16:creationId xmlns:a16="http://schemas.microsoft.com/office/drawing/2014/main" id="{481CC710-B020-C92C-D1AB-9F46BA65B427}"/>
              </a:ext>
            </a:extLst>
          </p:cNvPr>
          <p:cNvGrpSpPr/>
          <p:nvPr/>
        </p:nvGrpSpPr>
        <p:grpSpPr>
          <a:xfrm>
            <a:off x="1552227" y="1543896"/>
            <a:ext cx="5980698" cy="2055708"/>
            <a:chOff x="1008714" y="1187750"/>
            <a:chExt cx="5980698" cy="2055708"/>
          </a:xfrm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432BD6B6-7CC9-8C6D-9B11-F8A78C999380}"/>
                </a:ext>
              </a:extLst>
            </p:cNvPr>
            <p:cNvSpPr/>
            <p:nvPr/>
          </p:nvSpPr>
          <p:spPr>
            <a:xfrm>
              <a:off x="3319919" y="1187750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&lt;div&gt;1</a:t>
              </a:r>
              <a:endParaRPr lang="zh-TW" altLang="en-US" dirty="0"/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F3A4C3FB-0243-C4CA-F6CB-368F26A007C6}"/>
                </a:ext>
              </a:extLst>
            </p:cNvPr>
            <p:cNvSpPr/>
            <p:nvPr/>
          </p:nvSpPr>
          <p:spPr>
            <a:xfrm>
              <a:off x="1541341" y="1726367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&lt;div&gt;1</a:t>
              </a:r>
              <a:endParaRPr lang="zh-TW" altLang="en-US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173965A-5995-0464-9EC3-13BC2DB5B513}"/>
                </a:ext>
              </a:extLst>
            </p:cNvPr>
            <p:cNvSpPr/>
            <p:nvPr/>
          </p:nvSpPr>
          <p:spPr>
            <a:xfrm>
              <a:off x="5089244" y="1726367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&lt;div&gt;2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3045A96-952C-1DE9-DC78-91C225700D41}"/>
                </a:ext>
              </a:extLst>
            </p:cNvPr>
            <p:cNvSpPr/>
            <p:nvPr/>
          </p:nvSpPr>
          <p:spPr>
            <a:xfrm>
              <a:off x="1008714" y="2322230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&lt;p&gt;</a:t>
              </a: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3F1DAF0-B2B6-AC65-A726-C00952D58514}"/>
                </a:ext>
              </a:extLst>
            </p:cNvPr>
            <p:cNvSpPr/>
            <p:nvPr/>
          </p:nvSpPr>
          <p:spPr>
            <a:xfrm>
              <a:off x="2201926" y="2322230"/>
              <a:ext cx="809246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</a:t>
              </a:r>
              <a:r>
                <a:rPr lang="en-US" altLang="zh-TW" dirty="0" err="1"/>
                <a:t>ul</a:t>
              </a:r>
              <a:r>
                <a:rPr lang="en-US" altLang="zh-TW" dirty="0"/>
                <a:t>&gt;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092761B-98BE-2FC0-3DBF-AF6C5C22E72D}"/>
                </a:ext>
              </a:extLst>
            </p:cNvPr>
            <p:cNvSpPr/>
            <p:nvPr/>
          </p:nvSpPr>
          <p:spPr>
            <a:xfrm>
              <a:off x="1895770" y="2908718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&lt;li&gt;1</a:t>
              </a:r>
              <a:endParaRPr lang="zh-TW" altLang="en-US" dirty="0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9A2C9E6-CC20-17C3-F351-E33C7A579AC6}"/>
                </a:ext>
              </a:extLst>
            </p:cNvPr>
            <p:cNvGrpSpPr/>
            <p:nvPr/>
          </p:nvGrpSpPr>
          <p:grpSpPr>
            <a:xfrm>
              <a:off x="1986733" y="1521098"/>
              <a:ext cx="3584754" cy="192869"/>
              <a:chOff x="3000629" y="2069672"/>
              <a:chExt cx="3111275" cy="493885"/>
            </a:xfrm>
          </p:grpSpPr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27E7BE05-F4FC-06E6-7E3E-4B013FC0C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592C5A9A-8EF4-CA3B-ED7E-4B737A499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68964930-EF6D-BF94-E01A-E0663658AE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DB235C65-B670-113D-99CC-913684CB6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754C028-8299-5663-3A9A-C1590CF753D0}"/>
                </a:ext>
              </a:extLst>
            </p:cNvPr>
            <p:cNvGrpSpPr/>
            <p:nvPr/>
          </p:nvGrpSpPr>
          <p:grpSpPr>
            <a:xfrm>
              <a:off x="1314870" y="2072115"/>
              <a:ext cx="1329268" cy="246942"/>
              <a:chOff x="3000629" y="2069672"/>
              <a:chExt cx="3111275" cy="493885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FD7301FB-0D2D-322A-B88C-C591DFAA2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37906CAA-77BC-48B1-8985-17838F017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F783D01-9B15-E9BE-DAF6-9F65A81F5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87D01310-E67B-EAE5-B240-8C384A148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54" name="矩形: 圓角 453">
              <a:extLst>
                <a:ext uri="{FF2B5EF4-FFF2-40B4-BE49-F238E27FC236}">
                  <a16:creationId xmlns:a16="http://schemas.microsoft.com/office/drawing/2014/main" id="{C467D57C-4F47-C830-7D75-ACF81086CDE9}"/>
                </a:ext>
              </a:extLst>
            </p:cNvPr>
            <p:cNvSpPr/>
            <p:nvPr/>
          </p:nvSpPr>
          <p:spPr>
            <a:xfrm>
              <a:off x="1008714" y="2910110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&lt;a&gt;</a:t>
              </a:r>
              <a:endParaRPr lang="zh-TW" altLang="en-US" dirty="0"/>
            </a:p>
          </p:txBody>
        </p:sp>
        <p:cxnSp>
          <p:nvCxnSpPr>
            <p:cNvPr id="467" name="直線接點 466">
              <a:extLst>
                <a:ext uri="{FF2B5EF4-FFF2-40B4-BE49-F238E27FC236}">
                  <a16:creationId xmlns:a16="http://schemas.microsoft.com/office/drawing/2014/main" id="{70BD710B-5499-EF0C-3AE1-34E99C4601BD}"/>
                </a:ext>
              </a:extLst>
            </p:cNvPr>
            <p:cNvCxnSpPr>
              <a:cxnSpLocks/>
              <a:endCxn id="454" idx="0"/>
            </p:cNvCxnSpPr>
            <p:nvPr/>
          </p:nvCxnSpPr>
          <p:spPr>
            <a:xfrm>
              <a:off x="1314869" y="2655578"/>
              <a:ext cx="1" cy="25453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1" name="矩形: 圓角 450">
              <a:extLst>
                <a:ext uri="{FF2B5EF4-FFF2-40B4-BE49-F238E27FC236}">
                  <a16:creationId xmlns:a16="http://schemas.microsoft.com/office/drawing/2014/main" id="{5A42A3C9-A412-7FE2-DE6C-360B2A100D52}"/>
                </a:ext>
              </a:extLst>
            </p:cNvPr>
            <p:cNvSpPr/>
            <p:nvPr/>
          </p:nvSpPr>
          <p:spPr>
            <a:xfrm>
              <a:off x="4602989" y="2313713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&lt;p&gt;</a:t>
              </a:r>
              <a:endParaRPr lang="zh-TW" altLang="en-US" dirty="0"/>
            </a:p>
          </p:txBody>
        </p:sp>
        <p:sp>
          <p:nvSpPr>
            <p:cNvPr id="456" name="矩形: 圓角 455">
              <a:extLst>
                <a:ext uri="{FF2B5EF4-FFF2-40B4-BE49-F238E27FC236}">
                  <a16:creationId xmlns:a16="http://schemas.microsoft.com/office/drawing/2014/main" id="{2741A8DF-BFB1-7B70-7341-2A8351CB7D43}"/>
                </a:ext>
              </a:extLst>
            </p:cNvPr>
            <p:cNvSpPr/>
            <p:nvPr/>
          </p:nvSpPr>
          <p:spPr>
            <a:xfrm>
              <a:off x="5796201" y="2315034"/>
              <a:ext cx="809246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</a:t>
              </a:r>
              <a:r>
                <a:rPr lang="en-US" altLang="zh-TW" dirty="0" err="1"/>
                <a:t>ul</a:t>
              </a:r>
              <a:r>
                <a:rPr lang="en-US" altLang="zh-TW" dirty="0"/>
                <a:t>&gt;</a:t>
              </a:r>
              <a:endParaRPr lang="zh-TW" altLang="en-US" dirty="0"/>
            </a:p>
          </p:txBody>
        </p:sp>
        <p:grpSp>
          <p:nvGrpSpPr>
            <p:cNvPr id="457" name="群組 456">
              <a:extLst>
                <a:ext uri="{FF2B5EF4-FFF2-40B4-BE49-F238E27FC236}">
                  <a16:creationId xmlns:a16="http://schemas.microsoft.com/office/drawing/2014/main" id="{7D9C02A6-CB45-3C99-B25B-476F941FDD37}"/>
                </a:ext>
              </a:extLst>
            </p:cNvPr>
            <p:cNvGrpSpPr/>
            <p:nvPr/>
          </p:nvGrpSpPr>
          <p:grpSpPr>
            <a:xfrm>
              <a:off x="4909145" y="2064919"/>
              <a:ext cx="1329268" cy="246942"/>
              <a:chOff x="3000629" y="2069672"/>
              <a:chExt cx="3111275" cy="493885"/>
            </a:xfrm>
          </p:grpSpPr>
          <p:cxnSp>
            <p:nvCxnSpPr>
              <p:cNvPr id="462" name="直線接點 461">
                <a:extLst>
                  <a:ext uri="{FF2B5EF4-FFF2-40B4-BE49-F238E27FC236}">
                    <a16:creationId xmlns:a16="http://schemas.microsoft.com/office/drawing/2014/main" id="{00F97602-8420-F9E6-039F-94D2174FE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63" name="直線接點 462">
                <a:extLst>
                  <a:ext uri="{FF2B5EF4-FFF2-40B4-BE49-F238E27FC236}">
                    <a16:creationId xmlns:a16="http://schemas.microsoft.com/office/drawing/2014/main" id="{F551AD97-1E2E-DA85-7BA0-7A0CB8CDA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64" name="直線接點 463">
                <a:extLst>
                  <a:ext uri="{FF2B5EF4-FFF2-40B4-BE49-F238E27FC236}">
                    <a16:creationId xmlns:a16="http://schemas.microsoft.com/office/drawing/2014/main" id="{A71B4905-D8B3-FA45-EE33-D33BDC6FF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65" name="直線接點 464">
                <a:extLst>
                  <a:ext uri="{FF2B5EF4-FFF2-40B4-BE49-F238E27FC236}">
                    <a16:creationId xmlns:a16="http://schemas.microsoft.com/office/drawing/2014/main" id="{BD24D7B9-258D-C92E-52A4-0511B993F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76" name="矩形: 圓角 475">
              <a:extLst>
                <a:ext uri="{FF2B5EF4-FFF2-40B4-BE49-F238E27FC236}">
                  <a16:creationId xmlns:a16="http://schemas.microsoft.com/office/drawing/2014/main" id="{2142EC74-D63B-AED5-DC41-F065F3AA6C55}"/>
                </a:ext>
              </a:extLst>
            </p:cNvPr>
            <p:cNvSpPr/>
            <p:nvPr/>
          </p:nvSpPr>
          <p:spPr>
            <a:xfrm>
              <a:off x="2782826" y="2908718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&lt;li&gt;2</a:t>
              </a:r>
              <a:endParaRPr lang="zh-TW" altLang="en-US" dirty="0"/>
            </a:p>
          </p:txBody>
        </p:sp>
        <p:grpSp>
          <p:nvGrpSpPr>
            <p:cNvPr id="485" name="群組 484">
              <a:extLst>
                <a:ext uri="{FF2B5EF4-FFF2-40B4-BE49-F238E27FC236}">
                  <a16:creationId xmlns:a16="http://schemas.microsoft.com/office/drawing/2014/main" id="{36C1EF58-709E-FC66-CB14-E0B219D8BFEB}"/>
                </a:ext>
              </a:extLst>
            </p:cNvPr>
            <p:cNvGrpSpPr/>
            <p:nvPr/>
          </p:nvGrpSpPr>
          <p:grpSpPr>
            <a:xfrm>
              <a:off x="2201925" y="2659373"/>
              <a:ext cx="887054" cy="246942"/>
              <a:chOff x="3000629" y="2069672"/>
              <a:chExt cx="3111275" cy="493885"/>
            </a:xfrm>
          </p:grpSpPr>
          <p:cxnSp>
            <p:nvCxnSpPr>
              <p:cNvPr id="486" name="直線接點 485">
                <a:extLst>
                  <a:ext uri="{FF2B5EF4-FFF2-40B4-BE49-F238E27FC236}">
                    <a16:creationId xmlns:a16="http://schemas.microsoft.com/office/drawing/2014/main" id="{24BF89FE-5FD7-AD49-739C-6660F5D7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7" name="直線接點 486">
                <a:extLst>
                  <a:ext uri="{FF2B5EF4-FFF2-40B4-BE49-F238E27FC236}">
                    <a16:creationId xmlns:a16="http://schemas.microsoft.com/office/drawing/2014/main" id="{D8D05046-D5AF-C0C0-A6C8-15AF1E0C2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9" name="直線接點 488">
                <a:extLst>
                  <a:ext uri="{FF2B5EF4-FFF2-40B4-BE49-F238E27FC236}">
                    <a16:creationId xmlns:a16="http://schemas.microsoft.com/office/drawing/2014/main" id="{F73BC0F7-63E2-6BCB-A441-D3A8E5EE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90" name="直線接點 489">
                <a:extLst>
                  <a:ext uri="{FF2B5EF4-FFF2-40B4-BE49-F238E27FC236}">
                    <a16:creationId xmlns:a16="http://schemas.microsoft.com/office/drawing/2014/main" id="{3119007E-F8B8-F7AB-4E90-B7ABF65CF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91" name="矩形: 圓角 490">
              <a:extLst>
                <a:ext uri="{FF2B5EF4-FFF2-40B4-BE49-F238E27FC236}">
                  <a16:creationId xmlns:a16="http://schemas.microsoft.com/office/drawing/2014/main" id="{9DCA7C96-BD57-D470-FB35-3E230AC8DA65}"/>
                </a:ext>
              </a:extLst>
            </p:cNvPr>
            <p:cNvSpPr/>
            <p:nvPr/>
          </p:nvSpPr>
          <p:spPr>
            <a:xfrm>
              <a:off x="5490045" y="2908718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&lt;li&gt;1</a:t>
              </a:r>
              <a:endParaRPr lang="zh-TW" altLang="en-US" dirty="0"/>
            </a:p>
          </p:txBody>
        </p:sp>
        <p:sp>
          <p:nvSpPr>
            <p:cNvPr id="492" name="矩形: 圓角 491">
              <a:extLst>
                <a:ext uri="{FF2B5EF4-FFF2-40B4-BE49-F238E27FC236}">
                  <a16:creationId xmlns:a16="http://schemas.microsoft.com/office/drawing/2014/main" id="{AD00CB4A-E63B-587D-AF79-EDA44CE924E2}"/>
                </a:ext>
              </a:extLst>
            </p:cNvPr>
            <p:cNvSpPr/>
            <p:nvPr/>
          </p:nvSpPr>
          <p:spPr>
            <a:xfrm>
              <a:off x="4602989" y="2910110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&lt;a&gt;</a:t>
              </a:r>
              <a:endParaRPr lang="zh-TW" altLang="en-US" dirty="0"/>
            </a:p>
          </p:txBody>
        </p:sp>
        <p:cxnSp>
          <p:nvCxnSpPr>
            <p:cNvPr id="493" name="直線接點 492">
              <a:extLst>
                <a:ext uri="{FF2B5EF4-FFF2-40B4-BE49-F238E27FC236}">
                  <a16:creationId xmlns:a16="http://schemas.microsoft.com/office/drawing/2014/main" id="{3079C996-57FE-028C-5249-FC86A8931A48}"/>
                </a:ext>
              </a:extLst>
            </p:cNvPr>
            <p:cNvCxnSpPr>
              <a:cxnSpLocks/>
              <a:endCxn id="492" idx="0"/>
            </p:cNvCxnSpPr>
            <p:nvPr/>
          </p:nvCxnSpPr>
          <p:spPr>
            <a:xfrm>
              <a:off x="4909144" y="2655578"/>
              <a:ext cx="1" cy="25453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94" name="矩形: 圓角 493">
              <a:extLst>
                <a:ext uri="{FF2B5EF4-FFF2-40B4-BE49-F238E27FC236}">
                  <a16:creationId xmlns:a16="http://schemas.microsoft.com/office/drawing/2014/main" id="{D6874DC6-1747-F723-7658-F0BF71A2C171}"/>
                </a:ext>
              </a:extLst>
            </p:cNvPr>
            <p:cNvSpPr/>
            <p:nvPr/>
          </p:nvSpPr>
          <p:spPr>
            <a:xfrm>
              <a:off x="6377101" y="2908718"/>
              <a:ext cx="612311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&lt;li&gt;2</a:t>
              </a:r>
              <a:endParaRPr lang="zh-TW" altLang="en-US" dirty="0"/>
            </a:p>
          </p:txBody>
        </p:sp>
        <p:grpSp>
          <p:nvGrpSpPr>
            <p:cNvPr id="495" name="群組 494">
              <a:extLst>
                <a:ext uri="{FF2B5EF4-FFF2-40B4-BE49-F238E27FC236}">
                  <a16:creationId xmlns:a16="http://schemas.microsoft.com/office/drawing/2014/main" id="{92BB0DD3-F915-A550-86FF-5DF383B79A32}"/>
                </a:ext>
              </a:extLst>
            </p:cNvPr>
            <p:cNvGrpSpPr/>
            <p:nvPr/>
          </p:nvGrpSpPr>
          <p:grpSpPr>
            <a:xfrm>
              <a:off x="5796200" y="2659373"/>
              <a:ext cx="887054" cy="246942"/>
              <a:chOff x="3000629" y="2069672"/>
              <a:chExt cx="3111275" cy="493885"/>
            </a:xfrm>
          </p:grpSpPr>
          <p:cxnSp>
            <p:nvCxnSpPr>
              <p:cNvPr id="497" name="直線接點 496">
                <a:extLst>
                  <a:ext uri="{FF2B5EF4-FFF2-40B4-BE49-F238E27FC236}">
                    <a16:creationId xmlns:a16="http://schemas.microsoft.com/office/drawing/2014/main" id="{4E6B9D8F-62C5-B08A-785D-6C88E628D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00" name="直線接點 499">
                <a:extLst>
                  <a:ext uri="{FF2B5EF4-FFF2-40B4-BE49-F238E27FC236}">
                    <a16:creationId xmlns:a16="http://schemas.microsoft.com/office/drawing/2014/main" id="{00197B30-A730-04FB-8552-9FD1563D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03" name="直線接點 502">
                <a:extLst>
                  <a:ext uri="{FF2B5EF4-FFF2-40B4-BE49-F238E27FC236}">
                    <a16:creationId xmlns:a16="http://schemas.microsoft.com/office/drawing/2014/main" id="{C2BE7D4B-86E2-D40E-47B1-DA95C4788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04" name="直線接點 503">
                <a:extLst>
                  <a:ext uri="{FF2B5EF4-FFF2-40B4-BE49-F238E27FC236}">
                    <a16:creationId xmlns:a16="http://schemas.microsoft.com/office/drawing/2014/main" id="{6E90918C-9E55-0B74-5615-27568EAB4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519" name="圖形 518" descr="單線箭號: 順時針曲線 外框">
            <a:extLst>
              <a:ext uri="{FF2B5EF4-FFF2-40B4-BE49-F238E27FC236}">
                <a16:creationId xmlns:a16="http://schemas.microsoft.com/office/drawing/2014/main" id="{FF514B9A-1B90-B8AD-306F-6D614309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192771" flipH="1">
            <a:off x="2864318" y="1070772"/>
            <a:ext cx="602934" cy="1249967"/>
          </a:xfrm>
          <a:prstGeom prst="rect">
            <a:avLst/>
          </a:prstGeom>
        </p:spPr>
      </p:pic>
      <p:pic>
        <p:nvPicPr>
          <p:cNvPr id="520" name="圖形 519" descr="單線箭號: 順時針曲線 外框">
            <a:extLst>
              <a:ext uri="{FF2B5EF4-FFF2-40B4-BE49-F238E27FC236}">
                <a16:creationId xmlns:a16="http://schemas.microsoft.com/office/drawing/2014/main" id="{D042CD5F-8D3A-24A5-30CF-5AC75CEE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820423" flipH="1">
            <a:off x="4048899" y="899134"/>
            <a:ext cx="447631" cy="2749855"/>
          </a:xfrm>
          <a:prstGeom prst="rect">
            <a:avLst/>
          </a:prstGeom>
        </p:spPr>
      </p:pic>
      <p:pic>
        <p:nvPicPr>
          <p:cNvPr id="521" name="圖形 520" descr="單線箭號: 順時針曲線 外框">
            <a:extLst>
              <a:ext uri="{FF2B5EF4-FFF2-40B4-BE49-F238E27FC236}">
                <a16:creationId xmlns:a16="http://schemas.microsoft.com/office/drawing/2014/main" id="{B5570DBD-511A-C8B4-1281-FAEC6F510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210192" flipH="1">
            <a:off x="1662567" y="2148747"/>
            <a:ext cx="402360" cy="494513"/>
          </a:xfrm>
          <a:prstGeom prst="rect">
            <a:avLst/>
          </a:prstGeom>
        </p:spPr>
      </p:pic>
      <p:pic>
        <p:nvPicPr>
          <p:cNvPr id="522" name="圖形 521" descr="單線箭號: 順時針曲線 外框">
            <a:extLst>
              <a:ext uri="{FF2B5EF4-FFF2-40B4-BE49-F238E27FC236}">
                <a16:creationId xmlns:a16="http://schemas.microsoft.com/office/drawing/2014/main" id="{9C1924CD-5468-099F-294F-C00F053A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89623" flipH="1">
            <a:off x="1211833" y="2958061"/>
            <a:ext cx="402360" cy="494513"/>
          </a:xfrm>
          <a:prstGeom prst="rect">
            <a:avLst/>
          </a:prstGeom>
        </p:spPr>
      </p:pic>
      <p:pic>
        <p:nvPicPr>
          <p:cNvPr id="523" name="圖形 522" descr="單線箭號: 順時針曲線 外框">
            <a:extLst>
              <a:ext uri="{FF2B5EF4-FFF2-40B4-BE49-F238E27FC236}">
                <a16:creationId xmlns:a16="http://schemas.microsoft.com/office/drawing/2014/main" id="{75DE5259-A531-9B3F-32EB-0426A55CA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756230" flipH="1">
            <a:off x="7222524" y="2762767"/>
            <a:ext cx="402360" cy="494513"/>
          </a:xfrm>
          <a:prstGeom prst="rect">
            <a:avLst/>
          </a:prstGeom>
        </p:spPr>
      </p:pic>
      <p:pic>
        <p:nvPicPr>
          <p:cNvPr id="524" name="圖形 523" descr="單線箭號: 順時針曲線 外框">
            <a:extLst>
              <a:ext uri="{FF2B5EF4-FFF2-40B4-BE49-F238E27FC236}">
                <a16:creationId xmlns:a16="http://schemas.microsoft.com/office/drawing/2014/main" id="{6BDC2C76-1602-BF2D-F501-86B6464FB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923975" flipH="1">
            <a:off x="6663931" y="2122381"/>
            <a:ext cx="402360" cy="494513"/>
          </a:xfrm>
          <a:prstGeom prst="rect">
            <a:avLst/>
          </a:prstGeom>
        </p:spPr>
      </p:pic>
      <p:sp>
        <p:nvSpPr>
          <p:cNvPr id="525" name="Google Shape;616;p54">
            <a:extLst>
              <a:ext uri="{FF2B5EF4-FFF2-40B4-BE49-F238E27FC236}">
                <a16:creationId xmlns:a16="http://schemas.microsoft.com/office/drawing/2014/main" id="{D1F8D378-699F-394C-9E08-E43AEC348F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42723" y="2184816"/>
            <a:ext cx="824194" cy="33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b="1" dirty="0">
                <a:solidFill>
                  <a:srgbClr val="9CA589"/>
                </a:solidFill>
              </a:rPr>
              <a:t>兄弟拜訪</a:t>
            </a:r>
            <a:endParaRPr sz="1200" b="1" dirty="0">
              <a:solidFill>
                <a:srgbClr val="9CA589"/>
              </a:solidFill>
            </a:endParaRPr>
          </a:p>
        </p:txBody>
      </p:sp>
      <p:sp>
        <p:nvSpPr>
          <p:cNvPr id="526" name="Google Shape;616;p54">
            <a:extLst>
              <a:ext uri="{FF2B5EF4-FFF2-40B4-BE49-F238E27FC236}">
                <a16:creationId xmlns:a16="http://schemas.microsoft.com/office/drawing/2014/main" id="{77ED4DBD-4A22-F320-F844-A8F4B5FACF3A}"/>
              </a:ext>
            </a:extLst>
          </p:cNvPr>
          <p:cNvSpPr txBox="1">
            <a:spLocks/>
          </p:cNvSpPr>
          <p:nvPr/>
        </p:nvSpPr>
        <p:spPr>
          <a:xfrm>
            <a:off x="728033" y="2184816"/>
            <a:ext cx="824194" cy="33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b="1" dirty="0">
                <a:solidFill>
                  <a:srgbClr val="9CA589"/>
                </a:solidFill>
              </a:rPr>
              <a:t>向下拜訪</a:t>
            </a:r>
          </a:p>
        </p:txBody>
      </p:sp>
      <p:sp>
        <p:nvSpPr>
          <p:cNvPr id="527" name="Google Shape;616;p54">
            <a:extLst>
              <a:ext uri="{FF2B5EF4-FFF2-40B4-BE49-F238E27FC236}">
                <a16:creationId xmlns:a16="http://schemas.microsoft.com/office/drawing/2014/main" id="{952D57D1-C4FE-A77C-EA99-CAE40AEEC833}"/>
              </a:ext>
            </a:extLst>
          </p:cNvPr>
          <p:cNvSpPr txBox="1">
            <a:spLocks/>
          </p:cNvSpPr>
          <p:nvPr/>
        </p:nvSpPr>
        <p:spPr>
          <a:xfrm>
            <a:off x="7148960" y="2184816"/>
            <a:ext cx="824194" cy="33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b="1" dirty="0">
                <a:solidFill>
                  <a:srgbClr val="9CA589"/>
                </a:solidFill>
              </a:rPr>
              <a:t>向上拜訪</a:t>
            </a:r>
          </a:p>
        </p:txBody>
      </p:sp>
      <p:pic>
        <p:nvPicPr>
          <p:cNvPr id="528" name="圖形 527" descr="單線箭號: 順時針曲線 外框">
            <a:extLst>
              <a:ext uri="{FF2B5EF4-FFF2-40B4-BE49-F238E27FC236}">
                <a16:creationId xmlns:a16="http://schemas.microsoft.com/office/drawing/2014/main" id="{0FB6C05F-03D9-964F-9DBC-723DDF43B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69878" flipH="1">
            <a:off x="5367458" y="1034805"/>
            <a:ext cx="592949" cy="14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9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find()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9" name="Google Shape;558;p49">
            <a:extLst>
              <a:ext uri="{FF2B5EF4-FFF2-40B4-BE49-F238E27FC236}">
                <a16:creationId xmlns:a16="http://schemas.microsoft.com/office/drawing/2014/main" id="{572CE5E9-2295-601C-3F45-DD572CA3CF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5626" y="1992530"/>
            <a:ext cx="3414395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/>
              <a:t>指定搜尋的標籤名稱，值可以是字串的標籤名稱</a:t>
            </a:r>
            <a:endParaRPr lang="en-US" altLang="zh-TW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/>
              <a:t>、正規表達式、串列和函數。</a:t>
            </a:r>
            <a:endParaRPr sz="1200" dirty="0"/>
          </a:p>
        </p:txBody>
      </p:sp>
      <p:sp>
        <p:nvSpPr>
          <p:cNvPr id="10" name="Google Shape;564;p49">
            <a:extLst>
              <a:ext uri="{FF2B5EF4-FFF2-40B4-BE49-F238E27FC236}">
                <a16:creationId xmlns:a16="http://schemas.microsoft.com/office/drawing/2014/main" id="{7424138C-2E53-345F-9939-48B285B022EA}"/>
              </a:ext>
            </a:extLst>
          </p:cNvPr>
          <p:cNvSpPr txBox="1">
            <a:spLocks/>
          </p:cNvSpPr>
          <p:nvPr/>
        </p:nvSpPr>
        <p:spPr>
          <a:xfrm>
            <a:off x="1724435" y="2040675"/>
            <a:ext cx="184554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name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67AFEC-536A-A79C-C63D-F697129AFAA5}"/>
              </a:ext>
            </a:extLst>
          </p:cNvPr>
          <p:cNvSpPr txBox="1"/>
          <p:nvPr/>
        </p:nvSpPr>
        <p:spPr>
          <a:xfrm>
            <a:off x="2670651" y="1403824"/>
            <a:ext cx="3802697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find(</a:t>
            </a:r>
            <a:r>
              <a:rPr lang="en-US" altLang="zh-TW" dirty="0">
                <a:solidFill>
                  <a:srgbClr val="FF0000"/>
                </a:solidFill>
              </a:rPr>
              <a:t>name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9CA589"/>
                </a:solidFill>
              </a:rPr>
              <a:t>attribute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46CA0"/>
                </a:solidFill>
              </a:rPr>
              <a:t>recursive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text</a:t>
            </a:r>
            <a:r>
              <a:rPr lang="en-US" altLang="zh-TW" dirty="0"/>
              <a:t>, **</a:t>
            </a:r>
            <a:r>
              <a:rPr lang="en-US" altLang="zh-TW" dirty="0" err="1"/>
              <a:t>kwargs</a:t>
            </a:r>
            <a:r>
              <a:rPr lang="en-US" altLang="zh-TW" dirty="0"/>
              <a:t>)</a:t>
            </a:r>
          </a:p>
        </p:txBody>
      </p:sp>
      <p:sp>
        <p:nvSpPr>
          <p:cNvPr id="12" name="Google Shape;558;p49">
            <a:extLst>
              <a:ext uri="{FF2B5EF4-FFF2-40B4-BE49-F238E27FC236}">
                <a16:creationId xmlns:a16="http://schemas.microsoft.com/office/drawing/2014/main" id="{8A351D79-AD4F-5206-B228-5D49BBAD2719}"/>
              </a:ext>
            </a:extLst>
          </p:cNvPr>
          <p:cNvSpPr txBox="1">
            <a:spLocks/>
          </p:cNvSpPr>
          <p:nvPr/>
        </p:nvSpPr>
        <p:spPr>
          <a:xfrm>
            <a:off x="4195626" y="2714133"/>
            <a:ext cx="3395345" cy="35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dirty="0"/>
              <a:t>搜尋條件的</a:t>
            </a:r>
            <a:r>
              <a:rPr lang="en-US" altLang="zh-TW" sz="1200" dirty="0"/>
              <a:t>HYML</a:t>
            </a:r>
            <a:r>
              <a:rPr lang="zh-TW" altLang="en-US" sz="1200" dirty="0"/>
              <a:t>標籤屬性。</a:t>
            </a:r>
          </a:p>
        </p:txBody>
      </p:sp>
      <p:sp>
        <p:nvSpPr>
          <p:cNvPr id="13" name="Google Shape;564;p49">
            <a:extLst>
              <a:ext uri="{FF2B5EF4-FFF2-40B4-BE49-F238E27FC236}">
                <a16:creationId xmlns:a16="http://schemas.microsoft.com/office/drawing/2014/main" id="{9FED0A97-4F1F-39CE-A36F-874A40B6338E}"/>
              </a:ext>
            </a:extLst>
          </p:cNvPr>
          <p:cNvSpPr txBox="1">
            <a:spLocks/>
          </p:cNvSpPr>
          <p:nvPr/>
        </p:nvSpPr>
        <p:spPr>
          <a:xfrm>
            <a:off x="1724435" y="2650839"/>
            <a:ext cx="1942148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attribute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4" name="Google Shape;558;p49">
            <a:extLst>
              <a:ext uri="{FF2B5EF4-FFF2-40B4-BE49-F238E27FC236}">
                <a16:creationId xmlns:a16="http://schemas.microsoft.com/office/drawing/2014/main" id="{9B86A202-EA10-1492-CA16-A8901129C560}"/>
              </a:ext>
            </a:extLst>
          </p:cNvPr>
          <p:cNvSpPr txBox="1">
            <a:spLocks/>
          </p:cNvSpPr>
          <p:nvPr/>
        </p:nvSpPr>
        <p:spPr>
          <a:xfrm>
            <a:off x="4195626" y="3223648"/>
            <a:ext cx="3395345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dirty="0"/>
              <a:t>布林值預設為</a:t>
            </a:r>
            <a:r>
              <a:rPr lang="en-US" altLang="zh-TW" sz="1200" dirty="0"/>
              <a:t>True</a:t>
            </a:r>
            <a:r>
              <a:rPr lang="zh-TW" altLang="en-US" sz="1200" dirty="0"/>
              <a:t>，搜尋會包含所有子孫標籤。</a:t>
            </a:r>
            <a:endParaRPr lang="en-US" altLang="zh-TW" sz="1200" dirty="0"/>
          </a:p>
          <a:p>
            <a:pPr marL="0" indent="0" algn="just"/>
            <a:r>
              <a:rPr lang="zh-TW" altLang="en-US" sz="1200" dirty="0"/>
              <a:t>若為</a:t>
            </a:r>
            <a:r>
              <a:rPr lang="en-US" altLang="zh-TW" sz="1200" dirty="0"/>
              <a:t>False</a:t>
            </a:r>
            <a:r>
              <a:rPr lang="zh-TW" altLang="en-US" sz="1200" dirty="0"/>
              <a:t>，搜尋只限下一層的子孫標籤。</a:t>
            </a:r>
          </a:p>
        </p:txBody>
      </p:sp>
      <p:sp>
        <p:nvSpPr>
          <p:cNvPr id="15" name="Google Shape;564;p49">
            <a:extLst>
              <a:ext uri="{FF2B5EF4-FFF2-40B4-BE49-F238E27FC236}">
                <a16:creationId xmlns:a16="http://schemas.microsoft.com/office/drawing/2014/main" id="{842C87E6-1CC7-C81E-3B74-66956F5811CD}"/>
              </a:ext>
            </a:extLst>
          </p:cNvPr>
          <p:cNvSpPr txBox="1">
            <a:spLocks/>
          </p:cNvSpPr>
          <p:nvPr/>
        </p:nvSpPr>
        <p:spPr>
          <a:xfrm>
            <a:off x="1724435" y="3256781"/>
            <a:ext cx="2038756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recursive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6" name="Google Shape;564;p49">
            <a:extLst>
              <a:ext uri="{FF2B5EF4-FFF2-40B4-BE49-F238E27FC236}">
                <a16:creationId xmlns:a16="http://schemas.microsoft.com/office/drawing/2014/main" id="{48A5916F-1FAD-28CA-45A9-E5C5F93279BA}"/>
              </a:ext>
            </a:extLst>
          </p:cNvPr>
          <p:cNvSpPr txBox="1">
            <a:spLocks/>
          </p:cNvSpPr>
          <p:nvPr/>
        </p:nvSpPr>
        <p:spPr>
          <a:xfrm>
            <a:off x="1724435" y="3857019"/>
            <a:ext cx="2038756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text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8" name="Google Shape;558;p49">
            <a:extLst>
              <a:ext uri="{FF2B5EF4-FFF2-40B4-BE49-F238E27FC236}">
                <a16:creationId xmlns:a16="http://schemas.microsoft.com/office/drawing/2014/main" id="{63BF33EF-6DE3-1E0A-29BA-EA2FDCA0FA10}"/>
              </a:ext>
            </a:extLst>
          </p:cNvPr>
          <p:cNvSpPr txBox="1">
            <a:spLocks/>
          </p:cNvSpPr>
          <p:nvPr/>
        </p:nvSpPr>
        <p:spPr>
          <a:xfrm>
            <a:off x="4195625" y="3945252"/>
            <a:ext cx="3395345" cy="35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dirty="0"/>
              <a:t>指定搜尋的標籤字串內容。</a:t>
            </a:r>
          </a:p>
        </p:txBody>
      </p:sp>
    </p:spTree>
    <p:extLst>
      <p:ext uri="{BB962C8B-B14F-4D97-AF65-F5344CB8AC3E}">
        <p14:creationId xmlns:p14="http://schemas.microsoft.com/office/powerpoint/2010/main" val="9984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find()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720000" y="1642178"/>
            <a:ext cx="3519893" cy="21716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使用標籤名稱搜尋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搜尋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&lt;a&gt;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標籤名稱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“a”</a:t>
            </a:r>
            <a:endParaRPr lang="zh-TW" altLang="en-US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"a"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呼叫多次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find()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方法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</a:t>
            </a:r>
            <a:r>
              <a:rPr lang="en-US" altLang="zh-TW" dirty="0" err="1">
                <a:solidFill>
                  <a:srgbClr val="FF0000"/>
                </a:solidFill>
              </a:rPr>
              <a:t>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(name="p")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tag_p.</a:t>
            </a:r>
            <a:r>
              <a:rPr lang="en-US" altLang="zh-TW" dirty="0" err="1">
                <a:solidFill>
                  <a:srgbClr val="FF0000"/>
                </a:solidFill>
              </a:rPr>
              <a:t>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(name=“a”)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搜尋下一層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&lt;a&gt;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tag_p.a.text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走訪至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&lt;a&gt;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E6DC7BF8-CD9C-7DDA-FFB6-26C8C7CF6D3D}"/>
              </a:ext>
            </a:extLst>
          </p:cNvPr>
          <p:cNvSpPr txBox="1">
            <a:spLocks/>
          </p:cNvSpPr>
          <p:nvPr/>
        </p:nvSpPr>
        <p:spPr>
          <a:xfrm>
            <a:off x="4338439" y="1304748"/>
            <a:ext cx="3621740" cy="117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搜尋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id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屬性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id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屬性搜尋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&lt;div&gt;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id="q2"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("a") 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C108C9D4-7364-2C36-032E-3DB1A17B4666}"/>
              </a:ext>
            </a:extLst>
          </p:cNvPr>
          <p:cNvSpPr txBox="1">
            <a:spLocks/>
          </p:cNvSpPr>
          <p:nvPr/>
        </p:nvSpPr>
        <p:spPr>
          <a:xfrm>
            <a:off x="4338439" y="2571750"/>
            <a:ext cx="3621740" cy="18940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搜尋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class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樣式屬性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class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屬性搜尋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&lt;span&gt;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attrs</a:t>
            </a:r>
            <a:r>
              <a:rPr lang="en-US" altLang="zh-TW" dirty="0">
                <a:solidFill>
                  <a:srgbClr val="FF0000"/>
                </a:solidFill>
              </a:rPr>
              <a:t>={"class": "score"}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搜尋第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2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題的第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1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&lt;span&gt;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(id="q2")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(class_="score")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47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find()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542199" y="2229207"/>
            <a:ext cx="4410800" cy="961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HTML5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自訂屬性搜尋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HTML5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的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data-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屬性搜尋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&lt;div&gt;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attrs</a:t>
            </a:r>
            <a:r>
              <a:rPr lang="en-US" altLang="zh-TW" dirty="0">
                <a:solidFill>
                  <a:srgbClr val="FF0000"/>
                </a:solidFill>
              </a:rPr>
              <a:t>={"data-custom": "important"}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E6DC7BF8-CD9C-7DDA-FFB6-26C8C7CF6D3D}"/>
              </a:ext>
            </a:extLst>
          </p:cNvPr>
          <p:cNvSpPr txBox="1">
            <a:spLocks/>
          </p:cNvSpPr>
          <p:nvPr/>
        </p:nvSpPr>
        <p:spPr>
          <a:xfrm>
            <a:off x="5102525" y="1655197"/>
            <a:ext cx="3499276" cy="21093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搜尋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標籤的文字內容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text="</a:t>
            </a:r>
            <a:r>
              <a:rPr lang="zh-TW" altLang="en-US" dirty="0">
                <a:solidFill>
                  <a:srgbClr val="FF0000"/>
                </a:solidFill>
              </a:rPr>
              <a:t>請問你的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text="10"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print(type(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))       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NavigableString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型態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print(tag_str.</a:t>
            </a:r>
            <a:r>
              <a:rPr lang="en-US" altLang="zh-TW" dirty="0">
                <a:solidFill>
                  <a:srgbClr val="FF0000"/>
                </a:solidFill>
              </a:rPr>
              <a:t>parent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.name) 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父標籤名稱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text="</a:t>
            </a:r>
            <a:r>
              <a:rPr lang="zh-TW" altLang="en-US" dirty="0">
                <a:solidFill>
                  <a:srgbClr val="FF0000"/>
                </a:solidFill>
              </a:rPr>
              <a:t>男 </a:t>
            </a:r>
            <a:r>
              <a:rPr lang="en-US" altLang="zh-TW" dirty="0">
                <a:solidFill>
                  <a:srgbClr val="FF0000"/>
                </a:solidFill>
              </a:rPr>
              <a:t>- 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24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find()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532991" y="1933173"/>
            <a:ext cx="3665130" cy="17244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同時使用多個條件來搜尋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"div", class_="question"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tag_div.prettify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())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"p", class_="question"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tag_p.</a:t>
            </a:r>
            <a:r>
              <a:rPr lang="en-US" altLang="zh-TW" dirty="0" err="1">
                <a:solidFill>
                  <a:srgbClr val="FF0000"/>
                </a:solidFill>
              </a:rPr>
              <a:t>prettify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FD18D7F5-9F85-879E-70DB-62CFA79A20A6}"/>
              </a:ext>
            </a:extLst>
          </p:cNvPr>
          <p:cNvSpPr txBox="1">
            <a:spLocks/>
          </p:cNvSpPr>
          <p:nvPr/>
        </p:nvSpPr>
        <p:spPr>
          <a:xfrm>
            <a:off x="4528323" y="1933172"/>
            <a:ext cx="4082686" cy="17244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Python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函數定義搜尋條件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def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is_secondary_question</a:t>
            </a:r>
            <a:r>
              <a:rPr lang="en-US" altLang="zh-TW" dirty="0">
                <a:solidFill>
                  <a:srgbClr val="FF0000"/>
                </a:solidFill>
              </a:rPr>
              <a:t>(tag)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return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tag.has_attr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 and \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      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 == "http://example.com/q2"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tag_a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is_secondary_question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tag_a.prettify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87582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find_all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9" name="Google Shape;558;p49">
            <a:extLst>
              <a:ext uri="{FF2B5EF4-FFF2-40B4-BE49-F238E27FC236}">
                <a16:creationId xmlns:a16="http://schemas.microsoft.com/office/drawing/2014/main" id="{572CE5E9-2295-601C-3F45-DD572CA3CF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95546" y="2864900"/>
            <a:ext cx="3414395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/>
              <a:t>指定搜尋到符合</a:t>
            </a:r>
            <a:r>
              <a:rPr lang="en-US" altLang="zh-TW" sz="1200" dirty="0"/>
              <a:t>HTML</a:t>
            </a:r>
            <a:r>
              <a:rPr lang="zh-TW" altLang="en-US" sz="1200" dirty="0"/>
              <a:t>標籤的最大值。</a:t>
            </a:r>
            <a:r>
              <a:rPr lang="en-US" altLang="zh-TW" sz="1200" dirty="0"/>
              <a:t>find()</a:t>
            </a:r>
            <a:r>
              <a:rPr lang="zh-TW" altLang="en-US" sz="1200" dirty="0"/>
              <a:t>函數就是</a:t>
            </a:r>
            <a:r>
              <a:rPr lang="en-US" altLang="zh-TW" sz="1200" dirty="0"/>
              <a:t>limit</a:t>
            </a:r>
            <a:r>
              <a:rPr lang="zh-TW" altLang="en-US" sz="1200" dirty="0"/>
              <a:t>參數值是</a:t>
            </a:r>
            <a:r>
              <a:rPr lang="en-US" altLang="zh-TW" sz="1200" dirty="0"/>
              <a:t>1</a:t>
            </a:r>
            <a:r>
              <a:rPr lang="zh-TW" altLang="en-US" sz="1200" dirty="0"/>
              <a:t>的</a:t>
            </a:r>
            <a:r>
              <a:rPr lang="en-US" altLang="zh-TW" sz="1200" dirty="0" err="1"/>
              <a:t>find_all</a:t>
            </a:r>
            <a:r>
              <a:rPr lang="en-US" altLang="zh-TW" sz="1200" dirty="0"/>
              <a:t>()</a:t>
            </a:r>
            <a:r>
              <a:rPr lang="zh-TW" altLang="en-US" sz="1200" dirty="0"/>
              <a:t>函數。</a:t>
            </a:r>
            <a:endParaRPr sz="1200" dirty="0"/>
          </a:p>
        </p:txBody>
      </p:sp>
      <p:sp>
        <p:nvSpPr>
          <p:cNvPr id="10" name="Google Shape;564;p49">
            <a:extLst>
              <a:ext uri="{FF2B5EF4-FFF2-40B4-BE49-F238E27FC236}">
                <a16:creationId xmlns:a16="http://schemas.microsoft.com/office/drawing/2014/main" id="{7424138C-2E53-345F-9939-48B285B022EA}"/>
              </a:ext>
            </a:extLst>
          </p:cNvPr>
          <p:cNvSpPr txBox="1">
            <a:spLocks/>
          </p:cNvSpPr>
          <p:nvPr/>
        </p:nvSpPr>
        <p:spPr>
          <a:xfrm>
            <a:off x="1950006" y="2907650"/>
            <a:ext cx="184554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limit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67AFEC-536A-A79C-C63D-F697129AFAA5}"/>
              </a:ext>
            </a:extLst>
          </p:cNvPr>
          <p:cNvSpPr txBox="1"/>
          <p:nvPr/>
        </p:nvSpPr>
        <p:spPr>
          <a:xfrm>
            <a:off x="2470705" y="1970824"/>
            <a:ext cx="4202589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find(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name, attribute, recursive, text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limit</a:t>
            </a:r>
            <a:r>
              <a:rPr lang="en-US" altLang="zh-TW" dirty="0"/>
              <a:t>,  **</a:t>
            </a:r>
            <a:r>
              <a:rPr lang="en-US" altLang="zh-TW" dirty="0" err="1"/>
              <a:t>kwargs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328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find_all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391886" y="2039308"/>
            <a:ext cx="3665130" cy="15856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找出所有問卷的題目字串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("p", class_="question")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[0].prettify())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question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question.a.text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FD18D7F5-9F85-879E-70DB-62CFA79A20A6}"/>
              </a:ext>
            </a:extLst>
          </p:cNvPr>
          <p:cNvSpPr txBox="1">
            <a:spLocks/>
          </p:cNvSpPr>
          <p:nvPr/>
        </p:nvSpPr>
        <p:spPr>
          <a:xfrm>
            <a:off x="4498387" y="2039308"/>
            <a:ext cx="4310877" cy="1585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limit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參數限制搜尋數量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("p", class_="question", </a:t>
            </a:r>
            <a:r>
              <a:rPr lang="en-US" altLang="zh-TW" dirty="0">
                <a:solidFill>
                  <a:srgbClr val="FF0000"/>
                </a:solidFill>
              </a:rPr>
              <a:t>limit=2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question in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question.a.text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230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find_all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1075509" y="1933173"/>
            <a:ext cx="2838859" cy="17244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搜尋所有標籤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"div"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id="q2")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找出所有標籤串列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</a:t>
            </a:r>
            <a:r>
              <a:rPr lang="en-US" altLang="zh-TW" dirty="0" err="1">
                <a:solidFill>
                  <a:srgbClr val="FF0000"/>
                </a:solidFill>
              </a:rPr>
              <a:t>find_all</a:t>
            </a:r>
            <a:r>
              <a:rPr lang="en-US" altLang="zh-TW" dirty="0">
                <a:solidFill>
                  <a:srgbClr val="FF0000"/>
                </a:solidFill>
              </a:rPr>
              <a:t>(True)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print(tag.name)</a:t>
            </a:r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FD18D7F5-9F85-879E-70DB-62CFA79A20A6}"/>
              </a:ext>
            </a:extLst>
          </p:cNvPr>
          <p:cNvSpPr txBox="1">
            <a:spLocks/>
          </p:cNvSpPr>
          <p:nvPr/>
        </p:nvSpPr>
        <p:spPr>
          <a:xfrm>
            <a:off x="4321493" y="1933173"/>
            <a:ext cx="3746998" cy="21968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搜尋所有文字內容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("div", id="q2")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找出所有文字內容串列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text=True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找出指定的文字內容串列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text=["20", "40"]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22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find_all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  <a:r>
              <a:rPr lang="zh-TW" altLang="en-US" dirty="0">
                <a:solidFill>
                  <a:schemeClr val="dk1"/>
                </a:solidFill>
              </a:rPr>
              <a:t>函數尋找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334736" y="1391065"/>
            <a:ext cx="4487334" cy="27972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使用串列指定搜尋條件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("div", id="q2")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找出所有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&lt;p&gt;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&lt;span&gt;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tag_list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</a:t>
            </a:r>
            <a:r>
              <a:rPr lang="en-US" altLang="zh-TW" dirty="0" err="1">
                <a:solidFill>
                  <a:srgbClr val="FF0000"/>
                </a:solidFill>
              </a:rPr>
              <a:t>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([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"p"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"span"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])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tag_list: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print(tag.name,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tag.text.</a:t>
            </a:r>
            <a:r>
              <a:rPr lang="en-US" altLang="zh-TW" dirty="0" err="1">
                <a:solidFill>
                  <a:srgbClr val="FF0000"/>
                </a:solidFill>
              </a:rPr>
              <a:t>replace</a:t>
            </a:r>
            <a:r>
              <a:rPr lang="en-US" altLang="zh-TW" dirty="0">
                <a:solidFill>
                  <a:srgbClr val="FF0000"/>
                </a:solidFill>
              </a:rPr>
              <a:t>("\n", "")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print("-------------")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找出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class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屬性值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question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或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selected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的所有標籤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tag_list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</a:t>
            </a:r>
            <a:r>
              <a:rPr lang="en-US" altLang="zh-TW" dirty="0" err="1">
                <a:solidFill>
                  <a:srgbClr val="FF0000"/>
                </a:solidFill>
              </a:rPr>
              <a:t>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(class_=[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"question"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"selected"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])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tag_list: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print(tag.name,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tag.text.</a:t>
            </a:r>
            <a:r>
              <a:rPr lang="en-US" altLang="zh-TW" dirty="0" err="1">
                <a:solidFill>
                  <a:srgbClr val="FF0000"/>
                </a:solidFill>
              </a:rPr>
              <a:t>replace</a:t>
            </a:r>
            <a:r>
              <a:rPr lang="en-US" altLang="zh-TW" dirty="0">
                <a:solidFill>
                  <a:srgbClr val="FF0000"/>
                </a:solidFill>
              </a:rPr>
              <a:t>("\n", ""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))</a:t>
            </a:r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FD18D7F5-9F85-879E-70DB-62CFA79A20A6}"/>
              </a:ext>
            </a:extLst>
          </p:cNvPr>
          <p:cNvSpPr txBox="1">
            <a:spLocks/>
          </p:cNvSpPr>
          <p:nvPr/>
        </p:nvSpPr>
        <p:spPr>
          <a:xfrm>
            <a:off x="5062266" y="1391065"/>
            <a:ext cx="3746998" cy="2405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沒有使用遞回來執行搜尋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("div", id="q2")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找出所有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&lt;li&gt;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子孫標籤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tag_list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("li")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tag_list: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tag.text.replace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("\n", ""))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沒有使用遞迴來找出所有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&lt;li&gt;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tag_list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("li", </a:t>
            </a:r>
            <a:r>
              <a:rPr lang="en-US" altLang="zh-TW" dirty="0">
                <a:solidFill>
                  <a:srgbClr val="FF0000"/>
                </a:solidFill>
              </a:rPr>
              <a:t>recursive=False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print(tag_list)</a:t>
            </a:r>
          </a:p>
        </p:txBody>
      </p:sp>
    </p:spTree>
    <p:extLst>
      <p:ext uri="{BB962C8B-B14F-4D97-AF65-F5344CB8AC3E}">
        <p14:creationId xmlns:p14="http://schemas.microsoft.com/office/powerpoint/2010/main" val="42110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376482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CSS</a:t>
            </a:r>
            <a:r>
              <a:rPr lang="zh-TW" altLang="en-US" dirty="0">
                <a:solidFill>
                  <a:schemeClr val="dk1"/>
                </a:solidFill>
              </a:rPr>
              <a:t>選擇器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2358825" y="1536585"/>
            <a:ext cx="1364639" cy="3422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300" dirty="0"/>
              <a:t>型態選擇器</a:t>
            </a:r>
            <a:endParaRPr lang="en" sz="13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EA0C11-7BED-9773-2A1D-8B4CDA3A22B8}"/>
              </a:ext>
            </a:extLst>
          </p:cNvPr>
          <p:cNvGrpSpPr/>
          <p:nvPr/>
        </p:nvGrpSpPr>
        <p:grpSpPr>
          <a:xfrm>
            <a:off x="1913027" y="1544004"/>
            <a:ext cx="349394" cy="304305"/>
            <a:chOff x="687244" y="1549814"/>
            <a:chExt cx="468873" cy="408366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Google Shape;847;p65">
            <a:extLst>
              <a:ext uri="{FF2B5EF4-FFF2-40B4-BE49-F238E27FC236}">
                <a16:creationId xmlns:a16="http://schemas.microsoft.com/office/drawing/2014/main" id="{935EFC8F-3039-AD63-6536-5B1E4EC4C2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1516851"/>
            <a:ext cx="2199550" cy="342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/>
              <a:t>p { font-size: 12pt; color: green }</a:t>
            </a:r>
          </a:p>
        </p:txBody>
      </p:sp>
      <p:sp>
        <p:nvSpPr>
          <p:cNvPr id="450" name="Google Shape;461;p46">
            <a:extLst>
              <a:ext uri="{FF2B5EF4-FFF2-40B4-BE49-F238E27FC236}">
                <a16:creationId xmlns:a16="http://schemas.microsoft.com/office/drawing/2014/main" id="{13B9C0AD-D6C0-B1DC-02AF-8034E0C376E9}"/>
              </a:ext>
            </a:extLst>
          </p:cNvPr>
          <p:cNvSpPr txBox="1">
            <a:spLocks/>
          </p:cNvSpPr>
          <p:nvPr/>
        </p:nvSpPr>
        <p:spPr>
          <a:xfrm>
            <a:off x="2358824" y="2206292"/>
            <a:ext cx="1364640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en-US" altLang="zh-TW" sz="1300" dirty="0"/>
              <a:t>id</a:t>
            </a:r>
            <a:r>
              <a:rPr lang="zh-TW" altLang="en-US" sz="1300" dirty="0"/>
              <a:t>屬性選擇器</a:t>
            </a:r>
            <a:endParaRPr lang="en" sz="1300" dirty="0"/>
          </a:p>
        </p:txBody>
      </p: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5209EA5B-63A4-447F-447A-3A652170DB3E}"/>
              </a:ext>
            </a:extLst>
          </p:cNvPr>
          <p:cNvGrpSpPr/>
          <p:nvPr/>
        </p:nvGrpSpPr>
        <p:grpSpPr>
          <a:xfrm>
            <a:off x="1913027" y="2206292"/>
            <a:ext cx="349394" cy="304305"/>
            <a:chOff x="687244" y="1549814"/>
            <a:chExt cx="468873" cy="408366"/>
          </a:xfrm>
        </p:grpSpPr>
        <p:sp>
          <p:nvSpPr>
            <p:cNvPr id="452" name="Google Shape;464;p46">
              <a:extLst>
                <a:ext uri="{FF2B5EF4-FFF2-40B4-BE49-F238E27FC236}">
                  <a16:creationId xmlns:a16="http://schemas.microsoft.com/office/drawing/2014/main" id="{CDBDC600-2853-52CB-258B-95B84E54FF32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65;p46">
              <a:extLst>
                <a:ext uri="{FF2B5EF4-FFF2-40B4-BE49-F238E27FC236}">
                  <a16:creationId xmlns:a16="http://schemas.microsoft.com/office/drawing/2014/main" id="{3BA8FB1E-0D70-DF76-092A-CDD90098F055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54" name="Google Shape;466;p46">
                <a:extLst>
                  <a:ext uri="{FF2B5EF4-FFF2-40B4-BE49-F238E27FC236}">
                    <a16:creationId xmlns:a16="http://schemas.microsoft.com/office/drawing/2014/main" id="{64389E4B-351D-2AB6-70FD-75F4BD8C15B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5" name="Google Shape;467;p46">
                <a:extLst>
                  <a:ext uri="{FF2B5EF4-FFF2-40B4-BE49-F238E27FC236}">
                    <a16:creationId xmlns:a16="http://schemas.microsoft.com/office/drawing/2014/main" id="{245760E1-B64E-8D49-CA06-A7B2443B9C73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6" name="Google Shape;468;p46">
                <a:extLst>
                  <a:ext uri="{FF2B5EF4-FFF2-40B4-BE49-F238E27FC236}">
                    <a16:creationId xmlns:a16="http://schemas.microsoft.com/office/drawing/2014/main" id="{7BFD59FC-AB05-79C3-1FEF-0338ADA5DA66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60" name="Google Shape;461;p46">
            <a:extLst>
              <a:ext uri="{FF2B5EF4-FFF2-40B4-BE49-F238E27FC236}">
                <a16:creationId xmlns:a16="http://schemas.microsoft.com/office/drawing/2014/main" id="{A475BC05-58C5-9B95-085D-FA1A4587432B}"/>
              </a:ext>
            </a:extLst>
          </p:cNvPr>
          <p:cNvSpPr txBox="1">
            <a:spLocks/>
          </p:cNvSpPr>
          <p:nvPr/>
        </p:nvSpPr>
        <p:spPr>
          <a:xfrm>
            <a:off x="2358825" y="2875999"/>
            <a:ext cx="1364640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樣式類別選擇器</a:t>
            </a:r>
            <a:endParaRPr lang="en" sz="1300" dirty="0"/>
          </a:p>
        </p:txBody>
      </p: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FB8FA7CD-B1D1-5797-0961-B608B60DCC90}"/>
              </a:ext>
            </a:extLst>
          </p:cNvPr>
          <p:cNvGrpSpPr/>
          <p:nvPr/>
        </p:nvGrpSpPr>
        <p:grpSpPr>
          <a:xfrm>
            <a:off x="1913027" y="2875999"/>
            <a:ext cx="349394" cy="304305"/>
            <a:chOff x="687244" y="1549814"/>
            <a:chExt cx="468873" cy="408366"/>
          </a:xfrm>
        </p:grpSpPr>
        <p:sp>
          <p:nvSpPr>
            <p:cNvPr id="463" name="Google Shape;464;p46">
              <a:extLst>
                <a:ext uri="{FF2B5EF4-FFF2-40B4-BE49-F238E27FC236}">
                  <a16:creationId xmlns:a16="http://schemas.microsoft.com/office/drawing/2014/main" id="{B8FF2184-B5B4-F994-EEBF-6730E19E036E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5;p46">
              <a:extLst>
                <a:ext uri="{FF2B5EF4-FFF2-40B4-BE49-F238E27FC236}">
                  <a16:creationId xmlns:a16="http://schemas.microsoft.com/office/drawing/2014/main" id="{FD40FFC4-A429-F8B2-8FAA-106C1390A72D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65" name="Google Shape;466;p46">
                <a:extLst>
                  <a:ext uri="{FF2B5EF4-FFF2-40B4-BE49-F238E27FC236}">
                    <a16:creationId xmlns:a16="http://schemas.microsoft.com/office/drawing/2014/main" id="{B24A4858-353E-1B8A-3C52-BA8EDF476F1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6" name="Google Shape;467;p46">
                <a:extLst>
                  <a:ext uri="{FF2B5EF4-FFF2-40B4-BE49-F238E27FC236}">
                    <a16:creationId xmlns:a16="http://schemas.microsoft.com/office/drawing/2014/main" id="{09BD71C9-8958-E9CE-9A92-38E37367816D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7" name="Google Shape;468;p46">
                <a:extLst>
                  <a:ext uri="{FF2B5EF4-FFF2-40B4-BE49-F238E27FC236}">
                    <a16:creationId xmlns:a16="http://schemas.microsoft.com/office/drawing/2014/main" id="{4AE220ED-A53A-1AD3-1164-73668C3F6DB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3815E9-CF98-054C-1270-5989428A28FF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26" name="Google Shape;461;p46">
            <a:extLst>
              <a:ext uri="{FF2B5EF4-FFF2-40B4-BE49-F238E27FC236}">
                <a16:creationId xmlns:a16="http://schemas.microsoft.com/office/drawing/2014/main" id="{57B12380-B6C6-2C1A-568C-662302BAAAD2}"/>
              </a:ext>
            </a:extLst>
          </p:cNvPr>
          <p:cNvSpPr txBox="1">
            <a:spLocks/>
          </p:cNvSpPr>
          <p:nvPr/>
        </p:nvSpPr>
        <p:spPr>
          <a:xfrm>
            <a:off x="2358824" y="3550354"/>
            <a:ext cx="1364639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" dirty="0"/>
          </a:p>
          <a:p>
            <a:pPr marL="0" indent="0" algn="l"/>
            <a:r>
              <a:rPr lang="zh-TW" altLang="en-US" sz="1300" dirty="0"/>
              <a:t>屬性選擇器</a:t>
            </a:r>
            <a:endParaRPr lang="en" sz="13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BFF0C2B-6FE1-92A2-6BAA-CEA1FD4B2513}"/>
              </a:ext>
            </a:extLst>
          </p:cNvPr>
          <p:cNvGrpSpPr/>
          <p:nvPr/>
        </p:nvGrpSpPr>
        <p:grpSpPr>
          <a:xfrm>
            <a:off x="1913026" y="3557773"/>
            <a:ext cx="349394" cy="304305"/>
            <a:chOff x="687244" y="1549814"/>
            <a:chExt cx="468873" cy="408366"/>
          </a:xfrm>
        </p:grpSpPr>
        <p:sp>
          <p:nvSpPr>
            <p:cNvPr id="28" name="Google Shape;464;p46">
              <a:extLst>
                <a:ext uri="{FF2B5EF4-FFF2-40B4-BE49-F238E27FC236}">
                  <a16:creationId xmlns:a16="http://schemas.microsoft.com/office/drawing/2014/main" id="{B9B2A494-8131-196F-05F1-6F5490A5EB9C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465;p46">
              <a:extLst>
                <a:ext uri="{FF2B5EF4-FFF2-40B4-BE49-F238E27FC236}">
                  <a16:creationId xmlns:a16="http://schemas.microsoft.com/office/drawing/2014/main" id="{1255EFB7-F6B3-97A8-C4E6-2692EDB81CC5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30" name="Google Shape;466;p46">
                <a:extLst>
                  <a:ext uri="{FF2B5EF4-FFF2-40B4-BE49-F238E27FC236}">
                    <a16:creationId xmlns:a16="http://schemas.microsoft.com/office/drawing/2014/main" id="{C2B120B5-D441-368E-F669-591FA9248569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" name="Google Shape;467;p46">
                <a:extLst>
                  <a:ext uri="{FF2B5EF4-FFF2-40B4-BE49-F238E27FC236}">
                    <a16:creationId xmlns:a16="http://schemas.microsoft.com/office/drawing/2014/main" id="{135D5FB9-5C14-7FAF-A50F-D56DE029337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8" name="Google Shape;468;p46">
                <a:extLst>
                  <a:ext uri="{FF2B5EF4-FFF2-40B4-BE49-F238E27FC236}">
                    <a16:creationId xmlns:a16="http://schemas.microsoft.com/office/drawing/2014/main" id="{2CAEF702-BFD4-6C7C-6F91-2BFE3606EA1D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86" name="Google Shape;847;p65">
            <a:extLst>
              <a:ext uri="{FF2B5EF4-FFF2-40B4-BE49-F238E27FC236}">
                <a16:creationId xmlns:a16="http://schemas.microsoft.com/office/drawing/2014/main" id="{759A8C9D-F952-E892-EE5F-599F348CD131}"/>
              </a:ext>
            </a:extLst>
          </p:cNvPr>
          <p:cNvSpPr txBox="1">
            <a:spLocks/>
          </p:cNvSpPr>
          <p:nvPr/>
        </p:nvSpPr>
        <p:spPr>
          <a:xfrm>
            <a:off x="4572000" y="2116594"/>
            <a:ext cx="3094907" cy="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/>
              <a:t>&lt;p id=“another”&gt; </a:t>
            </a:r>
            <a:r>
              <a:rPr lang="zh-TW" altLang="en-US" sz="1100" dirty="0"/>
              <a:t>這是另一個段落的</a:t>
            </a:r>
            <a:r>
              <a:rPr lang="en-US" altLang="zh-TW" sz="1100" dirty="0"/>
              <a:t>p</a:t>
            </a:r>
            <a:r>
              <a:rPr lang="zh-TW" altLang="en-US" sz="1100" dirty="0"/>
              <a:t>標籤 </a:t>
            </a:r>
            <a:r>
              <a:rPr lang="en-US" altLang="zh-TW" sz="1100" dirty="0"/>
              <a:t>&lt;/p&gt;</a:t>
            </a:r>
          </a:p>
          <a:p>
            <a:pPr marL="0" indent="0" algn="just"/>
            <a:r>
              <a:rPr lang="en-US" altLang="zh-TW" sz="1100" dirty="0"/>
              <a:t>#another { font-size: 14pt }</a:t>
            </a:r>
          </a:p>
        </p:txBody>
      </p:sp>
      <p:sp>
        <p:nvSpPr>
          <p:cNvPr id="488" name="Google Shape;847;p65">
            <a:extLst>
              <a:ext uri="{FF2B5EF4-FFF2-40B4-BE49-F238E27FC236}">
                <a16:creationId xmlns:a16="http://schemas.microsoft.com/office/drawing/2014/main" id="{4D380899-3EBC-DE7A-4CDE-E81D3CB05329}"/>
              </a:ext>
            </a:extLst>
          </p:cNvPr>
          <p:cNvSpPr txBox="1">
            <a:spLocks/>
          </p:cNvSpPr>
          <p:nvPr/>
        </p:nvSpPr>
        <p:spPr>
          <a:xfrm>
            <a:off x="4572000" y="2821945"/>
            <a:ext cx="2962440" cy="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/>
              <a:t>&lt;div class=“red”&gt; </a:t>
            </a:r>
            <a:r>
              <a:rPr lang="zh-TW" altLang="en-US" sz="1100" dirty="0"/>
              <a:t>自訂樣式類別 </a:t>
            </a:r>
            <a:r>
              <a:rPr lang="en-US" altLang="zh-TW" sz="1100" dirty="0"/>
              <a:t>Class &lt;/div&gt;</a:t>
            </a:r>
          </a:p>
          <a:p>
            <a:pPr marL="0" indent="0" algn="just"/>
            <a:r>
              <a:rPr lang="en-US" altLang="zh-TW" sz="1100" dirty="0"/>
              <a:t>.red { color: red }</a:t>
            </a:r>
          </a:p>
        </p:txBody>
      </p:sp>
      <p:sp>
        <p:nvSpPr>
          <p:cNvPr id="489" name="Google Shape;847;p65">
            <a:extLst>
              <a:ext uri="{FF2B5EF4-FFF2-40B4-BE49-F238E27FC236}">
                <a16:creationId xmlns:a16="http://schemas.microsoft.com/office/drawing/2014/main" id="{61E9126E-EB29-DA17-0527-324896CE927B}"/>
              </a:ext>
            </a:extLst>
          </p:cNvPr>
          <p:cNvSpPr txBox="1">
            <a:spLocks/>
          </p:cNvSpPr>
          <p:nvPr/>
        </p:nvSpPr>
        <p:spPr>
          <a:xfrm>
            <a:off x="4572000" y="3468075"/>
            <a:ext cx="2390940" cy="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/>
              <a:t>&lt;li class=“red item”&gt;</a:t>
            </a:r>
            <a:r>
              <a:rPr lang="zh-TW" altLang="en-US" sz="1100" dirty="0"/>
              <a:t>張三豐</a:t>
            </a:r>
            <a:r>
              <a:rPr lang="en-US" altLang="zh-TW" sz="1100" dirty="0"/>
              <a:t>&lt;/li&gt;</a:t>
            </a:r>
          </a:p>
          <a:p>
            <a:pPr marL="0" indent="0" algn="just"/>
            <a:r>
              <a:rPr lang="en-US" altLang="zh-TW" sz="1100" dirty="0"/>
              <a:t>&lt;li class=“green item”&gt;</a:t>
            </a:r>
            <a:r>
              <a:rPr lang="zh-TW" altLang="en-US" sz="1100" dirty="0"/>
              <a:t>李鴻章</a:t>
            </a:r>
            <a:r>
              <a:rPr lang="en-US" altLang="zh-TW" sz="11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303812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網頁的資料擷取工作</a:t>
            </a:r>
            <a:endParaRPr dirty="0"/>
          </a:p>
        </p:txBody>
      </p:sp>
      <p:sp>
        <p:nvSpPr>
          <p:cNvPr id="459" name="Google Shape;459;p46"/>
          <p:cNvSpPr txBox="1">
            <a:spLocks noGrp="1"/>
          </p:cNvSpPr>
          <p:nvPr>
            <p:ph type="subTitle" idx="1"/>
          </p:nvPr>
        </p:nvSpPr>
        <p:spPr>
          <a:xfrm>
            <a:off x="3206038" y="2625710"/>
            <a:ext cx="2602200" cy="42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&lt;</a:t>
            </a:r>
            <a:r>
              <a:rPr lang="en-US" altLang="zh-TW" dirty="0">
                <a:solidFill>
                  <a:srgbClr val="DCB364"/>
                </a:solidFill>
              </a:rPr>
              <a:t>h3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46CA0"/>
                </a:solidFill>
              </a:rPr>
              <a:t>id=“title”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rgbClr val="9CA589"/>
                </a:solidFill>
              </a:rPr>
              <a:t>作者姓名</a:t>
            </a:r>
            <a:r>
              <a:rPr lang="en-US" altLang="zh-TW" dirty="0"/>
              <a:t>&lt;</a:t>
            </a:r>
            <a:r>
              <a:rPr lang="en-US" altLang="zh-TW" dirty="0">
                <a:solidFill>
                  <a:srgbClr val="DCB364"/>
                </a:solidFill>
              </a:rPr>
              <a:t>/h3</a:t>
            </a:r>
            <a:r>
              <a:rPr lang="en-US" altLang="zh-TW" dirty="0"/>
              <a:t>&gt;</a:t>
            </a:r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1221060" y="1611713"/>
            <a:ext cx="1984978" cy="408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/>
              <a:t>定位目標資料在哪裡</a:t>
            </a:r>
            <a:endParaRPr lang="en" sz="14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720000" y="1586400"/>
            <a:ext cx="501068" cy="436407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9D3F92-4910-554B-4728-FF092C8A3693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29" name="Google Shape;459;p46">
            <a:extLst>
              <a:ext uri="{FF2B5EF4-FFF2-40B4-BE49-F238E27FC236}">
                <a16:creationId xmlns:a16="http://schemas.microsoft.com/office/drawing/2014/main" id="{46521A69-63DF-CE92-FBE3-16E0F360A3F3}"/>
              </a:ext>
            </a:extLst>
          </p:cNvPr>
          <p:cNvSpPr txBox="1">
            <a:spLocks/>
          </p:cNvSpPr>
          <p:nvPr/>
        </p:nvSpPr>
        <p:spPr>
          <a:xfrm>
            <a:off x="3206038" y="1586400"/>
            <a:ext cx="2602200" cy="6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 algn="just">
              <a:buClr>
                <a:schemeClr val="bg1">
                  <a:lumMod val="1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網頁來定位資料</a:t>
            </a:r>
            <a:endParaRPr lang="en-US" altLang="zh-TW" dirty="0"/>
          </a:p>
          <a:p>
            <a:pPr marL="285750" indent="-285750" algn="just">
              <a:buClr>
                <a:schemeClr val="bg1">
                  <a:lumMod val="1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dirty="0"/>
              <a:t>走訪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0" name="Google Shape;461;p46">
            <a:extLst>
              <a:ext uri="{FF2B5EF4-FFF2-40B4-BE49-F238E27FC236}">
                <a16:creationId xmlns:a16="http://schemas.microsoft.com/office/drawing/2014/main" id="{50772325-0BF2-F167-C202-B279C736A958}"/>
              </a:ext>
            </a:extLst>
          </p:cNvPr>
          <p:cNvSpPr txBox="1">
            <a:spLocks/>
          </p:cNvSpPr>
          <p:nvPr/>
        </p:nvSpPr>
        <p:spPr>
          <a:xfrm>
            <a:off x="1221068" y="2362534"/>
            <a:ext cx="1314532" cy="40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r>
              <a:rPr lang="zh-TW" altLang="en-US" sz="1400" dirty="0"/>
              <a:t>取出目標資料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6F6E580-56B7-3AF0-88DD-7247F937E345}"/>
              </a:ext>
            </a:extLst>
          </p:cNvPr>
          <p:cNvGrpSpPr/>
          <p:nvPr/>
        </p:nvGrpSpPr>
        <p:grpSpPr>
          <a:xfrm>
            <a:off x="720000" y="2344032"/>
            <a:ext cx="501068" cy="436407"/>
            <a:chOff x="5858925" y="1666800"/>
            <a:chExt cx="630000" cy="548700"/>
          </a:xfrm>
        </p:grpSpPr>
        <p:sp>
          <p:nvSpPr>
            <p:cNvPr id="448" name="Google Shape;464;p46">
              <a:extLst>
                <a:ext uri="{FF2B5EF4-FFF2-40B4-BE49-F238E27FC236}">
                  <a16:creationId xmlns:a16="http://schemas.microsoft.com/office/drawing/2014/main" id="{F710FCDC-6E3B-BF64-2C2E-B8E698BB027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65;p46">
              <a:extLst>
                <a:ext uri="{FF2B5EF4-FFF2-40B4-BE49-F238E27FC236}">
                  <a16:creationId xmlns:a16="http://schemas.microsoft.com/office/drawing/2014/main" id="{D7A58D92-C36B-C91D-2676-58BB93131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450" name="Google Shape;466;p46">
                <a:extLst>
                  <a:ext uri="{FF2B5EF4-FFF2-40B4-BE49-F238E27FC236}">
                    <a16:creationId xmlns:a16="http://schemas.microsoft.com/office/drawing/2014/main" id="{E7E828E9-ADFF-7E60-3740-C43D4D10A920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1" name="Google Shape;467;p46">
                <a:extLst>
                  <a:ext uri="{FF2B5EF4-FFF2-40B4-BE49-F238E27FC236}">
                    <a16:creationId xmlns:a16="http://schemas.microsoft.com/office/drawing/2014/main" id="{52737D30-C54E-2760-2D08-C98D4AA6786F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2" name="Google Shape;468;p46">
                <a:extLst>
                  <a:ext uri="{FF2B5EF4-FFF2-40B4-BE49-F238E27FC236}">
                    <a16:creationId xmlns:a16="http://schemas.microsoft.com/office/drawing/2014/main" id="{A2B23558-18DA-9EDF-009B-D97CA079BBE5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EC5A491-457F-7190-63E7-1048A45CB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88662"/>
              </p:ext>
            </p:extLst>
          </p:nvPr>
        </p:nvGraphicFramePr>
        <p:xfrm>
          <a:off x="3301261" y="3159228"/>
          <a:ext cx="4631567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2710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HTML</a:t>
                      </a:r>
                      <a:r>
                        <a:rPr lang="zh-TW" altLang="en-US" dirty="0"/>
                        <a:t>標籤的身分證字號，整份網頁的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唯一值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HTML</a:t>
                      </a:r>
                      <a:r>
                        <a:rPr lang="zh-TW" altLang="en-US" dirty="0"/>
                        <a:t>標籤套用的樣式類別，是</a:t>
                      </a:r>
                      <a:r>
                        <a:rPr lang="en-US" altLang="zh-TW" dirty="0"/>
                        <a:t>CSS</a:t>
                      </a:r>
                      <a:r>
                        <a:rPr lang="zh-TW" altLang="en-US" dirty="0"/>
                        <a:t>選擇器字串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</a:tbl>
          </a:graphicData>
        </a:graphic>
      </p:graphicFrame>
      <p:sp>
        <p:nvSpPr>
          <p:cNvPr id="4" name="Google Shape;459;p46">
            <a:extLst>
              <a:ext uri="{FF2B5EF4-FFF2-40B4-BE49-F238E27FC236}">
                <a16:creationId xmlns:a16="http://schemas.microsoft.com/office/drawing/2014/main" id="{0EBA75DD-1173-BFC2-D17A-D05EBDEC7247}"/>
              </a:ext>
            </a:extLst>
          </p:cNvPr>
          <p:cNvSpPr txBox="1">
            <a:spLocks/>
          </p:cNvSpPr>
          <p:nvPr/>
        </p:nvSpPr>
        <p:spPr>
          <a:xfrm>
            <a:off x="3206038" y="2368569"/>
            <a:ext cx="4572000" cy="42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dirty="0"/>
              <a:t>&lt;</a:t>
            </a:r>
            <a:r>
              <a:rPr lang="zh-TW" altLang="en-US" dirty="0">
                <a:solidFill>
                  <a:srgbClr val="DCB364"/>
                </a:solidFill>
              </a:rPr>
              <a:t>標籤名稱 </a:t>
            </a:r>
            <a:r>
              <a:rPr lang="zh-TW" altLang="en-US" dirty="0">
                <a:solidFill>
                  <a:srgbClr val="046CA0"/>
                </a:solidFill>
              </a:rPr>
              <a:t>屬性名稱</a:t>
            </a:r>
            <a:r>
              <a:rPr lang="en-US" altLang="zh-TW" dirty="0">
                <a:solidFill>
                  <a:srgbClr val="046CA0"/>
                </a:solidFill>
              </a:rPr>
              <a:t>=</a:t>
            </a:r>
            <a:r>
              <a:rPr lang="zh-TW" altLang="en-US" dirty="0">
                <a:solidFill>
                  <a:srgbClr val="046CA0"/>
                </a:solidFill>
              </a:rPr>
              <a:t>屬性值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rgbClr val="9CA589"/>
                </a:solidFill>
              </a:rPr>
              <a:t>文字內容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&lt;</a:t>
            </a:r>
            <a:r>
              <a:rPr lang="en-US" altLang="zh-TW" dirty="0">
                <a:solidFill>
                  <a:srgbClr val="DCB364"/>
                </a:solidFill>
              </a:rPr>
              <a:t>/</a:t>
            </a:r>
            <a:r>
              <a:rPr lang="zh-TW" altLang="en-US" dirty="0">
                <a:solidFill>
                  <a:srgbClr val="DCB364"/>
                </a:solidFill>
              </a:rPr>
              <a:t>標籤名稱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6322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376482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CSS</a:t>
            </a:r>
            <a:r>
              <a:rPr lang="zh-TW" altLang="en-US" dirty="0">
                <a:solidFill>
                  <a:schemeClr val="dk1"/>
                </a:solidFill>
              </a:rPr>
              <a:t>選擇器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3815E9-CF98-054C-1270-5989428A28FF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6" name="Google Shape;461;p46">
            <a:extLst>
              <a:ext uri="{FF2B5EF4-FFF2-40B4-BE49-F238E27FC236}">
                <a16:creationId xmlns:a16="http://schemas.microsoft.com/office/drawing/2014/main" id="{89958F86-9450-4ABA-5354-26216D56F900}"/>
              </a:ext>
            </a:extLst>
          </p:cNvPr>
          <p:cNvSpPr txBox="1">
            <a:spLocks/>
          </p:cNvSpPr>
          <p:nvPr/>
        </p:nvSpPr>
        <p:spPr>
          <a:xfrm>
            <a:off x="900195" y="2055978"/>
            <a:ext cx="1364639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300" dirty="0"/>
              <a:t>群組選擇器</a:t>
            </a:r>
            <a:endParaRPr lang="en" sz="13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A9112B7-CCA3-752F-8955-CCC3E73DCDDF}"/>
              </a:ext>
            </a:extLst>
          </p:cNvPr>
          <p:cNvGrpSpPr/>
          <p:nvPr/>
        </p:nvGrpSpPr>
        <p:grpSpPr>
          <a:xfrm>
            <a:off x="454397" y="2063397"/>
            <a:ext cx="349394" cy="304305"/>
            <a:chOff x="687244" y="1549814"/>
            <a:chExt cx="468873" cy="408366"/>
          </a:xfrm>
        </p:grpSpPr>
        <p:sp>
          <p:nvSpPr>
            <p:cNvPr id="13" name="Google Shape;464;p46">
              <a:extLst>
                <a:ext uri="{FF2B5EF4-FFF2-40B4-BE49-F238E27FC236}">
                  <a16:creationId xmlns:a16="http://schemas.microsoft.com/office/drawing/2014/main" id="{320514A8-9AEC-49B9-8D5E-234356FA8135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465;p46">
              <a:extLst>
                <a:ext uri="{FF2B5EF4-FFF2-40B4-BE49-F238E27FC236}">
                  <a16:creationId xmlns:a16="http://schemas.microsoft.com/office/drawing/2014/main" id="{E8E51827-5AF8-9575-371E-665822739095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15" name="Google Shape;466;p46">
                <a:extLst>
                  <a:ext uri="{FF2B5EF4-FFF2-40B4-BE49-F238E27FC236}">
                    <a16:creationId xmlns:a16="http://schemas.microsoft.com/office/drawing/2014/main" id="{A1F54DFD-45A4-4ADB-86BF-57E314401B2B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" name="Google Shape;467;p46">
                <a:extLst>
                  <a:ext uri="{FF2B5EF4-FFF2-40B4-BE49-F238E27FC236}">
                    <a16:creationId xmlns:a16="http://schemas.microsoft.com/office/drawing/2014/main" id="{445869FB-653C-C032-1306-AAC8A140AD04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468;p46">
                <a:extLst>
                  <a:ext uri="{FF2B5EF4-FFF2-40B4-BE49-F238E27FC236}">
                    <a16:creationId xmlns:a16="http://schemas.microsoft.com/office/drawing/2014/main" id="{20A45CD2-7F6C-67C9-17FB-B2479084953C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76" name="Google Shape;461;p46">
            <a:extLst>
              <a:ext uri="{FF2B5EF4-FFF2-40B4-BE49-F238E27FC236}">
                <a16:creationId xmlns:a16="http://schemas.microsoft.com/office/drawing/2014/main" id="{7CF2E0B6-FB1D-7D74-38C4-50B5C639C832}"/>
              </a:ext>
            </a:extLst>
          </p:cNvPr>
          <p:cNvSpPr txBox="1">
            <a:spLocks/>
          </p:cNvSpPr>
          <p:nvPr/>
        </p:nvSpPr>
        <p:spPr>
          <a:xfrm>
            <a:off x="900195" y="3330723"/>
            <a:ext cx="1893805" cy="44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300" dirty="0"/>
              <a:t>使用開發人員工具取得</a:t>
            </a:r>
            <a:r>
              <a:rPr lang="en-US" altLang="zh-TW" sz="1300" dirty="0"/>
              <a:t>CSS</a:t>
            </a:r>
            <a:r>
              <a:rPr lang="zh-TW" altLang="en-US" sz="1300" dirty="0"/>
              <a:t>選擇器字串</a:t>
            </a:r>
            <a:endParaRPr lang="en" sz="1300" dirty="0"/>
          </a:p>
        </p:txBody>
      </p: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AD33AC8E-DA4D-BEC9-3105-80DC9E135123}"/>
              </a:ext>
            </a:extLst>
          </p:cNvPr>
          <p:cNvGrpSpPr/>
          <p:nvPr/>
        </p:nvGrpSpPr>
        <p:grpSpPr>
          <a:xfrm>
            <a:off x="454398" y="3338143"/>
            <a:ext cx="349394" cy="304305"/>
            <a:chOff x="687244" y="1549814"/>
            <a:chExt cx="468873" cy="408366"/>
          </a:xfrm>
        </p:grpSpPr>
        <p:sp>
          <p:nvSpPr>
            <p:cNvPr id="481" name="Google Shape;464;p46">
              <a:extLst>
                <a:ext uri="{FF2B5EF4-FFF2-40B4-BE49-F238E27FC236}">
                  <a16:creationId xmlns:a16="http://schemas.microsoft.com/office/drawing/2014/main" id="{8AED9EEF-973D-4401-D52E-86F11CA406CB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65;p46">
              <a:extLst>
                <a:ext uri="{FF2B5EF4-FFF2-40B4-BE49-F238E27FC236}">
                  <a16:creationId xmlns:a16="http://schemas.microsoft.com/office/drawing/2014/main" id="{33AD3784-7195-4DF6-D674-2FDFBF199B8E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83" name="Google Shape;466;p46">
                <a:extLst>
                  <a:ext uri="{FF2B5EF4-FFF2-40B4-BE49-F238E27FC236}">
                    <a16:creationId xmlns:a16="http://schemas.microsoft.com/office/drawing/2014/main" id="{89EEF78A-9B45-2198-7A5F-470AD6774912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4" name="Google Shape;467;p46">
                <a:extLst>
                  <a:ext uri="{FF2B5EF4-FFF2-40B4-BE49-F238E27FC236}">
                    <a16:creationId xmlns:a16="http://schemas.microsoft.com/office/drawing/2014/main" id="{F3AB08C0-AB79-F908-A3E8-84B1518D3A2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5" name="Google Shape;468;p46">
                <a:extLst>
                  <a:ext uri="{FF2B5EF4-FFF2-40B4-BE49-F238E27FC236}">
                    <a16:creationId xmlns:a16="http://schemas.microsoft.com/office/drawing/2014/main" id="{06C929E0-BC61-2123-8F10-1A90A08738AC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FB4527F6-A7B9-F63F-C007-2733A6BA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84650"/>
              </p:ext>
            </p:extLst>
          </p:nvPr>
        </p:nvGraphicFramePr>
        <p:xfrm>
          <a:off x="2707307" y="1522127"/>
          <a:ext cx="5716693" cy="11289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4293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282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屬性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.red, span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50" dirty="0"/>
                        <a:t>選取所有</a:t>
                      </a:r>
                      <a:r>
                        <a:rPr lang="en-US" altLang="zh-TW" sz="1050" dirty="0"/>
                        <a:t>class</a:t>
                      </a:r>
                      <a:r>
                        <a:rPr lang="zh-TW" altLang="en-US" sz="1050" dirty="0"/>
                        <a:t>屬性值</a:t>
                      </a:r>
                      <a:r>
                        <a:rPr lang="en-US" altLang="zh-TW" sz="1050" dirty="0"/>
                        <a:t>red</a:t>
                      </a:r>
                      <a:r>
                        <a:rPr lang="zh-TW" altLang="en-US" sz="1050" dirty="0"/>
                        <a:t>的標籤和</a:t>
                      </a:r>
                      <a:r>
                        <a:rPr lang="en-US" altLang="zh-TW" sz="1050" dirty="0"/>
                        <a:t>&lt;span&gt;</a:t>
                      </a:r>
                      <a:r>
                        <a:rPr lang="zh-TW" altLang="en-US" sz="1050" dirty="0"/>
                        <a:t>標籤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.red, .green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50" dirty="0"/>
                        <a:t>選取所有</a:t>
                      </a:r>
                      <a:r>
                        <a:rPr lang="en-US" altLang="zh-TW" sz="1050" dirty="0"/>
                        <a:t>class</a:t>
                      </a:r>
                      <a:r>
                        <a:rPr lang="zh-TW" altLang="en-US" sz="1050" dirty="0"/>
                        <a:t>屬性值</a:t>
                      </a:r>
                      <a:r>
                        <a:rPr lang="en-US" altLang="zh-TW" sz="1050" dirty="0"/>
                        <a:t>red</a:t>
                      </a:r>
                      <a:r>
                        <a:rPr lang="zh-TW" altLang="en-US" sz="1050" dirty="0"/>
                        <a:t>的標籤和</a:t>
                      </a:r>
                      <a:r>
                        <a:rPr lang="en-US" altLang="zh-TW" sz="1050" dirty="0"/>
                        <a:t>green</a:t>
                      </a:r>
                      <a:r>
                        <a:rPr lang="zh-TW" altLang="en-US" sz="1050" dirty="0"/>
                        <a:t>標籤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2822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Span, #home, #bodycolor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050" dirty="0"/>
                        <a:t>選取所有</a:t>
                      </a:r>
                      <a:r>
                        <a:rPr lang="en-US" altLang="zh-TW" sz="1050" dirty="0"/>
                        <a:t>&lt;span&gt;</a:t>
                      </a:r>
                      <a:r>
                        <a:rPr lang="zh-TW" altLang="en-US" sz="1050" dirty="0"/>
                        <a:t>屬性值，和</a:t>
                      </a:r>
                      <a:r>
                        <a:rPr lang="en-US" altLang="zh-TW" sz="1050" dirty="0"/>
                        <a:t>id</a:t>
                      </a:r>
                      <a:r>
                        <a:rPr lang="zh-TW" altLang="en-US" sz="1050" dirty="0"/>
                        <a:t>屬性值是</a:t>
                      </a:r>
                      <a:r>
                        <a:rPr lang="en-US" altLang="zh-TW" sz="1050" dirty="0"/>
                        <a:t>home</a:t>
                      </a:r>
                      <a:r>
                        <a:rPr lang="zh-TW" altLang="en-US" sz="1050" dirty="0"/>
                        <a:t>和</a:t>
                      </a:r>
                      <a:r>
                        <a:rPr lang="en-US" altLang="zh-TW" sz="1050" dirty="0"/>
                        <a:t>bodycolor</a:t>
                      </a:r>
                      <a:r>
                        <a:rPr lang="zh-TW" altLang="en-US" sz="1050" dirty="0"/>
                        <a:t>的標籤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10199"/>
                  </a:ext>
                </a:extLst>
              </a:tr>
            </a:tbl>
          </a:graphicData>
        </a:graphic>
      </p:graphicFrame>
      <p:pic>
        <p:nvPicPr>
          <p:cNvPr id="23" name="圖片 22">
            <a:extLst>
              <a:ext uri="{FF2B5EF4-FFF2-40B4-BE49-F238E27FC236}">
                <a16:creationId xmlns:a16="http://schemas.microsoft.com/office/drawing/2014/main" id="{EC512218-B4F4-4E56-331F-2E07409E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93" y="2919186"/>
            <a:ext cx="3220120" cy="184783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47C12A9-2CD5-A83E-639B-2D3E65991B8E}"/>
              </a:ext>
            </a:extLst>
          </p:cNvPr>
          <p:cNvSpPr/>
          <p:nvPr/>
        </p:nvSpPr>
        <p:spPr>
          <a:xfrm>
            <a:off x="5978843" y="3860495"/>
            <a:ext cx="523557" cy="79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491681-9262-D186-A146-B3C3FEF8B810}"/>
              </a:ext>
            </a:extLst>
          </p:cNvPr>
          <p:cNvSpPr/>
          <p:nvPr/>
        </p:nvSpPr>
        <p:spPr>
          <a:xfrm>
            <a:off x="6502400" y="4095445"/>
            <a:ext cx="523557" cy="79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1971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select()</a:t>
            </a:r>
            <a:r>
              <a:rPr lang="zh-TW" altLang="en-US" dirty="0">
                <a:solidFill>
                  <a:schemeClr val="dk1"/>
                </a:solidFill>
              </a:rPr>
              <a:t>函數選取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720000" y="1820661"/>
            <a:ext cx="4039009" cy="16545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選取指定標籤名稱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搜尋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&lt;title&gt;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標籤和第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3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&lt;div&gt;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tag_title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</a:t>
            </a:r>
            <a:r>
              <a:rPr lang="en-US" altLang="zh-TW" dirty="0" err="1">
                <a:solidFill>
                  <a:srgbClr val="FF0000"/>
                </a:solidFill>
              </a:rPr>
              <a:t>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("title")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tag_title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[0].text)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tag_first_div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</a:t>
            </a:r>
            <a:r>
              <a:rPr lang="en-US" altLang="zh-TW" dirty="0" err="1">
                <a:solidFill>
                  <a:srgbClr val="FF0000"/>
                </a:solidFill>
              </a:rPr>
              <a:t>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("div")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tag_first_div.</a:t>
            </a:r>
            <a:r>
              <a:rPr lang="en-US" altLang="zh-TW" dirty="0" err="1">
                <a:solidFill>
                  <a:srgbClr val="FF0000"/>
                </a:solidFill>
              </a:rPr>
              <a:t>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div:nth-of-type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(3)")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print(tag_div[0].prettify())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8F4B9593-856F-3A2A-01A7-0126A8C63D78}"/>
              </a:ext>
            </a:extLst>
          </p:cNvPr>
          <p:cNvSpPr txBox="1">
            <a:spLocks/>
          </p:cNvSpPr>
          <p:nvPr/>
        </p:nvSpPr>
        <p:spPr>
          <a:xfrm>
            <a:off x="5119279" y="1820661"/>
            <a:ext cx="3304721" cy="16726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選取指定標籤下的特定子孫標籤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搜尋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&lt;title&gt;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,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&lt;div&gt;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標籤下的所有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&lt;a&gt;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tag_title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"html head title"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print(tag_title[0].text)    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"body div a"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print(tag["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242034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1971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select()</a:t>
            </a:r>
            <a:r>
              <a:rPr lang="zh-TW" altLang="en-US" dirty="0">
                <a:solidFill>
                  <a:schemeClr val="dk1"/>
                </a:solidFill>
              </a:rPr>
              <a:t>函數選取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FD18D7F5-9F85-879E-70DB-62CFA79A20A6}"/>
              </a:ext>
            </a:extLst>
          </p:cNvPr>
          <p:cNvSpPr txBox="1">
            <a:spLocks/>
          </p:cNvSpPr>
          <p:nvPr/>
        </p:nvSpPr>
        <p:spPr>
          <a:xfrm>
            <a:off x="2788036" y="1012806"/>
            <a:ext cx="3567927" cy="37285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選取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class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和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id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性質的標籤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搜尋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class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id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屬性值的標籤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("#q1")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print(tag_div[0].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span#email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[0].text)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</a:t>
            </a:r>
            <a:r>
              <a:rPr lang="en-US" altLang="zh-TW" dirty="0" err="1">
                <a:solidFill>
                  <a:srgbClr val="FF0000"/>
                </a:solidFill>
              </a:rPr>
              <a:t>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#q1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#q2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多個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id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屬性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item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tag_div: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item.p.a.text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("div")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第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1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&lt;div&gt;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</a:t>
            </a:r>
            <a:r>
              <a:rPr lang="en-US" altLang="zh-TW" dirty="0" err="1">
                <a:solidFill>
                  <a:srgbClr val="FF0000"/>
                </a:solidFill>
              </a:rPr>
              <a:t>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(".question")   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item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item.a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["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"])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("[class~=selected]")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item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item.text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220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1971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select()</a:t>
            </a:r>
            <a:r>
              <a:rPr lang="zh-TW" altLang="en-US" dirty="0">
                <a:solidFill>
                  <a:schemeClr val="dk1"/>
                </a:solidFill>
              </a:rPr>
              <a:t>函數選取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23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1798486" y="1033574"/>
            <a:ext cx="5547028" cy="33990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選取指定屬性值的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def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print_a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(tag_a):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for tag in tag_a: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    print(tag["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"])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print("-----------")    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tag_a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(“a[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]”)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 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選取擁有</a:t>
            </a:r>
            <a:r>
              <a:rPr kumimoji="0" lang="en-US" altLang="zh-TW" sz="9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href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屬性的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&lt;a&gt;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標籤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print_a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(tag_a)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tag_a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(“a[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=‘http://example.com/q2‘]“)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指定屬性值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print_a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(tag_a)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tag_a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(“a[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^=‘http://example.com’]”)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指定屬性值是開頭的值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print_a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(tag_a)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tag_a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(“a[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$=‘q3‘]“)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指定屬性值是結尾的值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print_a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(tag_a)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tag_a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(“a[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*=‘q‘]“)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指定屬性值包含之後的值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print_a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(tag_a)</a:t>
            </a:r>
          </a:p>
        </p:txBody>
      </p:sp>
    </p:spTree>
    <p:extLst>
      <p:ext uri="{BB962C8B-B14F-4D97-AF65-F5344CB8AC3E}">
        <p14:creationId xmlns:p14="http://schemas.microsoft.com/office/powerpoint/2010/main" val="258677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1971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select()</a:t>
            </a:r>
            <a:r>
              <a:rPr lang="zh-TW" altLang="en-US" dirty="0">
                <a:solidFill>
                  <a:schemeClr val="dk1"/>
                </a:solidFill>
              </a:rPr>
              <a:t>函數選取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950958" y="1460278"/>
            <a:ext cx="3499455" cy="25105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選取指定標籤下的「直接」子標籤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"p &gt; a"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print(tag["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"])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 err="1">
                <a:solidFill>
                  <a:srgbClr val="FF0000"/>
                </a:solidFill>
              </a:rPr>
              <a:t>ul</a:t>
            </a:r>
            <a:r>
              <a:rPr lang="en-US" altLang="zh-TW" dirty="0">
                <a:solidFill>
                  <a:srgbClr val="FF0000"/>
                </a:solidFill>
              </a:rPr>
              <a:t> &gt; </a:t>
            </a:r>
            <a:r>
              <a:rPr lang="en-US" altLang="zh-TW" dirty="0" err="1">
                <a:solidFill>
                  <a:srgbClr val="FF0000"/>
                </a:solidFill>
              </a:rPr>
              <a:t>li:nth-of-type</a:t>
            </a:r>
            <a:r>
              <a:rPr lang="en-US" altLang="zh-TW" dirty="0">
                <a:solidFill>
                  <a:srgbClr val="FF0000"/>
                </a:solidFill>
              </a:rPr>
              <a:t>(2)"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tag.text.replace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("\n", ""))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"div &gt; #email"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tag_span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tag.prettify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()) 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92D61EBA-3B8E-B558-88E0-5FC34E11F0EB}"/>
              </a:ext>
            </a:extLst>
          </p:cNvPr>
          <p:cNvSpPr txBox="1">
            <a:spLocks/>
          </p:cNvSpPr>
          <p:nvPr/>
        </p:nvSpPr>
        <p:spPr>
          <a:xfrm>
            <a:off x="4693587" y="1460278"/>
            <a:ext cx="3499455" cy="25105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選取兄弟標籤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(id="q1")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tag_div.p.a.text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("#q1 </a:t>
            </a:r>
            <a:r>
              <a:rPr lang="en-US" altLang="zh-TW" dirty="0">
                <a:solidFill>
                  <a:srgbClr val="FF0000"/>
                </a:solidFill>
              </a:rPr>
              <a:t>~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.survey")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item in tag_div:            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item.p.a.text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  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tag_div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("#q1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.survey")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item in tag_div:            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item.p.a.text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9701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19999" y="7114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select_one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  <a:r>
              <a:rPr lang="zh-TW" altLang="en-US" dirty="0">
                <a:solidFill>
                  <a:schemeClr val="dk1"/>
                </a:solidFill>
              </a:rPr>
              <a:t>函數選取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822271" y="2260378"/>
            <a:ext cx="3499455" cy="11033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與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select()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函數寫法相同</a:t>
            </a:r>
            <a:endParaRPr lang="en-US" altLang="zh-TW" sz="900" b="1" dirty="0">
              <a:solidFill>
                <a:srgbClr val="FFFFFF">
                  <a:lumMod val="65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但只會回傳選取到的第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筆標籤，而不是串列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F1EAE5">
                  <a:lumMod val="1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tag_a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soup.select_one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(“a[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]”)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tag_a.prettify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105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正規表達式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9" name="Google Shape;558;p49">
            <a:extLst>
              <a:ext uri="{FF2B5EF4-FFF2-40B4-BE49-F238E27FC236}">
                <a16:creationId xmlns:a16="http://schemas.microsoft.com/office/drawing/2014/main" id="{572CE5E9-2295-601C-3F45-DD572CA3CF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09816" y="2765480"/>
            <a:ext cx="3414395" cy="367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/>
              <a:t>定義字串中出現那些元素。</a:t>
            </a:r>
            <a:endParaRPr sz="1200" dirty="0"/>
          </a:p>
        </p:txBody>
      </p:sp>
      <p:sp>
        <p:nvSpPr>
          <p:cNvPr id="10" name="Google Shape;564;p49">
            <a:extLst>
              <a:ext uri="{FF2B5EF4-FFF2-40B4-BE49-F238E27FC236}">
                <a16:creationId xmlns:a16="http://schemas.microsoft.com/office/drawing/2014/main" id="{7424138C-2E53-345F-9939-48B285B022EA}"/>
              </a:ext>
            </a:extLst>
          </p:cNvPr>
          <p:cNvSpPr txBox="1">
            <a:spLocks/>
          </p:cNvSpPr>
          <p:nvPr/>
        </p:nvSpPr>
        <p:spPr>
          <a:xfrm>
            <a:off x="2134126" y="2712472"/>
            <a:ext cx="1322996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</a:t>
            </a:r>
            <a:r>
              <a:rPr lang="zh-TW" altLang="en-US" sz="1800" dirty="0"/>
              <a:t>字元集</a:t>
            </a:r>
            <a:endParaRPr lang="en-US" sz="1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67AFEC-536A-A79C-C63D-F697129AFAA5}"/>
              </a:ext>
            </a:extLst>
          </p:cNvPr>
          <p:cNvSpPr txBox="1"/>
          <p:nvPr/>
        </p:nvSpPr>
        <p:spPr>
          <a:xfrm>
            <a:off x="3741994" y="1865260"/>
            <a:ext cx="1660012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046CA0"/>
                </a:solidFill>
              </a:rPr>
              <a:t>[A-Z0-9]</a:t>
            </a:r>
            <a:r>
              <a:rPr lang="en-US" altLang="zh-TW" sz="1600" dirty="0">
                <a:solidFill>
                  <a:srgbClr val="FF0000"/>
                </a:solidFill>
              </a:rPr>
              <a:t>{8}</a:t>
            </a: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D12F8E48-2692-D1E5-6124-FCDA699EDA71}"/>
              </a:ext>
            </a:extLst>
          </p:cNvPr>
          <p:cNvSpPr/>
          <p:nvPr/>
        </p:nvSpPr>
        <p:spPr>
          <a:xfrm rot="5400000">
            <a:off x="4359255" y="1388509"/>
            <a:ext cx="133031" cy="692246"/>
          </a:xfrm>
          <a:prstGeom prst="leftBrace">
            <a:avLst>
              <a:gd name="adj1" fmla="val 8333"/>
              <a:gd name="adj2" fmla="val 52183"/>
            </a:avLst>
          </a:prstGeom>
          <a:ln>
            <a:solidFill>
              <a:srgbClr val="046C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725105C6-DC07-8391-7D99-3D469957CF01}"/>
              </a:ext>
            </a:extLst>
          </p:cNvPr>
          <p:cNvSpPr/>
          <p:nvPr/>
        </p:nvSpPr>
        <p:spPr>
          <a:xfrm rot="5400000">
            <a:off x="4859038" y="1627915"/>
            <a:ext cx="133032" cy="213434"/>
          </a:xfrm>
          <a:prstGeom prst="leftBrace">
            <a:avLst>
              <a:gd name="adj1" fmla="val 8333"/>
              <a:gd name="adj2" fmla="val 52183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6E7B59"/>
              </a:solidFill>
            </a:endParaRPr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621928AD-F7EF-6218-B69B-057BF0FBD5F0}"/>
              </a:ext>
            </a:extLst>
          </p:cNvPr>
          <p:cNvSpPr txBox="1">
            <a:spLocks/>
          </p:cNvSpPr>
          <p:nvPr/>
        </p:nvSpPr>
        <p:spPr>
          <a:xfrm>
            <a:off x="4126209" y="1371951"/>
            <a:ext cx="599122" cy="26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050" b="1" dirty="0">
                <a:solidFill>
                  <a:srgbClr val="046CA0"/>
                </a:solidFill>
              </a:rPr>
              <a:t>字元集</a:t>
            </a:r>
            <a:endParaRPr lang="en-US" altLang="zh-TW" sz="1050" b="1" dirty="0">
              <a:solidFill>
                <a:srgbClr val="046CA0"/>
              </a:solidFill>
            </a:endParaRPr>
          </a:p>
        </p:txBody>
      </p:sp>
      <p:sp>
        <p:nvSpPr>
          <p:cNvPr id="13" name="Google Shape;847;p65">
            <a:extLst>
              <a:ext uri="{FF2B5EF4-FFF2-40B4-BE49-F238E27FC236}">
                <a16:creationId xmlns:a16="http://schemas.microsoft.com/office/drawing/2014/main" id="{AEFAD617-A46B-933B-F98E-8E121A9FA8D4}"/>
              </a:ext>
            </a:extLst>
          </p:cNvPr>
          <p:cNvSpPr txBox="1">
            <a:spLocks/>
          </p:cNvSpPr>
          <p:nvPr/>
        </p:nvSpPr>
        <p:spPr>
          <a:xfrm>
            <a:off x="4572000" y="1371951"/>
            <a:ext cx="733407" cy="26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050" b="1" dirty="0">
                <a:solidFill>
                  <a:srgbClr val="FF0000"/>
                </a:solidFill>
              </a:rPr>
              <a:t>比對符號</a:t>
            </a:r>
            <a:endParaRPr lang="en-US" altLang="zh-TW" sz="1050" b="1" dirty="0">
              <a:solidFill>
                <a:srgbClr val="FF0000"/>
              </a:solidFill>
            </a:endParaRPr>
          </a:p>
        </p:txBody>
      </p:sp>
      <p:sp>
        <p:nvSpPr>
          <p:cNvPr id="14" name="Google Shape;564;p49">
            <a:extLst>
              <a:ext uri="{FF2B5EF4-FFF2-40B4-BE49-F238E27FC236}">
                <a16:creationId xmlns:a16="http://schemas.microsoft.com/office/drawing/2014/main" id="{FC94E967-6E94-2DDC-50AF-A4E27C07CDB5}"/>
              </a:ext>
            </a:extLst>
          </p:cNvPr>
          <p:cNvSpPr txBox="1">
            <a:spLocks/>
          </p:cNvSpPr>
          <p:nvPr/>
        </p:nvSpPr>
        <p:spPr>
          <a:xfrm>
            <a:off x="2134126" y="3309372"/>
            <a:ext cx="1322996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</a:t>
            </a:r>
            <a:r>
              <a:rPr lang="zh-TW" altLang="en-US" sz="1800" dirty="0"/>
              <a:t>比對符號</a:t>
            </a:r>
            <a:endParaRPr lang="en-US" sz="1800" dirty="0"/>
          </a:p>
        </p:txBody>
      </p:sp>
      <p:sp>
        <p:nvSpPr>
          <p:cNvPr id="16" name="Google Shape;558;p49">
            <a:extLst>
              <a:ext uri="{FF2B5EF4-FFF2-40B4-BE49-F238E27FC236}">
                <a16:creationId xmlns:a16="http://schemas.microsoft.com/office/drawing/2014/main" id="{CE3F6923-CDF4-738F-AC8B-A26AC9A4DD75}"/>
              </a:ext>
            </a:extLst>
          </p:cNvPr>
          <p:cNvSpPr txBox="1">
            <a:spLocks/>
          </p:cNvSpPr>
          <p:nvPr/>
        </p:nvSpPr>
        <p:spPr>
          <a:xfrm>
            <a:off x="3839966" y="3254426"/>
            <a:ext cx="3414395" cy="58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200" dirty="0"/>
              <a:t>決定字元集需如何進行比對。通常是指字元集中字元出現的次數和出現位置。</a:t>
            </a:r>
          </a:p>
        </p:txBody>
      </p:sp>
    </p:spTree>
    <p:extLst>
      <p:ext uri="{BB962C8B-B14F-4D97-AF65-F5344CB8AC3E}">
        <p14:creationId xmlns:p14="http://schemas.microsoft.com/office/powerpoint/2010/main" val="8613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字元集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27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84294B-5EB8-8B4E-6B97-24A806DA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94469"/>
              </p:ext>
            </p:extLst>
          </p:nvPr>
        </p:nvGraphicFramePr>
        <p:xfrm>
          <a:off x="587420" y="1869199"/>
          <a:ext cx="3287895" cy="1920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24375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字元集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</a:t>
                      </a:r>
                      <a:r>
                        <a:rPr lang="en-US" altLang="zh-TW" sz="800" dirty="0" err="1"/>
                        <a:t>abc</a:t>
                      </a:r>
                      <a:r>
                        <a:rPr lang="en-US" altLang="zh-TW" sz="800" dirty="0"/>
                        <a:t>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包含英文字母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b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</a:t>
                      </a:r>
                      <a:r>
                        <a:rPr lang="en-US" altLang="zh-TW" sz="800" dirty="0" err="1"/>
                        <a:t>abc</a:t>
                      </a:r>
                      <a:r>
                        <a:rPr lang="en-US" altLang="zh-TW" sz="800" dirty="0"/>
                        <a:t>{]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包含英文字母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b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c</a:t>
                      </a:r>
                      <a:r>
                        <a:rPr lang="zh-TW" altLang="en-US" sz="800" dirty="0"/>
                        <a:t>或符號</a:t>
                      </a:r>
                      <a:r>
                        <a:rPr lang="en-US" altLang="zh-TW" sz="800" dirty="0"/>
                        <a:t>{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[a-z]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任何英文的小寫字母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[A-Z]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任何英文的大寫字母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[0-9]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數字</a:t>
                      </a:r>
                      <a:r>
                        <a:rPr lang="en-US" altLang="zh-TW" sz="800" dirty="0"/>
                        <a:t>0-9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3894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[a-</a:t>
                      </a:r>
                      <a:r>
                        <a:rPr lang="en-US" altLang="zh-TW" sz="800" dirty="0" err="1"/>
                        <a:t>zA</a:t>
                      </a:r>
                      <a:r>
                        <a:rPr lang="en-US" altLang="zh-TW" sz="800" dirty="0"/>
                        <a:t>-Z]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任何大小寫的英文字母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0346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[^</a:t>
                      </a:r>
                      <a:r>
                        <a:rPr lang="en-US" altLang="zh-TW" sz="800" dirty="0" err="1"/>
                        <a:t>abc</a:t>
                      </a:r>
                      <a:r>
                        <a:rPr lang="en-US" altLang="zh-TW" sz="800" dirty="0"/>
                        <a:t>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除了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b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c</a:t>
                      </a:r>
                      <a:r>
                        <a:rPr lang="zh-TW" altLang="en-US" sz="800" dirty="0"/>
                        <a:t>以外的任何字元，</a:t>
                      </a:r>
                      <a:r>
                        <a:rPr lang="en-US" altLang="zh-TW" sz="800" dirty="0"/>
                        <a:t>[^∙∙∙.]</a:t>
                      </a:r>
                      <a:r>
                        <a:rPr lang="zh-TW" altLang="en-US" sz="800" dirty="0"/>
                        <a:t>表示之外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53083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\w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任何字元，包含英文字母、數字、和底線，即</a:t>
                      </a:r>
                      <a:r>
                        <a:rPr lang="en-US" altLang="zh-TW" sz="800" dirty="0"/>
                        <a:t>[A-Za-z0-9_]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37294"/>
                  </a:ext>
                </a:extLst>
              </a:tr>
            </a:tbl>
          </a:graphicData>
        </a:graphic>
      </p:graphicFrame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AB54F531-D309-9C42-BE7A-8AA37B19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33372"/>
              </p:ext>
            </p:extLst>
          </p:nvPr>
        </p:nvGraphicFramePr>
        <p:xfrm>
          <a:off x="4114598" y="1549159"/>
          <a:ext cx="3815646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8041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3277605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字元集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\W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任何不是</a:t>
                      </a:r>
                      <a:r>
                        <a:rPr lang="en-US" altLang="zh-TW" sz="800" dirty="0"/>
                        <a:t>\w</a:t>
                      </a:r>
                      <a:r>
                        <a:rPr lang="zh-TW" altLang="en-US" sz="800" dirty="0"/>
                        <a:t>的字元，即</a:t>
                      </a:r>
                      <a:r>
                        <a:rPr lang="en-US" altLang="zh-TW" sz="800" dirty="0"/>
                        <a:t>[^A-Za-z0-9_]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\d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任何數字的字元，即</a:t>
                      </a:r>
                      <a:r>
                        <a:rPr lang="en-US" altLang="zh-TW" sz="800" dirty="0"/>
                        <a:t>[0-9]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\D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任何不是數字的字元，即</a:t>
                      </a:r>
                      <a:r>
                        <a:rPr lang="en-US" altLang="zh-TW" sz="800" dirty="0"/>
                        <a:t>[^0-9]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\s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空白字元，包含不會顯示的逸出字元，即</a:t>
                      </a:r>
                      <a:r>
                        <a:rPr lang="en-US" altLang="zh-TW" sz="800" dirty="0"/>
                        <a:t>[</a:t>
                      </a:r>
                      <a:r>
                        <a:rPr lang="zh-TW" altLang="en-US" sz="800" dirty="0"/>
                        <a:t> </a:t>
                      </a:r>
                      <a:r>
                        <a:rPr lang="en-US" altLang="zh-TW" sz="800" dirty="0"/>
                        <a:t>\t\r\n\f]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\S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不是空白字元的字元，即</a:t>
                      </a:r>
                      <a:r>
                        <a:rPr lang="en-US" altLang="zh-TW" sz="800" dirty="0"/>
                        <a:t>[^</a:t>
                      </a:r>
                      <a:r>
                        <a:rPr lang="zh-TW" altLang="en-US" sz="800" dirty="0"/>
                        <a:t> </a:t>
                      </a:r>
                      <a:r>
                        <a:rPr lang="en-US" altLang="zh-TW" sz="800" dirty="0"/>
                        <a:t>\t\r\n\f]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38945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2B5C96AF-885B-FB9A-F67D-8492FB3C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19174"/>
              </p:ext>
            </p:extLst>
          </p:nvPr>
        </p:nvGraphicFramePr>
        <p:xfrm>
          <a:off x="4114598" y="2968112"/>
          <a:ext cx="3815646" cy="1615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806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2586840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字元集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\n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新行符號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\r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/>
                        <a:t>Carriage Return</a:t>
                      </a:r>
                      <a:r>
                        <a:rPr lang="zh-TW" altLang="en-US" sz="800" dirty="0"/>
                        <a:t>的</a:t>
                      </a:r>
                      <a:r>
                        <a:rPr lang="en-US" altLang="zh-TW" sz="800" dirty="0"/>
                        <a:t>Enter</a:t>
                      </a:r>
                      <a:r>
                        <a:rPr lang="zh-TW" altLang="en-US" sz="800" dirty="0"/>
                        <a:t>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\t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/>
                        <a:t>Tab</a:t>
                      </a:r>
                      <a:r>
                        <a:rPr lang="zh-TW" altLang="en-US" sz="800" dirty="0"/>
                        <a:t>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\.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\?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\/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\\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\[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\]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\{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\}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\(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\)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\+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\*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\|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在範本字串代表</a:t>
                      </a:r>
                      <a:r>
                        <a:rPr lang="en-US" altLang="zh-TW" sz="800" dirty="0"/>
                        <a:t>.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?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\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[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]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{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}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(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)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+</a:t>
                      </a:r>
                      <a:r>
                        <a:rPr lang="zh-TW" altLang="en-US" sz="800" dirty="0"/>
                        <a:t>、*、</a:t>
                      </a:r>
                      <a:r>
                        <a:rPr lang="en-US" altLang="zh-TW" sz="800" dirty="0"/>
                        <a:t>|</a:t>
                      </a:r>
                      <a:r>
                        <a:rPr lang="zh-TW" altLang="en-US" sz="800" dirty="0"/>
                        <a:t>特殊功能的字元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</a:t>
                      </a:r>
                      <a:r>
                        <a:rPr lang="en-US" altLang="zh-TW" sz="800" dirty="0" err="1"/>
                        <a:t>xHex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十六進位的</a:t>
                      </a:r>
                      <a:r>
                        <a:rPr lang="en-US" altLang="zh-TW" sz="800" dirty="0"/>
                        <a:t>ASCII</a:t>
                      </a:r>
                      <a:r>
                        <a:rPr lang="zh-TW" altLang="en-US" sz="800" dirty="0"/>
                        <a:t>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3894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\</a:t>
                      </a:r>
                      <a:r>
                        <a:rPr lang="en-US" altLang="zh-TW" sz="800" dirty="0" err="1"/>
                        <a:t>xOct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八進位的</a:t>
                      </a:r>
                      <a:r>
                        <a:rPr lang="en-US" altLang="zh-TW" sz="800" dirty="0"/>
                        <a:t>ASCII</a:t>
                      </a:r>
                      <a:r>
                        <a:rPr lang="zh-TW" altLang="en-US" sz="800" dirty="0"/>
                        <a:t>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4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97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比對符號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84294B-5EB8-8B4E-6B97-24A806DA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4681"/>
              </p:ext>
            </p:extLst>
          </p:nvPr>
        </p:nvGraphicFramePr>
        <p:xfrm>
          <a:off x="3181207" y="1691459"/>
          <a:ext cx="3026514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2408659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比對符號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^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比對字串的開始，即從第</a:t>
                      </a:r>
                      <a:r>
                        <a:rPr lang="en-US" altLang="zh-TW" sz="800" dirty="0"/>
                        <a:t>1</a:t>
                      </a:r>
                      <a:r>
                        <a:rPr lang="zh-TW" altLang="en-US" sz="800" dirty="0"/>
                        <a:t>個字元開始比對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$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比對字串的結束，即字串最後需符合範本字串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.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代表任何一個字元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?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/>
                        <a:t>0</a:t>
                      </a:r>
                      <a:r>
                        <a:rPr lang="zh-TW" altLang="en-US" sz="800" dirty="0"/>
                        <a:t>或</a:t>
                      </a:r>
                      <a:r>
                        <a:rPr lang="en-US" altLang="zh-TW" sz="800" dirty="0"/>
                        <a:t>1</a:t>
                      </a:r>
                      <a:r>
                        <a:rPr lang="zh-TW" altLang="en-US" sz="800" dirty="0"/>
                        <a:t>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*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/>
                        <a:t>0</a:t>
                      </a:r>
                      <a:r>
                        <a:rPr lang="zh-TW" altLang="en-US" sz="800" dirty="0"/>
                        <a:t>或很多次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3894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+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800" dirty="0"/>
                        <a:t>1</a:t>
                      </a:r>
                      <a:r>
                        <a:rPr lang="zh-TW" altLang="en-US" sz="800" dirty="0"/>
                        <a:t>或很多次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0346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{n}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出現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53083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{</a:t>
                      </a:r>
                      <a:r>
                        <a:rPr lang="en-US" altLang="zh-TW" sz="800" dirty="0" err="1"/>
                        <a:t>n,m</a:t>
                      </a:r>
                      <a:r>
                        <a:rPr lang="en-US" altLang="zh-TW" sz="800" dirty="0"/>
                        <a:t>}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出現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到</a:t>
                      </a:r>
                      <a:r>
                        <a:rPr lang="en-US" altLang="zh-TW" sz="800" dirty="0"/>
                        <a:t>m</a:t>
                      </a:r>
                      <a:r>
                        <a:rPr lang="zh-TW" altLang="en-US" sz="800" dirty="0"/>
                        <a:t>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3729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{n,}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至少出現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075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[∙∙∙]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符合方括號中的任一個字元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4107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[^∙∙∙]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符合不在方括號中的任一個字元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7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153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dk1"/>
                </a:solidFill>
              </a:rPr>
              <a:t>範本字串的範例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29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84294B-5EB8-8B4E-6B97-24A806DA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9955"/>
              </p:ext>
            </p:extLst>
          </p:nvPr>
        </p:nvGraphicFramePr>
        <p:xfrm>
          <a:off x="3206977" y="1554411"/>
          <a:ext cx="2785610" cy="2987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4382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1801228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範本字串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^The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字串需要是</a:t>
                      </a:r>
                      <a:r>
                        <a:rPr lang="en-US" altLang="zh-TW" sz="800" dirty="0"/>
                        <a:t>The</a:t>
                      </a:r>
                      <a:r>
                        <a:rPr lang="zh-TW" altLang="en-US" sz="800" dirty="0"/>
                        <a:t>字串開頭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book$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字串需要是</a:t>
                      </a:r>
                      <a:r>
                        <a:rPr lang="en-US" altLang="zh-TW" sz="800" dirty="0"/>
                        <a:t>book</a:t>
                      </a:r>
                      <a:r>
                        <a:rPr lang="zh-TW" altLang="en-US" sz="800" dirty="0"/>
                        <a:t>字串結尾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note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字串中擁有</a:t>
                      </a:r>
                      <a:r>
                        <a:rPr lang="en-US" altLang="zh-TW" sz="800" dirty="0"/>
                        <a:t>note</a:t>
                      </a:r>
                      <a:r>
                        <a:rPr lang="zh-TW" altLang="en-US" sz="800" dirty="0"/>
                        <a:t>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err="1"/>
                        <a:t>a?bc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擁有</a:t>
                      </a:r>
                      <a:r>
                        <a:rPr lang="en-US" altLang="zh-TW" sz="800" dirty="0"/>
                        <a:t>0</a:t>
                      </a:r>
                      <a:r>
                        <a:rPr lang="zh-TW" altLang="en-US" sz="800" dirty="0"/>
                        <a:t>或</a:t>
                      </a:r>
                      <a:r>
                        <a:rPr lang="en-US" altLang="zh-TW" sz="800" dirty="0"/>
                        <a:t>1</a:t>
                      </a:r>
                      <a:r>
                        <a:rPr lang="zh-TW" altLang="en-US" sz="800" dirty="0"/>
                        <a:t>個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，之後是</a:t>
                      </a:r>
                      <a:r>
                        <a:rPr lang="en-US" altLang="zh-TW" sz="800" dirty="0" err="1"/>
                        <a:t>bc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a*</a:t>
                      </a:r>
                      <a:r>
                        <a:rPr lang="en-US" altLang="zh-TW" sz="800" dirty="0" err="1"/>
                        <a:t>bc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擁有</a:t>
                      </a:r>
                      <a:r>
                        <a:rPr lang="en-US" altLang="zh-TW" sz="800" dirty="0"/>
                        <a:t>0</a:t>
                      </a:r>
                      <a:r>
                        <a:rPr lang="zh-TW" altLang="en-US" sz="800" dirty="0"/>
                        <a:t>到多個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，之後是</a:t>
                      </a:r>
                      <a:r>
                        <a:rPr lang="en-US" altLang="zh-TW" sz="800" dirty="0" err="1"/>
                        <a:t>bc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3894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a(</a:t>
                      </a:r>
                      <a:r>
                        <a:rPr lang="en-US" altLang="zh-TW" sz="800" dirty="0" err="1"/>
                        <a:t>bc</a:t>
                      </a:r>
                      <a:r>
                        <a:rPr lang="en-US" altLang="zh-TW" sz="800" dirty="0"/>
                        <a:t>)*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在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之後有</a:t>
                      </a:r>
                      <a:r>
                        <a:rPr lang="en-US" altLang="zh-TW" sz="800" dirty="0"/>
                        <a:t>0</a:t>
                      </a:r>
                      <a:r>
                        <a:rPr lang="zh-TW" altLang="en-US" sz="800" dirty="0"/>
                        <a:t>到多個</a:t>
                      </a:r>
                      <a:r>
                        <a:rPr lang="en-US" altLang="zh-TW" sz="800" dirty="0" err="1"/>
                        <a:t>bc</a:t>
                      </a:r>
                      <a:r>
                        <a:rPr lang="zh-TW" altLang="en-US" sz="800" dirty="0"/>
                        <a:t>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0346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(</a:t>
                      </a:r>
                      <a:r>
                        <a:rPr lang="en-US" altLang="zh-TW" sz="800" dirty="0" err="1"/>
                        <a:t>a|bc</a:t>
                      </a:r>
                      <a:r>
                        <a:rPr lang="en-US" altLang="zh-TW" sz="800" dirty="0"/>
                        <a:t>)*c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擁有</a:t>
                      </a:r>
                      <a:r>
                        <a:rPr lang="en-US" altLang="zh-TW" sz="800" dirty="0"/>
                        <a:t>0</a:t>
                      </a:r>
                      <a:r>
                        <a:rPr lang="zh-TW" altLang="en-US" sz="800" dirty="0"/>
                        <a:t>到多個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或</a:t>
                      </a:r>
                      <a:r>
                        <a:rPr lang="en-US" altLang="zh-TW" sz="800" dirty="0"/>
                        <a:t>b</a:t>
                      </a:r>
                      <a:r>
                        <a:rPr lang="zh-TW" altLang="en-US" sz="800" dirty="0"/>
                        <a:t>，之後是</a:t>
                      </a:r>
                      <a:r>
                        <a:rPr lang="en-US" altLang="zh-TW" sz="800" dirty="0"/>
                        <a:t>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53083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err="1"/>
                        <a:t>a+bc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擁有</a:t>
                      </a:r>
                      <a:r>
                        <a:rPr lang="en-US" altLang="zh-TW" sz="800" dirty="0"/>
                        <a:t>1</a:t>
                      </a:r>
                      <a:r>
                        <a:rPr lang="zh-TW" altLang="en-US" sz="800" dirty="0"/>
                        <a:t>到多個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，之後是</a:t>
                      </a:r>
                      <a:r>
                        <a:rPr lang="en-US" altLang="zh-TW" sz="800" dirty="0" err="1"/>
                        <a:t>bc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3729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ab{3}c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在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之後擁有</a:t>
                      </a:r>
                      <a:r>
                        <a:rPr lang="en-US" altLang="zh-TW" sz="800" dirty="0"/>
                        <a:t>3</a:t>
                      </a:r>
                      <a:r>
                        <a:rPr lang="zh-TW" altLang="en-US" sz="800" dirty="0"/>
                        <a:t>個</a:t>
                      </a:r>
                      <a:r>
                        <a:rPr lang="en-US" altLang="zh-TW" sz="800" dirty="0"/>
                        <a:t>b</a:t>
                      </a:r>
                      <a:r>
                        <a:rPr lang="zh-TW" altLang="en-US" sz="800" dirty="0"/>
                        <a:t>，最後是</a:t>
                      </a:r>
                      <a:r>
                        <a:rPr lang="en-US" altLang="zh-TW" sz="800" dirty="0"/>
                        <a:t>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075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ab{2,}c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在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之後至少擁有</a:t>
                      </a:r>
                      <a:r>
                        <a:rPr lang="en-US" altLang="zh-TW" sz="800" dirty="0"/>
                        <a:t>2</a:t>
                      </a:r>
                      <a:r>
                        <a:rPr lang="zh-TW" altLang="en-US" sz="800" dirty="0"/>
                        <a:t>個</a:t>
                      </a:r>
                      <a:r>
                        <a:rPr lang="en-US" altLang="zh-TW" sz="800" dirty="0"/>
                        <a:t>b</a:t>
                      </a:r>
                      <a:r>
                        <a:rPr lang="zh-TW" altLang="en-US" sz="800" dirty="0"/>
                        <a:t>，最後是</a:t>
                      </a:r>
                      <a:r>
                        <a:rPr lang="en-US" altLang="zh-TW" sz="800" dirty="0"/>
                        <a:t>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4107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ab{1,3}c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在</a:t>
                      </a:r>
                      <a:r>
                        <a:rPr lang="en-US" altLang="zh-TW" sz="800" dirty="0"/>
                        <a:t>a</a:t>
                      </a:r>
                      <a:r>
                        <a:rPr lang="zh-TW" altLang="en-US" sz="800" dirty="0"/>
                        <a:t>之後擁有</a:t>
                      </a:r>
                      <a:r>
                        <a:rPr lang="en-US" altLang="zh-TW" sz="800" dirty="0"/>
                        <a:t>1~3</a:t>
                      </a:r>
                      <a:r>
                        <a:rPr lang="zh-TW" altLang="en-US" sz="800" dirty="0"/>
                        <a:t>個</a:t>
                      </a:r>
                      <a:r>
                        <a:rPr lang="en-US" altLang="zh-TW" sz="800" dirty="0"/>
                        <a:t>b</a:t>
                      </a:r>
                      <a:r>
                        <a:rPr lang="zh-TW" altLang="en-US" sz="800" dirty="0"/>
                        <a:t>，最後是</a:t>
                      </a:r>
                      <a:r>
                        <a:rPr lang="en-US" altLang="zh-TW" sz="800" dirty="0"/>
                        <a:t>c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7249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[a-</a:t>
                      </a:r>
                      <a:r>
                        <a:rPr lang="en-US" altLang="zh-TW" sz="800" dirty="0" err="1"/>
                        <a:t>zA</a:t>
                      </a:r>
                      <a:r>
                        <a:rPr lang="en-US" altLang="zh-TW" sz="800" dirty="0"/>
                        <a:t>-Z]{1,}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至少</a:t>
                      </a:r>
                      <a:r>
                        <a:rPr lang="en-US" altLang="zh-TW" sz="800" dirty="0"/>
                        <a:t>1</a:t>
                      </a:r>
                      <a:r>
                        <a:rPr lang="zh-TW" altLang="en-US" sz="800" dirty="0"/>
                        <a:t>個英文字元的字串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9782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[0-9]{1,}</a:t>
                      </a:r>
                      <a:r>
                        <a:rPr lang="zh-TW" altLang="en-US" sz="800" dirty="0"/>
                        <a:t>、</a:t>
                      </a:r>
                      <a:r>
                        <a:rPr lang="en-US" altLang="zh-TW" sz="800" dirty="0"/>
                        <a:t>[\d]{1,}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至少</a:t>
                      </a:r>
                      <a:r>
                        <a:rPr lang="en-US" altLang="zh-TW" sz="800" dirty="0"/>
                        <a:t>1</a:t>
                      </a:r>
                      <a:r>
                        <a:rPr lang="zh-TW" altLang="en-US" sz="800" dirty="0"/>
                        <a:t>個數字字元的字串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5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0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使用開發人員工具分析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9D3F92-4910-554B-4728-FF092C8A3693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24050A4-E852-598A-F2C8-8AEB2D7D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33" y="1607594"/>
            <a:ext cx="5435879" cy="148333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75AFA4B-EAD8-F5EA-B248-EF4D363B3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32" y="3339055"/>
            <a:ext cx="5435879" cy="53977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7595620-9870-B6DD-8E6E-8CC297FB6E7B}"/>
              </a:ext>
            </a:extLst>
          </p:cNvPr>
          <p:cNvSpPr txBox="1"/>
          <p:nvPr/>
        </p:nvSpPr>
        <p:spPr>
          <a:xfrm>
            <a:off x="6949998" y="2414772"/>
            <a:ext cx="95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可檢視屬性值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59D2F9-4D5D-4280-F9F1-F9CD2FBAF6AE}"/>
              </a:ext>
            </a:extLst>
          </p:cNvPr>
          <p:cNvSpPr txBox="1"/>
          <p:nvPr/>
        </p:nvSpPr>
        <p:spPr>
          <a:xfrm>
            <a:off x="6949998" y="3485833"/>
            <a:ext cx="95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快速搜尋資料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19B3FD-2329-A3EA-E3F6-FBD2447419D0}"/>
              </a:ext>
            </a:extLst>
          </p:cNvPr>
          <p:cNvSpPr/>
          <p:nvPr/>
        </p:nvSpPr>
        <p:spPr>
          <a:xfrm>
            <a:off x="1167130" y="1657667"/>
            <a:ext cx="1179830" cy="201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2F20AF-A18B-5334-54F1-B4E8A95BC975}"/>
              </a:ext>
            </a:extLst>
          </p:cNvPr>
          <p:cNvSpPr/>
          <p:nvPr/>
        </p:nvSpPr>
        <p:spPr>
          <a:xfrm>
            <a:off x="1158240" y="3619500"/>
            <a:ext cx="4384040" cy="234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63AEB2-4D8B-474D-75E6-E2DA6D252D7C}"/>
              </a:ext>
            </a:extLst>
          </p:cNvPr>
          <p:cNvSpPr/>
          <p:nvPr/>
        </p:nvSpPr>
        <p:spPr>
          <a:xfrm>
            <a:off x="3684905" y="2454071"/>
            <a:ext cx="2900045" cy="133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86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19999" y="7114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使用正規表達式比對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9A9ED021-7D61-7C48-8F8B-42AEA079EDC0}"/>
              </a:ext>
            </a:extLst>
          </p:cNvPr>
          <p:cNvSpPr txBox="1">
            <a:spLocks/>
          </p:cNvSpPr>
          <p:nvPr/>
        </p:nvSpPr>
        <p:spPr>
          <a:xfrm>
            <a:off x="3002325" y="1819505"/>
            <a:ext cx="3139348" cy="23769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使用正規表達式比對文字內容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(text="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男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-")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re.compile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男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-")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(text=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print("---------------------")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re.compile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("\w+ -")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(text=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06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19999" y="7114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使用正規表達式比對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31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9A9ED021-7D61-7C48-8F8B-42AEA079EDC0}"/>
              </a:ext>
            </a:extLst>
          </p:cNvPr>
          <p:cNvSpPr txBox="1">
            <a:spLocks/>
          </p:cNvSpPr>
          <p:nvPr/>
        </p:nvSpPr>
        <p:spPr>
          <a:xfrm>
            <a:off x="719999" y="1877562"/>
            <a:ext cx="3716882" cy="19043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使用正規表達式比對電子郵件地址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email_</a:t>
            </a:r>
            <a:r>
              <a:rPr lang="en-US" altLang="zh-TW" dirty="0" err="1">
                <a:solidFill>
                  <a:srgbClr val="FF0000"/>
                </a:solidFill>
              </a:rPr>
              <a:t>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re.compile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("\w+@\w+\.\w+")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tag_str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(text=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email_regexp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print(tag_str)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print("---------------------")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(text=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email_regexp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A16CFA88-D14A-D649-00DD-71500DF40D8A}"/>
              </a:ext>
            </a:extLst>
          </p:cNvPr>
          <p:cNvSpPr txBox="1">
            <a:spLocks/>
          </p:cNvSpPr>
          <p:nvPr/>
        </p:nvSpPr>
        <p:spPr>
          <a:xfrm>
            <a:off x="4707118" y="1877562"/>
            <a:ext cx="3716882" cy="19043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使用正規表達式比對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網址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url_</a:t>
            </a:r>
            <a:r>
              <a:rPr lang="en-US" altLang="zh-TW" dirty="0" err="1">
                <a:solidFill>
                  <a:srgbClr val="FF0000"/>
                </a:solidFill>
              </a:rPr>
              <a:t>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re.compile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("^http:")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tag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url_regexp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print(tag["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"],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print("---------------------")</a:t>
            </a: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soup.find_all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url_regexp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for tag in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tag_list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print(tag["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"],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tag.text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4068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19999" y="74485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chemeClr val="dk1"/>
                </a:solidFill>
              </a:rPr>
              <a:t>Selenuim</a:t>
            </a:r>
            <a:r>
              <a:rPr lang="en-US" altLang="zh-TW" dirty="0">
                <a:solidFill>
                  <a:schemeClr val="dk1"/>
                </a:solidFill>
              </a:rPr>
              <a:t> + </a:t>
            </a:r>
            <a:r>
              <a:rPr lang="en-US" altLang="zh-TW" dirty="0" err="1">
                <a:solidFill>
                  <a:schemeClr val="dk1"/>
                </a:solidFill>
              </a:rPr>
              <a:t>BeautifulSoup</a:t>
            </a:r>
            <a:r>
              <a:rPr lang="zh-TW" altLang="en-US" dirty="0">
                <a:solidFill>
                  <a:schemeClr val="dk1"/>
                </a:solidFill>
              </a:rPr>
              <a:t>擷取網頁資料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9A9ED021-7D61-7C48-8F8B-42AEA079EDC0}"/>
              </a:ext>
            </a:extLst>
          </p:cNvPr>
          <p:cNvSpPr txBox="1">
            <a:spLocks/>
          </p:cNvSpPr>
          <p:nvPr/>
        </p:nvSpPr>
        <p:spPr>
          <a:xfrm>
            <a:off x="3406049" y="1583718"/>
            <a:ext cx="4660265" cy="27433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100" b="1" dirty="0">
                <a:solidFill>
                  <a:srgbClr val="FF0000"/>
                </a:solidFill>
              </a:rPr>
              <a:t> 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取出</a:t>
            </a:r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&lt;li&gt;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標籤的文字內容</a:t>
            </a:r>
            <a:endParaRPr lang="en-US" altLang="zh-TW" sz="1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selenium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selenium.webdriver.chrome.service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import Service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webdriver_manager.chrome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driver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webdriver.Chrome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(service=Service(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().install()))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driver.implicitly_wait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(10)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driver.get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("https://fchart.github.io/ML/Example.html")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driver.title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soup = </a:t>
            </a:r>
            <a:r>
              <a:rPr lang="en-US" altLang="zh-TW" sz="1050" dirty="0" err="1">
                <a:solidFill>
                  <a:srgbClr val="FF0000"/>
                </a:solidFill>
              </a:rPr>
              <a:t>BeautifulSoup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driver.page_source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, "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lxml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soup.</a:t>
            </a:r>
            <a:r>
              <a:rPr lang="en-US" altLang="zh-TW" sz="1050" dirty="0" err="1">
                <a:solidFill>
                  <a:srgbClr val="FF0000"/>
                </a:solidFill>
              </a:rPr>
              <a:t>find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ol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", {"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id":"list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"})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tags_li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tag_ol.</a:t>
            </a:r>
            <a:r>
              <a:rPr lang="en-US" altLang="zh-TW" sz="1050" dirty="0" err="1">
                <a:solidFill>
                  <a:srgbClr val="FF0000"/>
                </a:solidFill>
              </a:rPr>
              <a:t>find_all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("li", class_="line")</a:t>
            </a:r>
          </a:p>
          <a:p>
            <a:pPr marL="0" indent="0" algn="just"/>
            <a:r>
              <a:rPr lang="en-US" altLang="zh-TW" sz="1050" dirty="0">
                <a:solidFill>
                  <a:srgbClr val="FF0000"/>
                </a:solidFill>
              </a:rPr>
              <a:t>for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tag </a:t>
            </a:r>
            <a:r>
              <a:rPr lang="en-US" altLang="zh-TW" sz="1050" dirty="0">
                <a:solidFill>
                  <a:srgbClr val="FF0000"/>
                </a:solidFill>
              </a:rPr>
              <a:t>in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tags_li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tag.text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driver.quit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94BEA8-1F1D-A224-618D-F242076D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716307"/>
            <a:ext cx="2507888" cy="14215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733A92-DCB4-91B4-ECF1-5CC14998E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3252191"/>
            <a:ext cx="2507888" cy="9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645750" y="744351"/>
            <a:ext cx="78525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在</a:t>
            </a:r>
            <a:r>
              <a:rPr lang="en-US" altLang="zh-TW" dirty="0">
                <a:solidFill>
                  <a:schemeClr val="dk1"/>
                </a:solidFill>
              </a:rPr>
              <a:t>Selenium</a:t>
            </a: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Xpath</a:t>
            </a:r>
            <a:r>
              <a:rPr lang="zh-TW" altLang="en-US" dirty="0">
                <a:solidFill>
                  <a:schemeClr val="dk1"/>
                </a:solidFill>
              </a:rPr>
              <a:t>表達式定位網頁資料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9" name="Google Shape;558;p49">
            <a:extLst>
              <a:ext uri="{FF2B5EF4-FFF2-40B4-BE49-F238E27FC236}">
                <a16:creationId xmlns:a16="http://schemas.microsoft.com/office/drawing/2014/main" id="{572CE5E9-2295-601C-3F45-DD572CA3CF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2230" y="2763088"/>
            <a:ext cx="3414395" cy="367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/>
              <a:t>這是</a:t>
            </a:r>
            <a:r>
              <a:rPr lang="en-US" altLang="zh-TW" sz="1200" dirty="0"/>
              <a:t>By</a:t>
            </a:r>
            <a:r>
              <a:rPr lang="zh-TW" altLang="en-US" sz="1200" dirty="0"/>
              <a:t>屬性指定使用哪種方式來定位網頁資料。</a:t>
            </a:r>
            <a:endParaRPr sz="1200" dirty="0"/>
          </a:p>
        </p:txBody>
      </p:sp>
      <p:sp>
        <p:nvSpPr>
          <p:cNvPr id="10" name="Google Shape;564;p49">
            <a:extLst>
              <a:ext uri="{FF2B5EF4-FFF2-40B4-BE49-F238E27FC236}">
                <a16:creationId xmlns:a16="http://schemas.microsoft.com/office/drawing/2014/main" id="{7424138C-2E53-345F-9939-48B285B022EA}"/>
              </a:ext>
            </a:extLst>
          </p:cNvPr>
          <p:cNvSpPr txBox="1">
            <a:spLocks/>
          </p:cNvSpPr>
          <p:nvPr/>
        </p:nvSpPr>
        <p:spPr>
          <a:xfrm>
            <a:off x="1856541" y="2708257"/>
            <a:ext cx="146844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by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67AFEC-536A-A79C-C63D-F697129AFAA5}"/>
              </a:ext>
            </a:extLst>
          </p:cNvPr>
          <p:cNvSpPr txBox="1"/>
          <p:nvPr/>
        </p:nvSpPr>
        <p:spPr>
          <a:xfrm>
            <a:off x="3140997" y="1910779"/>
            <a:ext cx="2862006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err="1">
                <a:solidFill>
                  <a:schemeClr val="bg1">
                    <a:lumMod val="10000"/>
                  </a:schemeClr>
                </a:solidFill>
              </a:rPr>
              <a:t>find_element</a:t>
            </a:r>
            <a:r>
              <a:rPr lang="en-US" altLang="zh-TW" sz="16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600" dirty="0">
                <a:solidFill>
                  <a:srgbClr val="046CA0"/>
                </a:solidFill>
              </a:rPr>
              <a:t>by</a:t>
            </a:r>
            <a:r>
              <a:rPr lang="en-US" altLang="zh-TW" sz="1600" dirty="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en-US" altLang="zh-TW" sz="1600" dirty="0">
                <a:solidFill>
                  <a:srgbClr val="046CA0"/>
                </a:solidFill>
              </a:rPr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value</a:t>
            </a:r>
            <a:r>
              <a:rPr lang="en-US" altLang="zh-TW" sz="16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4" name="Google Shape;564;p49">
            <a:extLst>
              <a:ext uri="{FF2B5EF4-FFF2-40B4-BE49-F238E27FC236}">
                <a16:creationId xmlns:a16="http://schemas.microsoft.com/office/drawing/2014/main" id="{FC94E967-6E94-2DDC-50AF-A4E27C07CDB5}"/>
              </a:ext>
            </a:extLst>
          </p:cNvPr>
          <p:cNvSpPr txBox="1">
            <a:spLocks/>
          </p:cNvSpPr>
          <p:nvPr/>
        </p:nvSpPr>
        <p:spPr>
          <a:xfrm>
            <a:off x="1856540" y="3305157"/>
            <a:ext cx="14684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value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6" name="Google Shape;558;p49">
            <a:extLst>
              <a:ext uri="{FF2B5EF4-FFF2-40B4-BE49-F238E27FC236}">
                <a16:creationId xmlns:a16="http://schemas.microsoft.com/office/drawing/2014/main" id="{CE3F6923-CDF4-738F-AC8B-A26AC9A4DD75}"/>
              </a:ext>
            </a:extLst>
          </p:cNvPr>
          <p:cNvSpPr txBox="1">
            <a:spLocks/>
          </p:cNvSpPr>
          <p:nvPr/>
        </p:nvSpPr>
        <p:spPr>
          <a:xfrm>
            <a:off x="3632230" y="3359988"/>
            <a:ext cx="3414395" cy="36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200" dirty="0"/>
              <a:t>定位方式的搜尋條件值。</a:t>
            </a:r>
          </a:p>
        </p:txBody>
      </p:sp>
    </p:spTree>
    <p:extLst>
      <p:ext uri="{BB962C8B-B14F-4D97-AF65-F5344CB8AC3E}">
        <p14:creationId xmlns:p14="http://schemas.microsoft.com/office/powerpoint/2010/main" val="380604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34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84294B-5EB8-8B4E-6B97-24A806DA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74545"/>
              </p:ext>
            </p:extLst>
          </p:nvPr>
        </p:nvGraphicFramePr>
        <p:xfrm>
          <a:off x="2076450" y="2000725"/>
          <a:ext cx="4991100" cy="1920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1899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網頁資料定位函數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(By.ID, “login”)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使用參數</a:t>
                      </a:r>
                      <a:r>
                        <a:rPr lang="en-US" altLang="zh-TW" sz="800" dirty="0"/>
                        <a:t>id</a:t>
                      </a:r>
                      <a:r>
                        <a:rPr lang="zh-TW" altLang="en-US" sz="800" dirty="0"/>
                        <a:t>屬性值</a:t>
                      </a:r>
                      <a:r>
                        <a:rPr lang="en-US" altLang="zh-TW" sz="800" dirty="0"/>
                        <a:t>“login”</a:t>
                      </a:r>
                      <a:r>
                        <a:rPr lang="zh-TW" altLang="en-US" sz="800" dirty="0"/>
                        <a:t>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(By.NAME, “user”)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使用參數</a:t>
                      </a:r>
                      <a:r>
                        <a:rPr lang="en-US" altLang="zh-TW" sz="800" dirty="0"/>
                        <a:t>name</a:t>
                      </a:r>
                      <a:r>
                        <a:rPr lang="zh-TW" altLang="en-US" sz="800" dirty="0"/>
                        <a:t>屬性值</a:t>
                      </a:r>
                      <a:r>
                        <a:rPr lang="en-US" altLang="zh-TW" sz="800" dirty="0"/>
                        <a:t>“user”</a:t>
                      </a:r>
                      <a:r>
                        <a:rPr lang="zh-TW" altLang="en-US" sz="800" dirty="0"/>
                        <a:t>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altLang="zh-TW" sz="800" dirty="0" err="1"/>
                        <a:t>By.XPATH</a:t>
                      </a:r>
                      <a:r>
                        <a:rPr lang="en-US" altLang="zh-TW" sz="800" dirty="0"/>
                        <a:t>, “&lt;</a:t>
                      </a:r>
                      <a:r>
                        <a:rPr lang="en-US" altLang="zh-TW" sz="800" dirty="0" err="1"/>
                        <a:t>Xpath</a:t>
                      </a:r>
                      <a:r>
                        <a:rPr lang="en-US" altLang="zh-TW" sz="800" dirty="0"/>
                        <a:t>&gt;)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使用參數</a:t>
                      </a:r>
                      <a:r>
                        <a:rPr lang="en-US" altLang="zh-TW" sz="800" dirty="0"/>
                        <a:t>XPath</a:t>
                      </a:r>
                      <a:r>
                        <a:rPr lang="zh-TW" altLang="en-US" sz="800" dirty="0"/>
                        <a:t>表達式字串定位網頁資料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altLang="zh-TW" sz="800" dirty="0" err="1"/>
                        <a:t>By.LINK_TEXT</a:t>
                      </a:r>
                      <a:r>
                        <a:rPr lang="en-US" altLang="zh-TW" sz="800" dirty="0"/>
                        <a:t>, ‘</a:t>
                      </a:r>
                      <a:r>
                        <a:rPr lang="zh-TW" altLang="en-US" sz="800" dirty="0"/>
                        <a:t>取消</a:t>
                      </a:r>
                      <a:r>
                        <a:rPr lang="en-US" altLang="zh-TW" sz="800" dirty="0"/>
                        <a:t>’)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使用超連結文字內容</a:t>
                      </a:r>
                      <a:r>
                        <a:rPr lang="en-US" altLang="zh-TW" sz="800" dirty="0"/>
                        <a:t>’</a:t>
                      </a:r>
                      <a:r>
                        <a:rPr lang="zh-TW" altLang="en-US" sz="800" dirty="0"/>
                        <a:t>取消</a:t>
                      </a:r>
                      <a:r>
                        <a:rPr lang="en-US" altLang="zh-TW" sz="800" dirty="0"/>
                        <a:t>’</a:t>
                      </a:r>
                      <a:r>
                        <a:rPr lang="zh-TW" altLang="en-US" sz="800" dirty="0"/>
                        <a:t>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altLang="zh-TW" sz="800" dirty="0" err="1"/>
                        <a:t>By.PARTIAL_LINK_TEST</a:t>
                      </a:r>
                      <a:r>
                        <a:rPr lang="en-US" altLang="zh-TW" sz="800" dirty="0"/>
                        <a:t>, ‘</a:t>
                      </a:r>
                      <a:r>
                        <a:rPr lang="zh-TW" altLang="en-US" sz="800" dirty="0"/>
                        <a:t>取</a:t>
                      </a:r>
                      <a:r>
                        <a:rPr lang="en-US" altLang="zh-TW" sz="800" dirty="0"/>
                        <a:t>’)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使用部分超連結文字內容</a:t>
                      </a:r>
                      <a:r>
                        <a:rPr lang="en-US" altLang="zh-TW" sz="800" dirty="0"/>
                        <a:t>’</a:t>
                      </a:r>
                      <a:r>
                        <a:rPr lang="zh-TW" altLang="en-US" sz="800" dirty="0"/>
                        <a:t>取</a:t>
                      </a:r>
                      <a:r>
                        <a:rPr lang="en-US" altLang="zh-TW" sz="800" dirty="0"/>
                        <a:t>’</a:t>
                      </a:r>
                      <a:r>
                        <a:rPr lang="zh-TW" altLang="en-US" sz="800" dirty="0"/>
                        <a:t>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3894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altLang="zh-TW" sz="800" dirty="0" err="1"/>
                        <a:t>By.TAG_NAME</a:t>
                      </a:r>
                      <a:r>
                        <a:rPr lang="en-US" altLang="zh-TW" sz="800" dirty="0"/>
                        <a:t>, “h3”)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</a:t>
                      </a:r>
                      <a:r>
                        <a:rPr lang="en-US" altLang="zh-TW" sz="800" dirty="0"/>
                        <a:t>HTML</a:t>
                      </a:r>
                      <a:r>
                        <a:rPr lang="zh-TW" altLang="en-US" sz="800" dirty="0"/>
                        <a:t>標籤名稱</a:t>
                      </a:r>
                      <a:r>
                        <a:rPr lang="en-US" altLang="zh-TW" sz="800" dirty="0"/>
                        <a:t>“h3”</a:t>
                      </a:r>
                      <a:r>
                        <a:rPr lang="zh-TW" altLang="en-US" sz="800" dirty="0"/>
                        <a:t>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0346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altLang="zh-TW" sz="800" dirty="0" err="1"/>
                        <a:t>By.CALSS_NAME</a:t>
                      </a:r>
                      <a:r>
                        <a:rPr lang="en-US" altLang="zh-TW" sz="800" dirty="0"/>
                        <a:t>, “</a:t>
                      </a:r>
                      <a:r>
                        <a:rPr lang="en-US" altLang="zh-TW" sz="800" dirty="0" err="1"/>
                        <a:t>ct</a:t>
                      </a:r>
                      <a:r>
                        <a:rPr lang="en-US" altLang="zh-TW" sz="800" dirty="0"/>
                        <a:t>”)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</a:t>
                      </a:r>
                      <a:r>
                        <a:rPr lang="en-US" altLang="zh-TW" sz="800" dirty="0"/>
                        <a:t>class</a:t>
                      </a:r>
                      <a:r>
                        <a:rPr lang="zh-TW" altLang="en-US" sz="800" dirty="0"/>
                        <a:t>屬性值</a:t>
                      </a:r>
                      <a:r>
                        <a:rPr lang="en-US" altLang="zh-TW" sz="800" dirty="0"/>
                        <a:t>“</a:t>
                      </a:r>
                      <a:r>
                        <a:rPr lang="en-US" altLang="zh-TW" sz="800" dirty="0" err="1"/>
                        <a:t>ct</a:t>
                      </a:r>
                      <a:r>
                        <a:rPr lang="en-US" altLang="zh-TW" sz="800" dirty="0"/>
                        <a:t>”</a:t>
                      </a:r>
                      <a:r>
                        <a:rPr lang="zh-TW" altLang="en-US" sz="800" dirty="0"/>
                        <a:t>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53083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800" dirty="0" err="1"/>
                        <a:t>find_element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altLang="zh-TW" sz="800" dirty="0" err="1"/>
                        <a:t>By.CSS_SELECTOR</a:t>
                      </a:r>
                      <a:r>
                        <a:rPr lang="en-US" altLang="zh-TW" sz="800" dirty="0"/>
                        <a:t>, &lt;CSS</a:t>
                      </a:r>
                      <a:r>
                        <a:rPr lang="zh-TW" altLang="en-US" sz="800" dirty="0"/>
                        <a:t>選擇器</a:t>
                      </a:r>
                      <a:r>
                        <a:rPr lang="en-US" altLang="zh-TW" sz="800" dirty="0"/>
                        <a:t>&gt;)</a:t>
                      </a:r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dirty="0"/>
                        <a:t>使用參數的</a:t>
                      </a:r>
                      <a:r>
                        <a:rPr lang="en-US" altLang="zh-TW" sz="800" dirty="0"/>
                        <a:t>CSS</a:t>
                      </a:r>
                      <a:r>
                        <a:rPr lang="zh-TW" altLang="en-US" sz="800" dirty="0"/>
                        <a:t>選擇器字串定位網頁資料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37294"/>
                  </a:ext>
                </a:extLst>
              </a:tr>
            </a:tbl>
          </a:graphicData>
        </a:graphic>
      </p:graphicFrame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223C9607-5975-BECA-553F-778161299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750" y="744351"/>
            <a:ext cx="78525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在</a:t>
            </a:r>
            <a:r>
              <a:rPr lang="en-US" altLang="zh-TW" dirty="0">
                <a:solidFill>
                  <a:schemeClr val="dk1"/>
                </a:solidFill>
              </a:rPr>
              <a:t>Selenium</a:t>
            </a: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Xpath</a:t>
            </a:r>
            <a:r>
              <a:rPr lang="zh-TW" altLang="en-US" dirty="0">
                <a:solidFill>
                  <a:schemeClr val="dk1"/>
                </a:solidFill>
              </a:rPr>
              <a:t>表達式定位網頁資料</a:t>
            </a:r>
          </a:p>
        </p:txBody>
      </p:sp>
    </p:spTree>
    <p:extLst>
      <p:ext uri="{BB962C8B-B14F-4D97-AF65-F5344CB8AC3E}">
        <p14:creationId xmlns:p14="http://schemas.microsoft.com/office/powerpoint/2010/main" val="164788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34DB84B4-47D1-2690-670C-EB2AB3D21178}"/>
              </a:ext>
            </a:extLst>
          </p:cNvPr>
          <p:cNvSpPr txBox="1">
            <a:spLocks/>
          </p:cNvSpPr>
          <p:nvPr/>
        </p:nvSpPr>
        <p:spPr>
          <a:xfrm>
            <a:off x="4021999" y="1788732"/>
            <a:ext cx="3998051" cy="27319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100" b="1" dirty="0">
                <a:solidFill>
                  <a:srgbClr val="FF0000"/>
                </a:solidFill>
              </a:rPr>
              <a:t> 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XPath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表達式定位網頁資料</a:t>
            </a:r>
            <a:endParaRPr lang="en-US" altLang="zh-TW" sz="1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selenium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selenium.webdriver.common.by import By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selenium.webdriver.chrome.service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import Service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webdriver_manager.chrome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driver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webdriver.Chrome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("./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chromedriver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driver.implicitly_wait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(10)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driver.get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("https://fchart.github.io/Example.html")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</a:t>
            </a:r>
            <a:r>
              <a:rPr lang="en-US" altLang="zh-TW" sz="1050" dirty="0" err="1">
                <a:solidFill>
                  <a:srgbClr val="FF0000"/>
                </a:solidFill>
              </a:rPr>
              <a:t>find_element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_</a:t>
            </a:r>
            <a:r>
              <a:rPr lang="en-US" altLang="zh-TW" sz="1050" dirty="0" err="1">
                <a:solidFill>
                  <a:srgbClr val="046CA0"/>
                </a:solidFill>
              </a:rPr>
              <a:t>by_xpath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('//*[@id="list"]')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tag_ol.</a:t>
            </a:r>
            <a:r>
              <a:rPr lang="en-US" altLang="zh-TW" sz="1050" dirty="0" err="1">
                <a:solidFill>
                  <a:srgbClr val="FF0000"/>
                </a:solidFill>
              </a:rPr>
              <a:t>tag_name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tags_li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tag_ol.find_elements_by_xpath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('</a:t>
            </a:r>
            <a:r>
              <a:rPr lang="en-US" altLang="zh-TW" sz="1050" dirty="0">
                <a:solidFill>
                  <a:srgbClr val="FF0000"/>
                </a:solidFill>
              </a:rPr>
              <a:t>//li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')</a:t>
            </a:r>
          </a:p>
          <a:p>
            <a:pPr marL="0" indent="0" algn="just"/>
            <a:r>
              <a:rPr lang="en-US" altLang="zh-TW" sz="1050" dirty="0">
                <a:solidFill>
                  <a:srgbClr val="FF0000"/>
                </a:solidFill>
              </a:rPr>
              <a:t>for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tag </a:t>
            </a:r>
            <a:r>
              <a:rPr lang="en-US" altLang="zh-TW" sz="1050" dirty="0">
                <a:solidFill>
                  <a:srgbClr val="FF0000"/>
                </a:solidFill>
              </a:rPr>
              <a:t>in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tags_li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tag.text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tag.</a:t>
            </a:r>
            <a:r>
              <a:rPr lang="en-US" altLang="zh-TW" sz="1050" dirty="0" err="1">
                <a:solidFill>
                  <a:srgbClr val="FF0000"/>
                </a:solidFill>
              </a:rPr>
              <a:t>get_attribute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("class"))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driver.quit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87B78EB-BEC1-7A8B-B468-B00AA0AB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0" y="1824181"/>
            <a:ext cx="2770898" cy="16359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38D248-D163-B9BD-2D7F-6DB5C6CAC855}"/>
              </a:ext>
            </a:extLst>
          </p:cNvPr>
          <p:cNvSpPr/>
          <p:nvPr/>
        </p:nvSpPr>
        <p:spPr>
          <a:xfrm>
            <a:off x="2486691" y="2656788"/>
            <a:ext cx="448597" cy="6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594CCC-FF32-EB88-6EB8-DDF83637EDA1}"/>
              </a:ext>
            </a:extLst>
          </p:cNvPr>
          <p:cNvSpPr/>
          <p:nvPr/>
        </p:nvSpPr>
        <p:spPr>
          <a:xfrm>
            <a:off x="2935288" y="3075039"/>
            <a:ext cx="448597" cy="6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319A87-A663-0F84-66F3-5556892D27FB}"/>
              </a:ext>
            </a:extLst>
          </p:cNvPr>
          <p:cNvSpPr txBox="1"/>
          <p:nvPr/>
        </p:nvSpPr>
        <p:spPr>
          <a:xfrm>
            <a:off x="715600" y="3213886"/>
            <a:ext cx="9604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//*[@id="list"]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4" name="Google Shape;558;p49">
            <a:extLst>
              <a:ext uri="{FF2B5EF4-FFF2-40B4-BE49-F238E27FC236}">
                <a16:creationId xmlns:a16="http://schemas.microsoft.com/office/drawing/2014/main" id="{C05F5C79-529E-C733-CD17-B3C6E5C7B6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4799" y="3610719"/>
            <a:ext cx="1973933" cy="324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搜尋之下路徑有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id</a:t>
            </a: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屬性值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”list”</a:t>
            </a: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的所有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HTML</a:t>
            </a: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標籤，「*」是所有標籤；在「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[ ]</a:t>
            </a: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」中的「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@</a:t>
            </a: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」是選擇的屬性值。</a:t>
            </a:r>
            <a:endParaRPr sz="6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5" name="Google Shape;564;p49">
            <a:extLst>
              <a:ext uri="{FF2B5EF4-FFF2-40B4-BE49-F238E27FC236}">
                <a16:creationId xmlns:a16="http://schemas.microsoft.com/office/drawing/2014/main" id="{B8AFDA4F-8740-7694-F3E9-C3FABD22D036}"/>
              </a:ext>
            </a:extLst>
          </p:cNvPr>
          <p:cNvSpPr txBox="1">
            <a:spLocks/>
          </p:cNvSpPr>
          <p:nvPr/>
        </p:nvSpPr>
        <p:spPr>
          <a:xfrm>
            <a:off x="610827" y="3632200"/>
            <a:ext cx="894124" cy="2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800" dirty="0">
                <a:solidFill>
                  <a:schemeClr val="accent6">
                    <a:lumMod val="65000"/>
                  </a:schemeClr>
                </a:solidFill>
              </a:rPr>
              <a:t>• </a:t>
            </a:r>
            <a:r>
              <a:rPr lang="zh-TW" altLang="en-US" sz="800" dirty="0">
                <a:solidFill>
                  <a:schemeClr val="accent6">
                    <a:lumMod val="65000"/>
                  </a:schemeClr>
                </a:solidFill>
              </a:rPr>
              <a:t>相對路徑「</a:t>
            </a:r>
            <a:r>
              <a:rPr lang="en-US" altLang="zh-TW" sz="800" dirty="0">
                <a:solidFill>
                  <a:schemeClr val="accent6">
                    <a:lumMod val="65000"/>
                  </a:schemeClr>
                </a:solidFill>
              </a:rPr>
              <a:t>//</a:t>
            </a:r>
            <a:r>
              <a:rPr lang="zh-TW" altLang="en-US" sz="800" dirty="0">
                <a:solidFill>
                  <a:schemeClr val="accent6">
                    <a:lumMod val="65000"/>
                  </a:schemeClr>
                </a:solidFill>
              </a:rPr>
              <a:t>」</a:t>
            </a:r>
            <a:endParaRPr lang="en-US" sz="8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8" name="Google Shape;564;p49">
            <a:extLst>
              <a:ext uri="{FF2B5EF4-FFF2-40B4-BE49-F238E27FC236}">
                <a16:creationId xmlns:a16="http://schemas.microsoft.com/office/drawing/2014/main" id="{635343A9-5C88-2695-317E-57FB5EC1D7E4}"/>
              </a:ext>
            </a:extLst>
          </p:cNvPr>
          <p:cNvSpPr txBox="1">
            <a:spLocks/>
          </p:cNvSpPr>
          <p:nvPr/>
        </p:nvSpPr>
        <p:spPr>
          <a:xfrm>
            <a:off x="610825" y="3999509"/>
            <a:ext cx="894125" cy="2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800" dirty="0">
                <a:solidFill>
                  <a:schemeClr val="accent6">
                    <a:lumMod val="65000"/>
                  </a:schemeClr>
                </a:solidFill>
              </a:rPr>
              <a:t>• </a:t>
            </a:r>
            <a:r>
              <a:rPr lang="zh-TW" altLang="en-US" sz="800" dirty="0">
                <a:solidFill>
                  <a:schemeClr val="accent6">
                    <a:lumMod val="65000"/>
                  </a:schemeClr>
                </a:solidFill>
              </a:rPr>
              <a:t>絕對路徑「</a:t>
            </a:r>
            <a:r>
              <a:rPr lang="en-US" altLang="zh-TW" sz="800" dirty="0">
                <a:solidFill>
                  <a:schemeClr val="accent6">
                    <a:lumMod val="65000"/>
                  </a:schemeClr>
                </a:solidFill>
              </a:rPr>
              <a:t>/</a:t>
            </a:r>
            <a:r>
              <a:rPr lang="zh-TW" altLang="en-US" sz="800" dirty="0">
                <a:solidFill>
                  <a:schemeClr val="accent6">
                    <a:lumMod val="65000"/>
                  </a:schemeClr>
                </a:solidFill>
              </a:rPr>
              <a:t>」</a:t>
            </a:r>
            <a:endParaRPr lang="en-US" sz="8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9" name="Google Shape;558;p49">
            <a:extLst>
              <a:ext uri="{FF2B5EF4-FFF2-40B4-BE49-F238E27FC236}">
                <a16:creationId xmlns:a16="http://schemas.microsoft.com/office/drawing/2014/main" id="{DB62C966-B395-6D65-9158-6AD3B67B3D12}"/>
              </a:ext>
            </a:extLst>
          </p:cNvPr>
          <p:cNvSpPr txBox="1">
            <a:spLocks/>
          </p:cNvSpPr>
          <p:nvPr/>
        </p:nvSpPr>
        <p:spPr>
          <a:xfrm>
            <a:off x="1469930" y="3960070"/>
            <a:ext cx="1879030" cy="32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如同檔案路徑，從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&lt;html&gt;</a:t>
            </a: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標籤開始指明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&lt;</a:t>
            </a:r>
            <a:r>
              <a:rPr lang="en-US" altLang="zh-TW" sz="600" dirty="0" err="1">
                <a:solidFill>
                  <a:schemeClr val="accent6">
                    <a:lumMod val="65000"/>
                  </a:schemeClr>
                </a:solidFill>
              </a:rPr>
              <a:t>ol</a:t>
            </a:r>
            <a:r>
              <a:rPr lang="en-US" altLang="zh-TW" sz="600" dirty="0">
                <a:solidFill>
                  <a:schemeClr val="accent6">
                    <a:lumMod val="65000"/>
                  </a:schemeClr>
                </a:solidFill>
              </a:rPr>
              <a:t>&gt;</a:t>
            </a:r>
            <a:r>
              <a:rPr lang="zh-TW" altLang="en-US" sz="600" dirty="0">
                <a:solidFill>
                  <a:schemeClr val="accent6">
                    <a:lumMod val="65000"/>
                  </a:schemeClr>
                </a:solidFill>
              </a:rPr>
              <a:t>所在階層結構的路徑。</a:t>
            </a:r>
          </a:p>
        </p:txBody>
      </p:sp>
      <p:sp>
        <p:nvSpPr>
          <p:cNvPr id="20" name="Google Shape;846;p65">
            <a:extLst>
              <a:ext uri="{FF2B5EF4-FFF2-40B4-BE49-F238E27FC236}">
                <a16:creationId xmlns:a16="http://schemas.microsoft.com/office/drawing/2014/main" id="{59F47D17-61A4-801D-A771-90EDC3AC3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750" y="744351"/>
            <a:ext cx="78525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在</a:t>
            </a:r>
            <a:r>
              <a:rPr lang="en-US" altLang="zh-TW" dirty="0">
                <a:solidFill>
                  <a:schemeClr val="dk1"/>
                </a:solidFill>
              </a:rPr>
              <a:t>Selenium</a:t>
            </a: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Xpath</a:t>
            </a:r>
            <a:r>
              <a:rPr lang="zh-TW" altLang="en-US" dirty="0">
                <a:solidFill>
                  <a:schemeClr val="dk1"/>
                </a:solidFill>
              </a:rPr>
              <a:t>表達式定位網頁資料</a:t>
            </a:r>
          </a:p>
        </p:txBody>
      </p:sp>
    </p:spTree>
    <p:extLst>
      <p:ext uri="{BB962C8B-B14F-4D97-AF65-F5344CB8AC3E}">
        <p14:creationId xmlns:p14="http://schemas.microsoft.com/office/powerpoint/2010/main" val="2560222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36</a:t>
            </a:r>
            <a:endParaRPr lang="zh-TW" altLang="en-US" dirty="0"/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34DB84B4-47D1-2690-670C-EB2AB3D21178}"/>
              </a:ext>
            </a:extLst>
          </p:cNvPr>
          <p:cNvSpPr txBox="1">
            <a:spLocks/>
          </p:cNvSpPr>
          <p:nvPr/>
        </p:nvSpPr>
        <p:spPr>
          <a:xfrm>
            <a:off x="2231889" y="1450600"/>
            <a:ext cx="4680222" cy="30397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100" b="1" dirty="0">
                <a:solidFill>
                  <a:srgbClr val="FF0000"/>
                </a:solidFill>
              </a:rPr>
              <a:t> 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改用</a:t>
            </a:r>
            <a:r>
              <a:rPr lang="en-US" altLang="zh-TW" sz="1100" b="1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剖析</a:t>
            </a:r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&lt;li&gt;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標籤</a:t>
            </a:r>
            <a:endParaRPr lang="en-US" altLang="zh-TW" sz="1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selenium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selenium.webdriver.common.by import By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selenium.webdriver.chrome.service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import Service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webdriver_manager.chrome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05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driver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webdriver.Chrome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(service=Service(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().install()))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driver.implicitly_wait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(10)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driver.get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("https://fchart.github.io/ML/Example.html")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driver.find_element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By.XPATH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, '//*[@id="list"]')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tag_ol.tag_name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tag_ol.</a:t>
            </a:r>
            <a:r>
              <a:rPr lang="en-US" altLang="zh-TW" sz="1050" dirty="0" err="1">
                <a:solidFill>
                  <a:srgbClr val="FF0000"/>
                </a:solidFill>
              </a:rPr>
              <a:t>get_attribute</a:t>
            </a:r>
            <a:r>
              <a:rPr lang="en-US" altLang="zh-TW" sz="1050" dirty="0">
                <a:solidFill>
                  <a:srgbClr val="FF0000"/>
                </a:solidFill>
              </a:rPr>
              <a:t>('</a:t>
            </a:r>
            <a:r>
              <a:rPr lang="en-US" altLang="zh-TW" sz="1050" dirty="0" err="1">
                <a:solidFill>
                  <a:srgbClr val="FF0000"/>
                </a:solidFill>
              </a:rPr>
              <a:t>innerHTML</a:t>
            </a:r>
            <a:r>
              <a:rPr lang="en-US" altLang="zh-TW" sz="1050" dirty="0">
                <a:solidFill>
                  <a:srgbClr val="FF0000"/>
                </a:solidFill>
              </a:rPr>
              <a:t>')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soup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tag_ol.get_attribute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('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innerHTML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'), "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lxml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tags_li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soup.</a:t>
            </a:r>
            <a:r>
              <a:rPr lang="en-US" altLang="zh-TW" sz="1050" dirty="0" err="1">
                <a:solidFill>
                  <a:srgbClr val="FF0000"/>
                </a:solidFill>
              </a:rPr>
              <a:t>find_all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("li", class_="line")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for tag in 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tags_li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tag.text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050" dirty="0" err="1">
                <a:solidFill>
                  <a:schemeClr val="bg1">
                    <a:lumMod val="10000"/>
                  </a:schemeClr>
                </a:solidFill>
              </a:rPr>
              <a:t>driver.quit</a:t>
            </a:r>
            <a:r>
              <a:rPr lang="en-US" altLang="zh-TW" sz="105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E1DBC059-6B38-9686-E67E-2BA9373D1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750" y="744351"/>
            <a:ext cx="78525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在</a:t>
            </a:r>
            <a:r>
              <a:rPr lang="en-US" altLang="zh-TW" dirty="0">
                <a:solidFill>
                  <a:schemeClr val="dk1"/>
                </a:solidFill>
              </a:rPr>
              <a:t>Selenium</a:t>
            </a: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Xpath</a:t>
            </a:r>
            <a:r>
              <a:rPr lang="zh-TW" altLang="en-US" dirty="0">
                <a:solidFill>
                  <a:schemeClr val="dk1"/>
                </a:solidFill>
              </a:rPr>
              <a:t>表達式定位網頁資料</a:t>
            </a:r>
          </a:p>
        </p:txBody>
      </p:sp>
    </p:spTree>
    <p:extLst>
      <p:ext uri="{BB962C8B-B14F-4D97-AF65-F5344CB8AC3E}">
        <p14:creationId xmlns:p14="http://schemas.microsoft.com/office/powerpoint/2010/main" val="194379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分析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網頁資料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61DAF6A-7D8E-6722-D463-FF6FDC791671}"/>
              </a:ext>
            </a:extLst>
          </p:cNvPr>
          <p:cNvGrpSpPr/>
          <p:nvPr/>
        </p:nvGrpSpPr>
        <p:grpSpPr>
          <a:xfrm>
            <a:off x="485124" y="1601877"/>
            <a:ext cx="468873" cy="408366"/>
            <a:chOff x="5858925" y="1666800"/>
            <a:chExt cx="630000" cy="548700"/>
          </a:xfrm>
        </p:grpSpPr>
        <p:sp>
          <p:nvSpPr>
            <p:cNvPr id="11" name="Google Shape;464;p46">
              <a:extLst>
                <a:ext uri="{FF2B5EF4-FFF2-40B4-BE49-F238E27FC236}">
                  <a16:creationId xmlns:a16="http://schemas.microsoft.com/office/drawing/2014/main" id="{D1DED3E3-3B78-B17F-BBAF-ADAD0D2A05F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465;p46">
              <a:extLst>
                <a:ext uri="{FF2B5EF4-FFF2-40B4-BE49-F238E27FC236}">
                  <a16:creationId xmlns:a16="http://schemas.microsoft.com/office/drawing/2014/main" id="{11EB1562-C096-3325-5CF2-1558B4B53CD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49C06CC5-D3EF-D437-C9F8-4AA6405DC90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" name="Google Shape;467;p46">
                <a:extLst>
                  <a:ext uri="{FF2B5EF4-FFF2-40B4-BE49-F238E27FC236}">
                    <a16:creationId xmlns:a16="http://schemas.microsoft.com/office/drawing/2014/main" id="{AA98DC83-C3C6-12DE-AED6-E452AF5DB5FE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" name="Google Shape;468;p46">
                <a:extLst>
                  <a:ext uri="{FF2B5EF4-FFF2-40B4-BE49-F238E27FC236}">
                    <a16:creationId xmlns:a16="http://schemas.microsoft.com/office/drawing/2014/main" id="{B5D45FFC-8FB5-E300-A5B1-5A157B4EEA97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6" name="Google Shape;461;p46">
            <a:extLst>
              <a:ext uri="{FF2B5EF4-FFF2-40B4-BE49-F238E27FC236}">
                <a16:creationId xmlns:a16="http://schemas.microsoft.com/office/drawing/2014/main" id="{0A4F1FCE-C86D-6ADD-1BF7-82388B8101EC}"/>
              </a:ext>
            </a:extLst>
          </p:cNvPr>
          <p:cNvSpPr txBox="1">
            <a:spLocks/>
          </p:cNvSpPr>
          <p:nvPr/>
        </p:nvSpPr>
        <p:spPr>
          <a:xfrm>
            <a:off x="3675170" y="1586370"/>
            <a:ext cx="1755759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800" dirty="0"/>
              <a:t>HTML</a:t>
            </a:r>
            <a:r>
              <a:rPr lang="zh-TW" altLang="en-US" sz="1800" dirty="0"/>
              <a:t>表格標籤</a:t>
            </a:r>
            <a:endParaRPr lang="en" sz="1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04E24F-4E64-6AD2-D4EA-B885452959E3}"/>
              </a:ext>
            </a:extLst>
          </p:cNvPr>
          <p:cNvGrpSpPr/>
          <p:nvPr/>
        </p:nvGrpSpPr>
        <p:grpSpPr>
          <a:xfrm>
            <a:off x="3042227" y="1604092"/>
            <a:ext cx="468873" cy="408366"/>
            <a:chOff x="5858925" y="1666800"/>
            <a:chExt cx="630000" cy="548700"/>
          </a:xfrm>
        </p:grpSpPr>
        <p:sp>
          <p:nvSpPr>
            <p:cNvPr id="18" name="Google Shape;464;p46">
              <a:extLst>
                <a:ext uri="{FF2B5EF4-FFF2-40B4-BE49-F238E27FC236}">
                  <a16:creationId xmlns:a16="http://schemas.microsoft.com/office/drawing/2014/main" id="{95C106BD-E19D-FF99-114A-58A97A0FB822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5;p46">
              <a:extLst>
                <a:ext uri="{FF2B5EF4-FFF2-40B4-BE49-F238E27FC236}">
                  <a16:creationId xmlns:a16="http://schemas.microsoft.com/office/drawing/2014/main" id="{A5C3223C-839C-0D14-C179-3B22147FAEC3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0" name="Google Shape;466;p46">
                <a:extLst>
                  <a:ext uri="{FF2B5EF4-FFF2-40B4-BE49-F238E27FC236}">
                    <a16:creationId xmlns:a16="http://schemas.microsoft.com/office/drawing/2014/main" id="{37551EFE-6495-FC74-3C72-244CA559555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467;p46">
                <a:extLst>
                  <a:ext uri="{FF2B5EF4-FFF2-40B4-BE49-F238E27FC236}">
                    <a16:creationId xmlns:a16="http://schemas.microsoft.com/office/drawing/2014/main" id="{BA3A4F8B-0368-E359-7DBD-33D87BA66EFF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468;p46">
                <a:extLst>
                  <a:ext uri="{FF2B5EF4-FFF2-40B4-BE49-F238E27FC236}">
                    <a16:creationId xmlns:a16="http://schemas.microsoft.com/office/drawing/2014/main" id="{94A58F78-90FC-A6FF-312A-2EE649F79F8B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3" name="Google Shape;461;p46">
            <a:extLst>
              <a:ext uri="{FF2B5EF4-FFF2-40B4-BE49-F238E27FC236}">
                <a16:creationId xmlns:a16="http://schemas.microsoft.com/office/drawing/2014/main" id="{360ADF4B-49FD-0B85-C9C5-129DA28C7CF2}"/>
              </a:ext>
            </a:extLst>
          </p:cNvPr>
          <p:cNvSpPr txBox="1">
            <a:spLocks/>
          </p:cNvSpPr>
          <p:nvPr/>
        </p:nvSpPr>
        <p:spPr>
          <a:xfrm>
            <a:off x="6227942" y="1616364"/>
            <a:ext cx="2588517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800" dirty="0"/>
              <a:t>HTML</a:t>
            </a:r>
            <a:r>
              <a:rPr lang="zh-TW" altLang="en-US" sz="1800" dirty="0"/>
              <a:t>的</a:t>
            </a:r>
            <a:r>
              <a:rPr lang="en-US" altLang="zh-TW" sz="1800" dirty="0"/>
              <a:t>&lt;div&gt;</a:t>
            </a:r>
            <a:r>
              <a:rPr lang="zh-TW" altLang="en-US" sz="1800" dirty="0"/>
              <a:t>容器標籤</a:t>
            </a:r>
            <a:endParaRPr lang="en" sz="18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5534C7E-2944-3CDD-86C4-5092717F1085}"/>
              </a:ext>
            </a:extLst>
          </p:cNvPr>
          <p:cNvGrpSpPr/>
          <p:nvPr/>
        </p:nvGrpSpPr>
        <p:grpSpPr>
          <a:xfrm>
            <a:off x="5594999" y="1600857"/>
            <a:ext cx="468873" cy="408366"/>
            <a:chOff x="5858925" y="1666800"/>
            <a:chExt cx="630000" cy="548700"/>
          </a:xfrm>
        </p:grpSpPr>
        <p:sp>
          <p:nvSpPr>
            <p:cNvPr id="25" name="Google Shape;464;p46">
              <a:extLst>
                <a:ext uri="{FF2B5EF4-FFF2-40B4-BE49-F238E27FC236}">
                  <a16:creationId xmlns:a16="http://schemas.microsoft.com/office/drawing/2014/main" id="{97C99756-3CC2-08C2-0CC7-A32F22FEF3B9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465;p46">
              <a:extLst>
                <a:ext uri="{FF2B5EF4-FFF2-40B4-BE49-F238E27FC236}">
                  <a16:creationId xmlns:a16="http://schemas.microsoft.com/office/drawing/2014/main" id="{641D52A9-F07B-759D-FEF4-E6D1C32CAC0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7" name="Google Shape;466;p46">
                <a:extLst>
                  <a:ext uri="{FF2B5EF4-FFF2-40B4-BE49-F238E27FC236}">
                    <a16:creationId xmlns:a16="http://schemas.microsoft.com/office/drawing/2014/main" id="{EF72D3E9-7BE0-4D63-F976-9BD1DAFC65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200FF18F-324F-A2FE-42CD-EEDDFF5A514C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0F2AE46E-43C3-59B7-77DB-B21D73D62EA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0" name="Google Shape;461;p46">
            <a:extLst>
              <a:ext uri="{FF2B5EF4-FFF2-40B4-BE49-F238E27FC236}">
                <a16:creationId xmlns:a16="http://schemas.microsoft.com/office/drawing/2014/main" id="{DEAD3D0A-F16D-676B-0DBE-8B822FFE99BE}"/>
              </a:ext>
            </a:extLst>
          </p:cNvPr>
          <p:cNvSpPr txBox="1">
            <a:spLocks/>
          </p:cNvSpPr>
          <p:nvPr/>
        </p:nvSpPr>
        <p:spPr>
          <a:xfrm>
            <a:off x="1118066" y="1603114"/>
            <a:ext cx="1755761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800" dirty="0"/>
              <a:t>HTML</a:t>
            </a:r>
            <a:r>
              <a:rPr lang="zh-TW" altLang="en-US" sz="1800" dirty="0"/>
              <a:t>清單標籤</a:t>
            </a:r>
            <a:endParaRPr lang="en" sz="1800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4563B25C-7572-6ACB-21F3-B883264032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3997" y="2324119"/>
            <a:ext cx="1755759" cy="12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&lt;</a:t>
            </a:r>
            <a:r>
              <a:rPr lang="en-US" altLang="zh-TW" sz="1200" dirty="0" err="1">
                <a:solidFill>
                  <a:srgbClr val="FF0000"/>
                </a:solidFill>
              </a:rPr>
              <a:t>ul</a:t>
            </a:r>
            <a:r>
              <a:rPr lang="en-US" altLang="zh-TW" sz="1200" dirty="0">
                <a:solidFill>
                  <a:srgbClr val="FF0000"/>
                </a:solidFill>
              </a:rPr>
              <a:t>&gt; </a:t>
            </a:r>
            <a:r>
              <a:rPr lang="en-US" altLang="zh-TW" sz="8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800" b="1" dirty="0">
                <a:solidFill>
                  <a:schemeClr val="accent6">
                    <a:lumMod val="65000"/>
                  </a:schemeClr>
                </a:solidFill>
              </a:rPr>
              <a:t>或是</a:t>
            </a:r>
            <a:r>
              <a:rPr lang="en-US" altLang="zh-TW" sz="800" b="1" dirty="0">
                <a:solidFill>
                  <a:schemeClr val="accent6">
                    <a:lumMod val="65000"/>
                  </a:schemeClr>
                </a:solidFill>
              </a:rPr>
              <a:t>&lt;</a:t>
            </a:r>
            <a:r>
              <a:rPr lang="en-US" altLang="zh-TW" sz="800" b="1" dirty="0" err="1">
                <a:solidFill>
                  <a:schemeClr val="accent6">
                    <a:lumMod val="65000"/>
                  </a:schemeClr>
                </a:solidFill>
              </a:rPr>
              <a:t>ol</a:t>
            </a:r>
            <a:r>
              <a:rPr lang="en-US" altLang="zh-TW" sz="800" b="1" dirty="0">
                <a:solidFill>
                  <a:schemeClr val="accent6">
                    <a:lumMod val="65000"/>
                  </a:schemeClr>
                </a:solidFill>
              </a:rPr>
              <a:t>&gt;</a:t>
            </a:r>
            <a:r>
              <a:rPr lang="zh-TW" altLang="en-US" sz="800" b="1" dirty="0">
                <a:solidFill>
                  <a:schemeClr val="accent6">
                    <a:lumMod val="65000"/>
                  </a:schemeClr>
                </a:solidFill>
              </a:rPr>
              <a:t>的父標籤</a:t>
            </a:r>
            <a:endParaRPr lang="en-US" altLang="zh-TW" sz="8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/>
              <a:t>　　</a:t>
            </a:r>
            <a:r>
              <a:rPr lang="en-US" altLang="zh-TW" sz="1200" dirty="0">
                <a:solidFill>
                  <a:srgbClr val="FF0000"/>
                </a:solidFill>
              </a:rPr>
              <a:t>&lt;li&gt;</a:t>
            </a:r>
            <a:r>
              <a:rPr lang="zh-TW" altLang="en-US" sz="1200" dirty="0"/>
              <a:t>紀錄</a:t>
            </a:r>
            <a:r>
              <a:rPr lang="en-US" altLang="zh-TW" sz="1200" dirty="0"/>
              <a:t>1</a:t>
            </a:r>
            <a:r>
              <a:rPr lang="en-US" altLang="zh-TW" sz="1200" dirty="0">
                <a:solidFill>
                  <a:srgbClr val="FF0000"/>
                </a:solidFill>
              </a:rPr>
              <a:t>&lt;/li&gt;</a:t>
            </a:r>
          </a:p>
          <a:p>
            <a:pPr marL="0" indent="0" algn="just"/>
            <a:r>
              <a:rPr lang="zh-TW" altLang="en-US" sz="1200" dirty="0"/>
              <a:t>　　</a:t>
            </a:r>
            <a:r>
              <a:rPr lang="en-US" altLang="zh-TW" sz="1200" dirty="0">
                <a:solidFill>
                  <a:srgbClr val="FF0000"/>
                </a:solidFill>
              </a:rPr>
              <a:t>&lt;li&gt;</a:t>
            </a:r>
            <a:r>
              <a:rPr lang="zh-TW" altLang="en-US" sz="1200" dirty="0"/>
              <a:t>紀錄</a:t>
            </a:r>
            <a:r>
              <a:rPr lang="en-US" altLang="zh-TW" sz="1200" dirty="0"/>
              <a:t>2</a:t>
            </a:r>
            <a:r>
              <a:rPr lang="en-US" altLang="zh-TW" sz="1200" dirty="0">
                <a:solidFill>
                  <a:srgbClr val="FF0000"/>
                </a:solidFill>
              </a:rPr>
              <a:t>&lt;/li&gt;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/>
              <a:t>　　</a:t>
            </a:r>
            <a:r>
              <a:rPr lang="en-US" altLang="zh-TW" sz="1200" dirty="0"/>
              <a:t>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&lt;/</a:t>
            </a:r>
            <a:r>
              <a:rPr lang="en-US" altLang="zh-TW" sz="1200" dirty="0" err="1">
                <a:solidFill>
                  <a:srgbClr val="FF0000"/>
                </a:solidFill>
              </a:rPr>
              <a:t>ul</a:t>
            </a:r>
            <a:r>
              <a:rPr lang="en-US" altLang="zh-TW" sz="1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E65446C2-4390-5AE5-CB54-AE211BC91213}"/>
              </a:ext>
            </a:extLst>
          </p:cNvPr>
          <p:cNvSpPr txBox="1">
            <a:spLocks/>
          </p:cNvSpPr>
          <p:nvPr/>
        </p:nvSpPr>
        <p:spPr>
          <a:xfrm>
            <a:off x="3511100" y="2313960"/>
            <a:ext cx="1755759" cy="239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200" dirty="0">
                <a:solidFill>
                  <a:srgbClr val="FF0000"/>
                </a:solidFill>
              </a:rPr>
              <a:t>&lt;table&gt;</a:t>
            </a:r>
          </a:p>
          <a:p>
            <a:pPr marL="0" indent="0" algn="just"/>
            <a:r>
              <a:rPr lang="zh-TW" altLang="en-US" sz="1200" dirty="0">
                <a:solidFill>
                  <a:srgbClr val="FF0000"/>
                </a:solidFill>
              </a:rPr>
              <a:t>　　</a:t>
            </a:r>
            <a:r>
              <a:rPr lang="en-US" altLang="zh-TW" sz="1200" dirty="0">
                <a:solidFill>
                  <a:srgbClr val="FF0000"/>
                </a:solidFill>
              </a:rPr>
              <a:t>&lt;tr&gt;</a:t>
            </a:r>
            <a:endParaRPr lang="en-US" altLang="zh-TW" sz="800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zh-TW" altLang="en-US" sz="1200" dirty="0"/>
              <a:t>　　　</a:t>
            </a:r>
            <a:r>
              <a:rPr lang="en-US" altLang="zh-TW" sz="1200" dirty="0">
                <a:solidFill>
                  <a:srgbClr val="FF0000"/>
                </a:solidFill>
              </a:rPr>
              <a:t>&lt;td&gt;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欄位</a:t>
            </a:r>
            <a:r>
              <a:rPr lang="en-US" altLang="zh-TW" sz="1200" dirty="0"/>
              <a:t>1</a:t>
            </a:r>
            <a:r>
              <a:rPr lang="en-US" altLang="zh-TW" sz="1200" dirty="0">
                <a:solidFill>
                  <a:srgbClr val="FF0000"/>
                </a:solidFill>
              </a:rPr>
              <a:t>&lt;/td&gt;</a:t>
            </a:r>
          </a:p>
          <a:p>
            <a:pPr marL="0" indent="0" algn="just"/>
            <a:r>
              <a:rPr lang="zh-TW" altLang="en-US" sz="1200" dirty="0"/>
              <a:t>　　　</a:t>
            </a:r>
            <a:r>
              <a:rPr lang="en-US" altLang="zh-TW" sz="1200" dirty="0">
                <a:solidFill>
                  <a:srgbClr val="FF0000"/>
                </a:solidFill>
              </a:rPr>
              <a:t>&lt;td&gt;</a:t>
            </a:r>
            <a:r>
              <a:rPr lang="zh-TW" altLang="en-US" sz="1200" dirty="0"/>
              <a:t>欄位</a:t>
            </a:r>
            <a:r>
              <a:rPr lang="en-US" altLang="zh-TW" sz="1200" dirty="0"/>
              <a:t>2</a:t>
            </a:r>
            <a:r>
              <a:rPr lang="en-US" altLang="zh-TW" sz="1200" dirty="0">
                <a:solidFill>
                  <a:srgbClr val="FF0000"/>
                </a:solidFill>
              </a:rPr>
              <a:t>&lt;/td&gt;</a:t>
            </a:r>
          </a:p>
          <a:p>
            <a:pPr marL="0" indent="0" algn="just"/>
            <a:r>
              <a:rPr lang="zh-TW" altLang="en-US" sz="1200" dirty="0"/>
              <a:t>　　</a:t>
            </a:r>
            <a:r>
              <a:rPr lang="en-US" altLang="zh-TW" sz="1200" dirty="0"/>
              <a:t>…</a:t>
            </a:r>
          </a:p>
          <a:p>
            <a:pPr marL="0" indent="0" algn="just"/>
            <a:r>
              <a:rPr lang="en-US" altLang="zh-TW" sz="1200" dirty="0">
                <a:solidFill>
                  <a:srgbClr val="FF0000"/>
                </a:solidFill>
              </a:rPr>
              <a:t>&lt;/tr&gt;</a:t>
            </a:r>
          </a:p>
          <a:p>
            <a:pPr marL="0" indent="0" algn="just"/>
            <a:r>
              <a:rPr lang="zh-TW" altLang="en-US" sz="1200" dirty="0">
                <a:solidFill>
                  <a:srgbClr val="FF0000"/>
                </a:solidFill>
              </a:rPr>
              <a:t>　　</a:t>
            </a:r>
            <a:r>
              <a:rPr lang="en-US" altLang="zh-TW" sz="1200" dirty="0">
                <a:solidFill>
                  <a:srgbClr val="FF0000"/>
                </a:solidFill>
              </a:rPr>
              <a:t>&lt;tr&gt;</a:t>
            </a:r>
            <a:endParaRPr lang="en-US" altLang="zh-TW" sz="800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zh-TW" altLang="en-US" sz="1200" dirty="0"/>
              <a:t>　　　</a:t>
            </a:r>
            <a:r>
              <a:rPr lang="en-US" altLang="zh-TW" sz="1200" dirty="0">
                <a:solidFill>
                  <a:srgbClr val="FF0000"/>
                </a:solidFill>
              </a:rPr>
              <a:t>&lt;td&gt;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欄位</a:t>
            </a:r>
            <a:r>
              <a:rPr lang="en-US" altLang="zh-TW" sz="1200" dirty="0"/>
              <a:t>1</a:t>
            </a:r>
            <a:r>
              <a:rPr lang="en-US" altLang="zh-TW" sz="1200" dirty="0">
                <a:solidFill>
                  <a:srgbClr val="FF0000"/>
                </a:solidFill>
              </a:rPr>
              <a:t>&lt;/td&gt;</a:t>
            </a:r>
          </a:p>
          <a:p>
            <a:pPr marL="0" indent="0" algn="just"/>
            <a:r>
              <a:rPr lang="zh-TW" altLang="en-US" sz="1200" dirty="0"/>
              <a:t>　　</a:t>
            </a:r>
            <a:r>
              <a:rPr lang="en-US" altLang="zh-TW" sz="1200" dirty="0"/>
              <a:t>…</a:t>
            </a:r>
          </a:p>
          <a:p>
            <a:pPr marL="0" indent="0" algn="just"/>
            <a:r>
              <a:rPr lang="en-US" altLang="zh-TW" sz="1200" dirty="0">
                <a:solidFill>
                  <a:srgbClr val="FF0000"/>
                </a:solidFill>
              </a:rPr>
              <a:t>&lt;/tr&gt;</a:t>
            </a:r>
          </a:p>
          <a:p>
            <a:pPr marL="0" indent="0" algn="just"/>
            <a:r>
              <a:rPr lang="zh-TW" altLang="en-US" sz="1200" dirty="0"/>
              <a:t>　　</a:t>
            </a:r>
            <a:r>
              <a:rPr lang="en-US" altLang="zh-TW" sz="1200" dirty="0"/>
              <a:t>…</a:t>
            </a:r>
          </a:p>
          <a:p>
            <a:pPr marL="0" indent="0" algn="just"/>
            <a:r>
              <a:rPr lang="en-US" altLang="zh-TW" sz="1200" dirty="0">
                <a:solidFill>
                  <a:srgbClr val="FF0000"/>
                </a:solidFill>
              </a:rPr>
              <a:t>&lt;/table&gt;</a:t>
            </a:r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40EBAAF2-5F3E-73B0-B7F1-C5BF3E02CF83}"/>
              </a:ext>
            </a:extLst>
          </p:cNvPr>
          <p:cNvSpPr txBox="1">
            <a:spLocks/>
          </p:cNvSpPr>
          <p:nvPr/>
        </p:nvSpPr>
        <p:spPr>
          <a:xfrm>
            <a:off x="6063872" y="2324119"/>
            <a:ext cx="1755759" cy="124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200" dirty="0">
                <a:solidFill>
                  <a:srgbClr val="FF0000"/>
                </a:solidFill>
              </a:rPr>
              <a:t>&lt;div&gt;</a:t>
            </a:r>
            <a:endParaRPr lang="en-US" altLang="zh-TW" sz="8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zh-TW" altLang="en-US" sz="1200" dirty="0"/>
              <a:t>　　</a:t>
            </a:r>
            <a:r>
              <a:rPr lang="en-US" altLang="zh-TW" sz="1200" dirty="0">
                <a:solidFill>
                  <a:srgbClr val="FF0000"/>
                </a:solidFill>
              </a:rPr>
              <a:t>&lt;div&gt;</a:t>
            </a:r>
            <a:r>
              <a:rPr lang="zh-TW" altLang="en-US" sz="1200" dirty="0"/>
              <a:t>紀錄</a:t>
            </a:r>
            <a:r>
              <a:rPr lang="en-US" altLang="zh-TW" sz="1200" dirty="0"/>
              <a:t>1</a:t>
            </a:r>
            <a:r>
              <a:rPr lang="en-US" altLang="zh-TW" sz="1200" dirty="0">
                <a:solidFill>
                  <a:srgbClr val="FF0000"/>
                </a:solidFill>
              </a:rPr>
              <a:t>&lt;/div&gt;</a:t>
            </a:r>
          </a:p>
          <a:p>
            <a:pPr marL="0" indent="0" algn="just"/>
            <a:r>
              <a:rPr lang="zh-TW" altLang="en-US" sz="1200" dirty="0"/>
              <a:t>　　</a:t>
            </a:r>
            <a:r>
              <a:rPr lang="en-US" altLang="zh-TW" sz="1200" dirty="0">
                <a:solidFill>
                  <a:srgbClr val="FF0000"/>
                </a:solidFill>
              </a:rPr>
              <a:t>&lt;div&gt;</a:t>
            </a:r>
            <a:r>
              <a:rPr lang="zh-TW" altLang="en-US" sz="1200" dirty="0"/>
              <a:t>紀錄</a:t>
            </a:r>
            <a:r>
              <a:rPr lang="en-US" altLang="zh-TW" sz="1200" dirty="0"/>
              <a:t>2</a:t>
            </a:r>
            <a:r>
              <a:rPr lang="en-US" altLang="zh-TW" sz="1200" dirty="0">
                <a:solidFill>
                  <a:srgbClr val="FF0000"/>
                </a:solidFill>
              </a:rPr>
              <a:t>&lt;/div&gt;</a:t>
            </a:r>
          </a:p>
          <a:p>
            <a:pPr marL="0" indent="0" algn="just"/>
            <a:r>
              <a:rPr lang="zh-TW" altLang="en-US" sz="1200" dirty="0"/>
              <a:t>　　</a:t>
            </a:r>
            <a:r>
              <a:rPr lang="en-US" altLang="zh-TW" sz="1200" dirty="0"/>
              <a:t>…</a:t>
            </a:r>
          </a:p>
          <a:p>
            <a:pPr marL="0" indent="0" algn="just"/>
            <a:r>
              <a:rPr lang="en-US" altLang="zh-TW" sz="1200" dirty="0">
                <a:solidFill>
                  <a:srgbClr val="FF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171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690576" y="221054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標籤樹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5DB23C4E-B617-61A2-7967-26ED4F6B8211}"/>
              </a:ext>
            </a:extLst>
          </p:cNvPr>
          <p:cNvGrpSpPr/>
          <p:nvPr/>
        </p:nvGrpSpPr>
        <p:grpSpPr>
          <a:xfrm>
            <a:off x="856267" y="1187750"/>
            <a:ext cx="7431465" cy="3473719"/>
            <a:chOff x="1158530" y="1187750"/>
            <a:chExt cx="7431465" cy="3473719"/>
          </a:xfrm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432BD6B6-7CC9-8C6D-9B11-F8A78C999380}"/>
                </a:ext>
              </a:extLst>
            </p:cNvPr>
            <p:cNvSpPr/>
            <p:nvPr/>
          </p:nvSpPr>
          <p:spPr>
            <a:xfrm>
              <a:off x="3622182" y="1187750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&lt;html&gt;</a:t>
              </a:r>
              <a:endParaRPr lang="zh-TW" altLang="en-US" dirty="0"/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F3A4C3FB-0243-C4CA-F6CB-368F26A007C6}"/>
                </a:ext>
              </a:extLst>
            </p:cNvPr>
            <p:cNvSpPr/>
            <p:nvPr/>
          </p:nvSpPr>
          <p:spPr>
            <a:xfrm>
              <a:off x="1843604" y="1726367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&lt;head&gt;</a:t>
              </a:r>
              <a:endParaRPr lang="zh-TW" altLang="en-US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173965A-5995-0464-9EC3-13BC2DB5B513}"/>
                </a:ext>
              </a:extLst>
            </p:cNvPr>
            <p:cNvSpPr/>
            <p:nvPr/>
          </p:nvSpPr>
          <p:spPr>
            <a:xfrm>
              <a:off x="5391507" y="1726367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&lt;body&gt;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3045A96-952C-1DE9-DC78-91C225700D41}"/>
                </a:ext>
              </a:extLst>
            </p:cNvPr>
            <p:cNvSpPr/>
            <p:nvPr/>
          </p:nvSpPr>
          <p:spPr>
            <a:xfrm>
              <a:off x="1158530" y="2321199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&lt;meta&gt;</a:t>
              </a: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3F1DAF0-B2B6-AC65-A726-C00952D58514}"/>
                </a:ext>
              </a:extLst>
            </p:cNvPr>
            <p:cNvSpPr/>
            <p:nvPr/>
          </p:nvSpPr>
          <p:spPr>
            <a:xfrm>
              <a:off x="2504188" y="2322230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&lt;title&gt;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3AE5E50-0569-D690-9208-3F9A47DFF12E}"/>
                </a:ext>
              </a:extLst>
            </p:cNvPr>
            <p:cNvSpPr/>
            <p:nvPr/>
          </p:nvSpPr>
          <p:spPr>
            <a:xfrm>
              <a:off x="4165111" y="2321199"/>
              <a:ext cx="955462" cy="3714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&lt;div&gt;1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92A043D-D635-826D-E300-57CA7DB3561E}"/>
                </a:ext>
              </a:extLst>
            </p:cNvPr>
            <p:cNvSpPr/>
            <p:nvPr/>
          </p:nvSpPr>
          <p:spPr>
            <a:xfrm>
              <a:off x="6607229" y="2321199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&lt;div&gt;2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092761B-98BE-2FC0-3DBF-AF6C5C22E72D}"/>
                </a:ext>
              </a:extLst>
            </p:cNvPr>
            <p:cNvSpPr/>
            <p:nvPr/>
          </p:nvSpPr>
          <p:spPr>
            <a:xfrm>
              <a:off x="5659406" y="3037140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&lt;div&gt;1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0C04BCFA-2BCA-ABE2-DCC6-9C6CEBF3DE13}"/>
                </a:ext>
              </a:extLst>
            </p:cNvPr>
            <p:cNvSpPr/>
            <p:nvPr/>
          </p:nvSpPr>
          <p:spPr>
            <a:xfrm>
              <a:off x="6672958" y="3037140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&lt;div&gt;2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1F6CAC95-249A-7CB2-7FFF-84201DB2898E}"/>
                </a:ext>
              </a:extLst>
            </p:cNvPr>
            <p:cNvSpPr/>
            <p:nvPr/>
          </p:nvSpPr>
          <p:spPr>
            <a:xfrm>
              <a:off x="7686510" y="3037140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&lt;span&gt;</a:t>
              </a:r>
              <a:endParaRPr lang="zh-TW" altLang="en-US" dirty="0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9A2C9E6-CC20-17C3-F351-E33C7A579AC6}"/>
                </a:ext>
              </a:extLst>
            </p:cNvPr>
            <p:cNvGrpSpPr/>
            <p:nvPr/>
          </p:nvGrpSpPr>
          <p:grpSpPr>
            <a:xfrm>
              <a:off x="2288996" y="1521098"/>
              <a:ext cx="3584754" cy="192869"/>
              <a:chOff x="3000629" y="2069672"/>
              <a:chExt cx="3111275" cy="493885"/>
            </a:xfrm>
          </p:grpSpPr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27E7BE05-F4FC-06E6-7E3E-4B013FC0C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592C5A9A-8EF4-CA3B-ED7E-4B737A499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68964930-EF6D-BF94-E01A-E0663658AE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DB235C65-B670-113D-99CC-913684CB6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754C028-8299-5663-3A9A-C1590CF753D0}"/>
                </a:ext>
              </a:extLst>
            </p:cNvPr>
            <p:cNvGrpSpPr/>
            <p:nvPr/>
          </p:nvGrpSpPr>
          <p:grpSpPr>
            <a:xfrm>
              <a:off x="1617133" y="2072115"/>
              <a:ext cx="1329268" cy="246942"/>
              <a:chOff x="3000629" y="2069672"/>
              <a:chExt cx="3111275" cy="493885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FD7301FB-0D2D-322A-B88C-C591DFAA2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37906CAA-77BC-48B1-8985-17838F017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F783D01-9B15-E9BE-DAF6-9F65A81F5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87D01310-E67B-EAE5-B240-8C384A148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46F2C11-E388-F10E-3D97-DB804ADB4DAA}"/>
                </a:ext>
              </a:extLst>
            </p:cNvPr>
            <p:cNvGrpSpPr/>
            <p:nvPr/>
          </p:nvGrpSpPr>
          <p:grpSpPr>
            <a:xfrm>
              <a:off x="4641963" y="2059715"/>
              <a:ext cx="2482738" cy="249796"/>
              <a:chOff x="3000629" y="2069672"/>
              <a:chExt cx="3111275" cy="493885"/>
            </a:xfrm>
          </p:grpSpPr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5DEFC2FA-F14E-AFFC-1BF4-3FFD632DD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ABC450F8-0736-7997-D992-5F09CB678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629" y="2334986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482F8FE-AEFE-D8AE-E1FD-B7B140EE66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0629" y="2334985"/>
                <a:ext cx="3111275" cy="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B7C23ED7-9578-BFD5-CFEB-D0801A5E6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904" y="2334985"/>
                <a:ext cx="0" cy="22857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群組 449">
              <a:extLst>
                <a:ext uri="{FF2B5EF4-FFF2-40B4-BE49-F238E27FC236}">
                  <a16:creationId xmlns:a16="http://schemas.microsoft.com/office/drawing/2014/main" id="{35D0BF44-8AEA-AC48-197D-3076873E9CFD}"/>
                </a:ext>
              </a:extLst>
            </p:cNvPr>
            <p:cNvGrpSpPr/>
            <p:nvPr/>
          </p:nvGrpSpPr>
          <p:grpSpPr>
            <a:xfrm>
              <a:off x="6098454" y="2666235"/>
              <a:ext cx="2044475" cy="359135"/>
              <a:chOff x="6098454" y="2666235"/>
              <a:chExt cx="2044475" cy="359135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8B672F35-7732-BD87-37E0-BDF01E44C5DD}"/>
                  </a:ext>
                </a:extLst>
              </p:cNvPr>
              <p:cNvGrpSpPr/>
              <p:nvPr/>
            </p:nvGrpSpPr>
            <p:grpSpPr>
              <a:xfrm>
                <a:off x="6098454" y="2666235"/>
                <a:ext cx="2044475" cy="354901"/>
                <a:chOff x="3000629" y="2069672"/>
                <a:chExt cx="3111275" cy="493884"/>
              </a:xfrm>
            </p:grpSpPr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58CA9E3E-2E77-3B2A-3097-CA92BDE76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9802" y="2069672"/>
                  <a:ext cx="0" cy="265314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FE300B3D-1418-B439-AF60-CE57A0A06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0629" y="2334985"/>
                  <a:ext cx="0" cy="22857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CBDB2AC1-D90B-DD14-BED1-091D3428B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00629" y="2334985"/>
                  <a:ext cx="3111275" cy="1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直線接點 447">
                  <a:extLst>
                    <a:ext uri="{FF2B5EF4-FFF2-40B4-BE49-F238E27FC236}">
                      <a16:creationId xmlns:a16="http://schemas.microsoft.com/office/drawing/2014/main" id="{70A8040E-5D07-D6C0-91A1-B8B38BF8F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1904" y="2334985"/>
                  <a:ext cx="0" cy="228571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9" name="直線接點 448">
                <a:extLst>
                  <a:ext uri="{FF2B5EF4-FFF2-40B4-BE49-F238E27FC236}">
                    <a16:creationId xmlns:a16="http://schemas.microsoft.com/office/drawing/2014/main" id="{9A551A9C-54D5-1BBD-6F45-AD0526C77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8687" y="2861121"/>
                <a:ext cx="0" cy="164249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52" name="矩形: 圓角 451">
              <a:extLst>
                <a:ext uri="{FF2B5EF4-FFF2-40B4-BE49-F238E27FC236}">
                  <a16:creationId xmlns:a16="http://schemas.microsoft.com/office/drawing/2014/main" id="{01B6FF5A-7187-76F6-C1A8-57B8F8F90865}"/>
                </a:ext>
              </a:extLst>
            </p:cNvPr>
            <p:cNvSpPr/>
            <p:nvPr/>
          </p:nvSpPr>
          <p:spPr>
            <a:xfrm>
              <a:off x="3691067" y="3632636"/>
              <a:ext cx="596865" cy="3714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&lt;p&gt;</a:t>
              </a:r>
              <a:endParaRPr lang="zh-TW" altLang="en-US" dirty="0"/>
            </a:p>
          </p:txBody>
        </p:sp>
        <p:sp>
          <p:nvSpPr>
            <p:cNvPr id="453" name="矩形: 圓角 452">
              <a:extLst>
                <a:ext uri="{FF2B5EF4-FFF2-40B4-BE49-F238E27FC236}">
                  <a16:creationId xmlns:a16="http://schemas.microsoft.com/office/drawing/2014/main" id="{370DAC03-52A7-1BC4-6BB4-A34517BF422C}"/>
                </a:ext>
              </a:extLst>
            </p:cNvPr>
            <p:cNvSpPr/>
            <p:nvPr/>
          </p:nvSpPr>
          <p:spPr>
            <a:xfrm>
              <a:off x="4975624" y="3632636"/>
              <a:ext cx="600562" cy="3714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</a:t>
              </a:r>
              <a:r>
                <a:rPr lang="en-US" altLang="zh-TW" dirty="0" err="1"/>
                <a:t>ul</a:t>
              </a:r>
              <a:r>
                <a:rPr lang="en-US" altLang="zh-TW" dirty="0"/>
                <a:t>&gt;</a:t>
              </a:r>
              <a:endParaRPr lang="zh-TW" altLang="en-US" dirty="0"/>
            </a:p>
          </p:txBody>
        </p:sp>
        <p:sp>
          <p:nvSpPr>
            <p:cNvPr id="454" name="矩形: 圓角 453">
              <a:extLst>
                <a:ext uri="{FF2B5EF4-FFF2-40B4-BE49-F238E27FC236}">
                  <a16:creationId xmlns:a16="http://schemas.microsoft.com/office/drawing/2014/main" id="{C467D57C-4F47-C830-7D75-ACF81086CDE9}"/>
                </a:ext>
              </a:extLst>
            </p:cNvPr>
            <p:cNvSpPr/>
            <p:nvPr/>
          </p:nvSpPr>
          <p:spPr>
            <a:xfrm>
              <a:off x="4196676" y="3037140"/>
              <a:ext cx="903485" cy="3333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&lt;div&gt;1</a:t>
              </a:r>
              <a:endParaRPr lang="zh-TW" altLang="en-US" dirty="0"/>
            </a:p>
          </p:txBody>
        </p:sp>
        <p:sp>
          <p:nvSpPr>
            <p:cNvPr id="459" name="矩形: 圓角 458">
              <a:extLst>
                <a:ext uri="{FF2B5EF4-FFF2-40B4-BE49-F238E27FC236}">
                  <a16:creationId xmlns:a16="http://schemas.microsoft.com/office/drawing/2014/main" id="{F9A2B0A3-8D69-BE96-E6F2-D48242AC2279}"/>
                </a:ext>
              </a:extLst>
            </p:cNvPr>
            <p:cNvSpPr/>
            <p:nvPr/>
          </p:nvSpPr>
          <p:spPr>
            <a:xfrm>
              <a:off x="5372986" y="4290021"/>
              <a:ext cx="637557" cy="3714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&lt;li&gt;2</a:t>
              </a:r>
              <a:endParaRPr lang="zh-TW" altLang="en-US" dirty="0"/>
            </a:p>
          </p:txBody>
        </p:sp>
        <p:sp>
          <p:nvSpPr>
            <p:cNvPr id="460" name="矩形: 圓角 459">
              <a:extLst>
                <a:ext uri="{FF2B5EF4-FFF2-40B4-BE49-F238E27FC236}">
                  <a16:creationId xmlns:a16="http://schemas.microsoft.com/office/drawing/2014/main" id="{609FEBE2-D361-7866-AD9A-9482255B0F49}"/>
                </a:ext>
              </a:extLst>
            </p:cNvPr>
            <p:cNvSpPr/>
            <p:nvPr/>
          </p:nvSpPr>
          <p:spPr>
            <a:xfrm>
              <a:off x="3691067" y="4285881"/>
              <a:ext cx="596865" cy="3714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&lt;a&gt;</a:t>
              </a:r>
              <a:endParaRPr lang="zh-TW" altLang="en-US" dirty="0"/>
            </a:p>
          </p:txBody>
        </p:sp>
        <p:sp>
          <p:nvSpPr>
            <p:cNvPr id="461" name="矩形: 圓角 460">
              <a:extLst>
                <a:ext uri="{FF2B5EF4-FFF2-40B4-BE49-F238E27FC236}">
                  <a16:creationId xmlns:a16="http://schemas.microsoft.com/office/drawing/2014/main" id="{6A1DAF51-67A3-1857-20EA-64B98B6773CC}"/>
                </a:ext>
              </a:extLst>
            </p:cNvPr>
            <p:cNvSpPr/>
            <p:nvPr/>
          </p:nvSpPr>
          <p:spPr>
            <a:xfrm>
              <a:off x="4589201" y="4285881"/>
              <a:ext cx="637561" cy="3714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&lt;li&gt;1</a:t>
              </a:r>
              <a:endParaRPr lang="zh-TW" altLang="en-US" dirty="0"/>
            </a:p>
          </p:txBody>
        </p:sp>
        <p:cxnSp>
          <p:nvCxnSpPr>
            <p:cNvPr id="467" name="直線接點 466">
              <a:extLst>
                <a:ext uri="{FF2B5EF4-FFF2-40B4-BE49-F238E27FC236}">
                  <a16:creationId xmlns:a16="http://schemas.microsoft.com/office/drawing/2014/main" id="{70BD710B-5499-EF0C-3AE1-34E99C4601B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642842" y="2692647"/>
              <a:ext cx="1125" cy="33418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74" name="群組 473">
              <a:extLst>
                <a:ext uri="{FF2B5EF4-FFF2-40B4-BE49-F238E27FC236}">
                  <a16:creationId xmlns:a16="http://schemas.microsoft.com/office/drawing/2014/main" id="{7D22D639-2FB9-6231-DE7D-6FFC512D7D4D}"/>
                </a:ext>
              </a:extLst>
            </p:cNvPr>
            <p:cNvGrpSpPr/>
            <p:nvPr/>
          </p:nvGrpSpPr>
          <p:grpSpPr>
            <a:xfrm>
              <a:off x="3994679" y="3380796"/>
              <a:ext cx="1292334" cy="237399"/>
              <a:chOff x="2967889" y="2069672"/>
              <a:chExt cx="3171273" cy="574569"/>
            </a:xfrm>
          </p:grpSpPr>
          <p:cxnSp>
            <p:nvCxnSpPr>
              <p:cNvPr id="475" name="直線接點 474">
                <a:extLst>
                  <a:ext uri="{FF2B5EF4-FFF2-40B4-BE49-F238E27FC236}">
                    <a16:creationId xmlns:a16="http://schemas.microsoft.com/office/drawing/2014/main" id="{A2AA1E93-F397-8431-9F9B-8B4189D2D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802" y="2069672"/>
                <a:ext cx="0" cy="26531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77" name="直線接點 476">
                <a:extLst>
                  <a:ext uri="{FF2B5EF4-FFF2-40B4-BE49-F238E27FC236}">
                    <a16:creationId xmlns:a16="http://schemas.microsoft.com/office/drawing/2014/main" id="{C5C3D741-C519-70E2-7B63-8BB4D66D4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5831" y="2331930"/>
                <a:ext cx="0" cy="312311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1" name="直線接點 480">
                <a:extLst>
                  <a:ext uri="{FF2B5EF4-FFF2-40B4-BE49-F238E27FC236}">
                    <a16:creationId xmlns:a16="http://schemas.microsoft.com/office/drawing/2014/main" id="{733176D2-F69E-0696-08E8-52A42E057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7889" y="2332341"/>
                <a:ext cx="3171273" cy="264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2" name="直線接點 481">
                <a:extLst>
                  <a:ext uri="{FF2B5EF4-FFF2-40B4-BE49-F238E27FC236}">
                    <a16:creationId xmlns:a16="http://schemas.microsoft.com/office/drawing/2014/main" id="{568DB27A-1626-7E11-07C1-A37998CB9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7106" y="2358908"/>
                <a:ext cx="0" cy="28533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483" name="直線接點 482">
              <a:extLst>
                <a:ext uri="{FF2B5EF4-FFF2-40B4-BE49-F238E27FC236}">
                  <a16:creationId xmlns:a16="http://schemas.microsoft.com/office/drawing/2014/main" id="{32CAF368-C19E-F565-DD21-37DD0C524AF3}"/>
                </a:ext>
              </a:extLst>
            </p:cNvPr>
            <p:cNvCxnSpPr>
              <a:cxnSpLocks/>
            </p:cNvCxnSpPr>
            <p:nvPr/>
          </p:nvCxnSpPr>
          <p:spPr>
            <a:xfrm>
              <a:off x="3994679" y="4010734"/>
              <a:ext cx="3175" cy="26987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88" name="群組 487">
              <a:extLst>
                <a:ext uri="{FF2B5EF4-FFF2-40B4-BE49-F238E27FC236}">
                  <a16:creationId xmlns:a16="http://schemas.microsoft.com/office/drawing/2014/main" id="{EFDDE928-5C4A-86F6-27D0-0A716F7120F0}"/>
                </a:ext>
              </a:extLst>
            </p:cNvPr>
            <p:cNvGrpSpPr/>
            <p:nvPr/>
          </p:nvGrpSpPr>
          <p:grpSpPr>
            <a:xfrm>
              <a:off x="4890451" y="4004085"/>
              <a:ext cx="783804" cy="276525"/>
              <a:chOff x="2915881" y="2153158"/>
              <a:chExt cx="3122245" cy="477631"/>
            </a:xfrm>
          </p:grpSpPr>
          <p:cxnSp>
            <p:nvCxnSpPr>
              <p:cNvPr id="496" name="直線接點 495">
                <a:extLst>
                  <a:ext uri="{FF2B5EF4-FFF2-40B4-BE49-F238E27FC236}">
                    <a16:creationId xmlns:a16="http://schemas.microsoft.com/office/drawing/2014/main" id="{CCE63C35-5187-D565-46E8-EF3E65682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6024" y="2153158"/>
                <a:ext cx="0" cy="265315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98" name="直線接點 497">
                <a:extLst>
                  <a:ext uri="{FF2B5EF4-FFF2-40B4-BE49-F238E27FC236}">
                    <a16:creationId xmlns:a16="http://schemas.microsoft.com/office/drawing/2014/main" id="{FF23D9EE-44FF-CD54-56BD-83CD17C0E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81" y="2402219"/>
                <a:ext cx="0" cy="22857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99" name="直線接點 498">
                <a:extLst>
                  <a:ext uri="{FF2B5EF4-FFF2-40B4-BE49-F238E27FC236}">
                    <a16:creationId xmlns:a16="http://schemas.microsoft.com/office/drawing/2014/main" id="{F10276DC-5330-4484-A875-501CA51B3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6851" y="2418467"/>
                <a:ext cx="3111275" cy="2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01" name="直線接點 500">
                <a:extLst>
                  <a:ext uri="{FF2B5EF4-FFF2-40B4-BE49-F238E27FC236}">
                    <a16:creationId xmlns:a16="http://schemas.microsoft.com/office/drawing/2014/main" id="{B04E2ABD-00FD-83F9-CE36-3EDE3199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7156" y="2402217"/>
                <a:ext cx="0" cy="22857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475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19999" y="7686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建立</a:t>
            </a:r>
            <a:r>
              <a:rPr lang="en-US" altLang="zh-TW" dirty="0" err="1">
                <a:solidFill>
                  <a:schemeClr val="dk1"/>
                </a:solidFill>
              </a:rPr>
              <a:t>BeautifulSoup</a:t>
            </a:r>
            <a:r>
              <a:rPr lang="zh-TW" altLang="en-US" dirty="0">
                <a:solidFill>
                  <a:schemeClr val="dk1"/>
                </a:solidFill>
              </a:rPr>
              <a:t>物件剖析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文件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1758949" y="2107347"/>
            <a:ext cx="5626100" cy="15036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字串建立</a:t>
            </a:r>
            <a:r>
              <a:rPr lang="en-US" altLang="zh-TW" b="1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物件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html_str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"&lt;p&gt;Hello World!&lt;/p&gt;"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soup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html_str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“</a:t>
            </a:r>
            <a:r>
              <a:rPr lang="en-US" altLang="zh-TW" dirty="0" err="1">
                <a:solidFill>
                  <a:srgbClr val="FF0000"/>
                </a:solidFill>
              </a:rPr>
              <a:t>lxml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”)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標籤字串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,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剖析器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(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lxml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、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html5lib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、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html.parser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print(soup)</a:t>
            </a:r>
          </a:p>
        </p:txBody>
      </p:sp>
    </p:spTree>
    <p:extLst>
      <p:ext uri="{BB962C8B-B14F-4D97-AF65-F5344CB8AC3E}">
        <p14:creationId xmlns:p14="http://schemas.microsoft.com/office/powerpoint/2010/main" val="47963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19999" y="7686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建立</a:t>
            </a:r>
            <a:r>
              <a:rPr lang="en-US" altLang="zh-TW" dirty="0" err="1">
                <a:solidFill>
                  <a:schemeClr val="dk1"/>
                </a:solidFill>
              </a:rPr>
              <a:t>BeautifulSoup</a:t>
            </a:r>
            <a:r>
              <a:rPr lang="zh-TW" altLang="en-US" dirty="0">
                <a:solidFill>
                  <a:schemeClr val="dk1"/>
                </a:solidFill>
              </a:rPr>
              <a:t>物件剖析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文件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104116" y="1931361"/>
            <a:ext cx="4935765" cy="19249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HTTP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回應內容建立</a:t>
            </a:r>
            <a:r>
              <a:rPr lang="en-US" altLang="zh-TW" b="1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物件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dirty="0">
                <a:solidFill>
                  <a:srgbClr val="FF0000"/>
                </a:solidFill>
              </a:rPr>
              <a:t>requests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("https://fchart.github.io/ML/Surveys.html")</a:t>
            </a:r>
          </a:p>
          <a:p>
            <a:pPr marL="0" indent="0" algn="just"/>
            <a:r>
              <a:rPr lang="en-US" altLang="zh-TW" dirty="0" err="1">
                <a:solidFill>
                  <a:srgbClr val="FF0000"/>
                </a:solidFill>
              </a:rPr>
              <a:t>r.encoding</a:t>
            </a:r>
            <a:r>
              <a:rPr lang="en-US" altLang="zh-TW" dirty="0">
                <a:solidFill>
                  <a:srgbClr val="FF0000"/>
                </a:solidFill>
              </a:rPr>
              <a:t> = "utf8"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soup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r.text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lxml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print(soup)</a:t>
            </a:r>
          </a:p>
        </p:txBody>
      </p:sp>
    </p:spTree>
    <p:extLst>
      <p:ext uri="{BB962C8B-B14F-4D97-AF65-F5344CB8AC3E}">
        <p14:creationId xmlns:p14="http://schemas.microsoft.com/office/powerpoint/2010/main" val="132240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19999" y="7686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建立</a:t>
            </a:r>
            <a:r>
              <a:rPr lang="en-US" altLang="zh-TW" dirty="0" err="1">
                <a:solidFill>
                  <a:schemeClr val="dk1"/>
                </a:solidFill>
              </a:rPr>
              <a:t>BeautifulSoup</a:t>
            </a:r>
            <a:r>
              <a:rPr lang="zh-TW" altLang="en-US" dirty="0">
                <a:solidFill>
                  <a:schemeClr val="dk1"/>
                </a:solidFill>
              </a:rPr>
              <a:t>物件剖析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文件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398030" y="2013004"/>
            <a:ext cx="4347937" cy="19249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開啟檔案建立</a:t>
            </a:r>
            <a:r>
              <a:rPr lang="en-US" altLang="zh-TW" b="1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物件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rgbClr val="0070C0"/>
                </a:solidFill>
              </a:rPr>
              <a:t>with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"Surveys.html"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"r", encoding="utf8") </a:t>
            </a:r>
            <a:r>
              <a:rPr lang="en-US" altLang="zh-TW" dirty="0">
                <a:solidFill>
                  <a:srgbClr val="0070C0"/>
                </a:solidFill>
              </a:rPr>
              <a:t>as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fp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soup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"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lxml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print(soup)</a:t>
            </a:r>
          </a:p>
        </p:txBody>
      </p:sp>
    </p:spTree>
    <p:extLst>
      <p:ext uri="{BB962C8B-B14F-4D97-AF65-F5344CB8AC3E}">
        <p14:creationId xmlns:p14="http://schemas.microsoft.com/office/powerpoint/2010/main" val="27790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60991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取得擷取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標籤的相關資訊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09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4572000" y="1238002"/>
            <a:ext cx="3745818" cy="28774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取出和顯示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&lt;a&gt;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標籤的資料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with open("Surveys.html", "r", encoding="utf8") as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   soup =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, "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lxml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tags = soup("a")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tag = tags[1]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取出索引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1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的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&lt;a&gt;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標籤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標籤名稱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tag.name)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標籤內容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tag.text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標籤內容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tag.string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標籤內容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tag.b.string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print("URL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網址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tag.get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href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", None))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print("target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屬性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tag["target"])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72224BF9-FB72-7940-C220-FB0CD6A20DE7}"/>
              </a:ext>
            </a:extLst>
          </p:cNvPr>
          <p:cNvSpPr txBox="1">
            <a:spLocks/>
          </p:cNvSpPr>
          <p:nvPr/>
        </p:nvSpPr>
        <p:spPr>
          <a:xfrm>
            <a:off x="720000" y="1842159"/>
            <a:ext cx="3745818" cy="22732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取出和顯示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&lt;</a:t>
            </a:r>
            <a:r>
              <a:rPr lang="en-US" altLang="zh-TW" b="1" dirty="0" err="1">
                <a:solidFill>
                  <a:schemeClr val="bg1">
                    <a:lumMod val="10000"/>
                  </a:schemeClr>
                </a:solidFill>
              </a:rPr>
              <a:t>img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&gt;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標籤的資料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with open("Surveys.html", "r", encoding="utf8") as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   soup =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, "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lxml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tags = soup(</a:t>
            </a:r>
            <a:r>
              <a:rPr lang="en-US" altLang="zh-TW" sz="1200" dirty="0">
                <a:solidFill>
                  <a:srgbClr val="FF0000"/>
                </a:solidFill>
              </a:rPr>
              <a:t>"</a:t>
            </a:r>
            <a:r>
              <a:rPr lang="en-US" altLang="zh-TW" sz="1200" dirty="0" err="1">
                <a:solidFill>
                  <a:srgbClr val="FF0000"/>
                </a:solidFill>
              </a:rPr>
              <a:t>img</a:t>
            </a:r>
            <a:r>
              <a:rPr lang="en-US" altLang="zh-TW" sz="1200" dirty="0">
                <a:solidFill>
                  <a:srgbClr val="FF0000"/>
                </a:solidFill>
              </a:rPr>
              <a:t>"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tag = </a:t>
            </a:r>
            <a:r>
              <a:rPr lang="en-US" altLang="zh-TW" sz="1200" dirty="0">
                <a:solidFill>
                  <a:srgbClr val="FF0000"/>
                </a:solidFill>
              </a:rPr>
              <a:t>tags[0]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取出地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個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</a:t>
            </a:r>
            <a:r>
              <a:rPr lang="en-US" altLang="zh-TW" sz="900" b="1" dirty="0" err="1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img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&gt;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標籤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圖片網址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tag.</a:t>
            </a:r>
            <a:r>
              <a:rPr lang="en-US" altLang="zh-TW" sz="1200" dirty="0" err="1">
                <a:solidFill>
                  <a:srgbClr val="FF0000"/>
                </a:solidFill>
              </a:rPr>
              <a:t>get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200" u="sng" dirty="0">
                <a:solidFill>
                  <a:schemeClr val="bg1">
                    <a:lumMod val="10000"/>
                  </a:schemeClr>
                </a:solidFill>
              </a:rPr>
              <a:t>"</a:t>
            </a:r>
            <a:r>
              <a:rPr lang="en-US" altLang="zh-TW" sz="1200" u="sng" dirty="0" err="1">
                <a:solidFill>
                  <a:schemeClr val="bg1">
                    <a:lumMod val="10000"/>
                  </a:schemeClr>
                </a:solidFill>
              </a:rPr>
              <a:t>src</a:t>
            </a:r>
            <a:r>
              <a:rPr lang="en-US" altLang="zh-TW" sz="1200" u="sng" dirty="0">
                <a:solidFill>
                  <a:schemeClr val="bg1">
                    <a:lumMod val="10000"/>
                  </a:schemeClr>
                </a:solidFill>
              </a:rPr>
              <a:t>"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, None))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print("alt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屬性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</a:t>
            </a:r>
            <a:r>
              <a:rPr lang="en-US" altLang="zh-TW" sz="1200" u="sng" dirty="0">
                <a:solidFill>
                  <a:schemeClr val="bg1">
                    <a:lumMod val="10000"/>
                  </a:schemeClr>
                </a:solidFill>
              </a:rPr>
              <a:t>tag["alt"]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屬性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: ",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tag.</a:t>
            </a:r>
            <a:r>
              <a:rPr lang="en-US" altLang="zh-TW" sz="1200" u="sng" dirty="0" err="1">
                <a:solidFill>
                  <a:schemeClr val="bg1">
                    <a:lumMod val="10000"/>
                  </a:schemeClr>
                </a:solidFill>
              </a:rPr>
              <a:t>attrs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E40B8F35-4ADA-1952-934C-5AF59E3CB80A}"/>
              </a:ext>
            </a:extLst>
          </p:cNvPr>
          <p:cNvSpPr txBox="1">
            <a:spLocks/>
          </p:cNvSpPr>
          <p:nvPr/>
        </p:nvSpPr>
        <p:spPr>
          <a:xfrm>
            <a:off x="720000" y="1238002"/>
            <a:ext cx="3745818" cy="5539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tags = soup(“a”)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tag = tags[1]</a:t>
            </a:r>
          </a:p>
        </p:txBody>
      </p:sp>
    </p:spTree>
    <p:extLst>
      <p:ext uri="{BB962C8B-B14F-4D97-AF65-F5344CB8AC3E}">
        <p14:creationId xmlns:p14="http://schemas.microsoft.com/office/powerpoint/2010/main" val="247001008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4502</Words>
  <Application>Microsoft Office PowerPoint</Application>
  <PresentationFormat>如螢幕大小 (16:9)</PresentationFormat>
  <Paragraphs>620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Anton</vt:lpstr>
      <vt:lpstr>Lato</vt:lpstr>
      <vt:lpstr>Wingdings</vt:lpstr>
      <vt:lpstr>Roboto</vt:lpstr>
      <vt:lpstr>Poppins</vt:lpstr>
      <vt:lpstr>Arial</vt:lpstr>
      <vt:lpstr>Essential Oils: Extraction Methods by Slidesgo</vt:lpstr>
      <vt:lpstr>Chapter 4</vt:lpstr>
      <vt:lpstr>HTML網頁的資料擷取工作</vt:lpstr>
      <vt:lpstr>使用開發人員工具分析HTML網頁</vt:lpstr>
      <vt:lpstr>分析HTML網頁資料</vt:lpstr>
      <vt:lpstr>HTML標籤樹</vt:lpstr>
      <vt:lpstr>建立BeautifulSoup物件剖析HTML文件</vt:lpstr>
      <vt:lpstr>建立BeautifulSoup物件剖析HTML文件</vt:lpstr>
      <vt:lpstr>建立BeautifulSoup物件剖析HTML文件</vt:lpstr>
      <vt:lpstr>取得擷取HTML標籤的相關資訊</vt:lpstr>
      <vt:lpstr>走訪剖析的HTML網頁</vt:lpstr>
      <vt:lpstr>使用find()函數尋找HTML網頁</vt:lpstr>
      <vt:lpstr>使用find()函數尋找HTML網頁</vt:lpstr>
      <vt:lpstr>使用find()函數尋找HTML網頁</vt:lpstr>
      <vt:lpstr>使用find()函數尋找HTML網頁</vt:lpstr>
      <vt:lpstr>使用find_all()函數尋找HTML網頁</vt:lpstr>
      <vt:lpstr>使用find_all()函數尋找HTML網頁</vt:lpstr>
      <vt:lpstr>使用find_all()函數尋找HTML網頁</vt:lpstr>
      <vt:lpstr>使用find_all()函數尋找HTML網頁</vt:lpstr>
      <vt:lpstr>CSS選擇器</vt:lpstr>
      <vt:lpstr>CSS選擇器</vt:lpstr>
      <vt:lpstr>使用select()函數選取HTML標籤</vt:lpstr>
      <vt:lpstr>使用select()函數選取HTML標籤</vt:lpstr>
      <vt:lpstr>使用select()函數選取HTML標籤</vt:lpstr>
      <vt:lpstr>使用select()函數選取HTML標籤</vt:lpstr>
      <vt:lpstr>使用select_one()函數選取HTML標籤</vt:lpstr>
      <vt:lpstr>正規表達式</vt:lpstr>
      <vt:lpstr>字元集</vt:lpstr>
      <vt:lpstr>比對符號</vt:lpstr>
      <vt:lpstr>範本字串的範例</vt:lpstr>
      <vt:lpstr>使用正規表達式比對HTML標籤內容</vt:lpstr>
      <vt:lpstr>使用正規表達式比對HTML標籤內容</vt:lpstr>
      <vt:lpstr>Selenuim + BeautifulSoup擷取網頁資料</vt:lpstr>
      <vt:lpstr>在Selenium使用Xpath表達式定位網頁資料</vt:lpstr>
      <vt:lpstr>在Selenium使用Xpath表達式定位網頁資料</vt:lpstr>
      <vt:lpstr>在Selenium使用Xpath表達式定位網頁資料</vt:lpstr>
      <vt:lpstr>在Selenium使用Xpath表達式定位網頁資料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朱元祥</dc:creator>
  <cp:lastModifiedBy>Microsoft Office</cp:lastModifiedBy>
  <cp:revision>24</cp:revision>
  <dcterms:modified xsi:type="dcterms:W3CDTF">2023-03-28T07:11:49Z</dcterms:modified>
</cp:coreProperties>
</file>