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BD2ACEA-22F0-19CC-C593-1C35084ED3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48B2A5-7E57-065E-8463-102B717BFB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4A1F0-3CAA-4C29-B262-DBDE98635616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D5C5C2-9189-4808-7513-02314C377F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EB1D4D-5F46-5CC4-006D-C63687CE1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3F907-6D35-4628-B6B3-1EBC45ADD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0371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BE46-684C-4381-BE6F-DB518506C0B8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76DCB-A07A-40C9-81A2-2458CD0A0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002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BC2F5-2BE2-30F6-CEB1-B1E9B45A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C21A60-85E8-12C4-CAB7-6F5CDEC5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86F2E2-020B-AF85-03FC-350001F4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38E31D-E09D-53D8-B28C-01EB47BA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985A87-9A4B-F74C-3C3D-9AF055F1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76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92449-3FC8-D4D1-242E-FC5269E2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A489CB-FCDC-ECFF-4274-255381560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302BD2-3EE5-8226-70E9-1026F42C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F3F864-110A-6068-DF95-579B45CE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39E6F1-EE64-0DDC-C14E-702EFD0F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56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9DB79B3-D832-2632-AF49-4DDAE8114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E45045-FE43-1AE8-3153-73A2638DB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D42C54-B05A-9617-48F8-438A82F1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61A9BE-646A-1E58-7138-B23AF602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59EA76-FD9D-BE12-4D60-B078FCAB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17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44F0F-BE41-958D-54A1-25E4DCE1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0B7C39-3B5D-44D6-7397-0995FF816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53CEA6-FE97-1661-D123-5DC386B9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4AB370-C3A0-EF4D-107C-937AFA1E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1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1A718-926C-B0BB-3DA9-4E1393A3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2731B9-8F23-17AB-1DC5-3ADFEB1BD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A23DCC-8D19-9D60-2B84-54570C28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1C0B64-72AF-DDF4-E3B9-F9AA6718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3D6F20-983C-7800-7E4C-CF00C1AA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75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74FE0-054F-2F31-EBFD-38746350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97AAA7-4906-1520-63F2-8052E2358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65606A-52F7-5A94-70D4-2845FEE28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9C0C02-BFB1-7D5D-C208-9204834A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7840C1-DFD1-2B1B-CEEC-47F3AA49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224313-566B-3718-781B-4DD9366A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92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04014-F630-7838-00A0-AF749768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18882F-14BA-8306-74F2-51894BF8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CBE41A-00D8-D61E-3CF2-C56F8451B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A4D004-20D8-692A-F0CC-7C66B7773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4F00E9-3F76-7465-66B3-F581B1C07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140D9A-483A-EB36-6170-FF08BD49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3BD42C-BAE6-90E6-6B50-55ACE1C9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956E8B-48B2-72E5-5C66-28D50242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97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11686F-0192-D06F-6465-17F0D398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20BFC9-9FC5-310C-16E6-8902F837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923D8C-1933-8A78-56BA-53C99D96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B12B29-0D29-A89E-E754-F38CF60C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8087CEB-3E97-A143-D4DF-B2790687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2C3C0B-F934-6A89-67A7-4149F0BE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12219C-FAA8-5883-4754-03D8AFDB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38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49113-0B0E-0F4C-E449-2784A7D8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580FF1-EA55-8FAC-26FE-AA2B3130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04E810-E87D-AF43-1DAA-9F9C5C1B3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AB02F8-795D-41E6-1CBD-5E26599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21E646-82EC-F350-EC90-425F0C94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56693F-8C4D-FD08-4351-D8397ABA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66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2BB9F-B8C1-C7D9-5D9F-155D5F06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8B4E95-9F7E-A32E-2C32-7D1E13D06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691415-A8CB-8EFC-E117-08DCA0801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5958E0-1E79-3C07-18E0-841E0141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2DC889-CAE1-9019-EF54-5C158B3A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B4C93E-B400-E20B-FA15-F6355066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AE3E2-9D2C-46A3-AA8E-AC7B0E61D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63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53A6A7-D176-EB74-9CE1-53EB40AA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8A7F81-C7AD-90AC-9124-37A6F6E5F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CD7D3F-58C7-0387-A980-D35904951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5062C-EAFB-41DF-B79D-CD41C9827C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0AAE6-D5BA-751E-70A2-F785AFD83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2737AD3-7A17-C5FD-3153-37FA3E2DD4C5}"/>
              </a:ext>
            </a:extLst>
          </p:cNvPr>
          <p:cNvSpPr txBox="1">
            <a:spLocks/>
          </p:cNvSpPr>
          <p:nvPr userDrawn="1"/>
        </p:nvSpPr>
        <p:spPr>
          <a:xfrm>
            <a:off x="9303327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BCAE3E2-9D2C-46A3-AA8E-AC7B0E61D3AE}" type="slidenum">
              <a:rPr lang="zh-TW" altLang="en-US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318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6806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C9AD1C6-01D9-8350-45D4-A6BFDE478989}"/>
              </a:ext>
            </a:extLst>
          </p:cNvPr>
          <p:cNvSpPr txBox="1"/>
          <p:nvPr/>
        </p:nvSpPr>
        <p:spPr>
          <a:xfrm>
            <a:off x="5214257" y="3075057"/>
            <a:ext cx="1763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CH06</a:t>
            </a:r>
          </a:p>
        </p:txBody>
      </p:sp>
    </p:spTree>
    <p:extLst>
      <p:ext uri="{BB962C8B-B14F-4D97-AF65-F5344CB8AC3E}">
        <p14:creationId xmlns:p14="http://schemas.microsoft.com/office/powerpoint/2010/main" val="269934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742A4D7-A19A-4817-82BF-A2263BF55969}"/>
              </a:ext>
            </a:extLst>
          </p:cNvPr>
          <p:cNvSpPr txBox="1"/>
          <p:nvPr/>
        </p:nvSpPr>
        <p:spPr>
          <a:xfrm>
            <a:off x="245056" y="262682"/>
            <a:ext cx="10220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6-2-4.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例外的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HTML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標籤</a:t>
            </a:r>
            <a:endParaRPr lang="zh-TW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圖片 5" descr="一張含有 文字, 信 的圖片&#10;&#10;自動產生的描述">
            <a:extLst>
              <a:ext uri="{FF2B5EF4-FFF2-40B4-BE49-F238E27FC236}">
                <a16:creationId xmlns:a16="http://schemas.microsoft.com/office/drawing/2014/main" id="{C0D0BE39-CEDF-B5AB-0FB7-0BAA9C124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t="40000" r="13191" b="45823"/>
          <a:stretch/>
        </p:blipFill>
        <p:spPr>
          <a:xfrm>
            <a:off x="1476010" y="844952"/>
            <a:ext cx="9239978" cy="2410428"/>
          </a:xfrm>
          <a:prstGeom prst="rect">
            <a:avLst/>
          </a:prstGeom>
        </p:spPr>
      </p:pic>
      <p:pic>
        <p:nvPicPr>
          <p:cNvPr id="8" name="圖片 7" descr="一張含有 文字, 信 的圖片&#10;&#10;自動產生的描述">
            <a:extLst>
              <a:ext uri="{FF2B5EF4-FFF2-40B4-BE49-F238E27FC236}">
                <a16:creationId xmlns:a16="http://schemas.microsoft.com/office/drawing/2014/main" id="{19D1604C-F073-EB52-1CE0-5089307A04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2" t="67511" r="13192" b="23980"/>
          <a:stretch/>
        </p:blipFill>
        <p:spPr>
          <a:xfrm>
            <a:off x="1386771" y="3375985"/>
            <a:ext cx="9418456" cy="146998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6D4D922-CB8C-CD06-D6DC-13DD195ECFF7}"/>
              </a:ext>
            </a:extLst>
          </p:cNvPr>
          <p:cNvSpPr/>
          <p:nvPr/>
        </p:nvSpPr>
        <p:spPr>
          <a:xfrm flipH="1">
            <a:off x="2108917" y="1943377"/>
            <a:ext cx="1444511" cy="637777"/>
          </a:xfrm>
          <a:custGeom>
            <a:avLst/>
            <a:gdLst>
              <a:gd name="connsiteX0" fmla="*/ 0 w 1444511"/>
              <a:gd name="connsiteY0" fmla="*/ 0 h 637777"/>
              <a:gd name="connsiteX1" fmla="*/ 438168 w 1444511"/>
              <a:gd name="connsiteY1" fmla="*/ 0 h 637777"/>
              <a:gd name="connsiteX2" fmla="*/ 919672 w 1444511"/>
              <a:gd name="connsiteY2" fmla="*/ 0 h 637777"/>
              <a:gd name="connsiteX3" fmla="*/ 1444511 w 1444511"/>
              <a:gd name="connsiteY3" fmla="*/ 0 h 637777"/>
              <a:gd name="connsiteX4" fmla="*/ 1444511 w 1444511"/>
              <a:gd name="connsiteY4" fmla="*/ 637777 h 637777"/>
              <a:gd name="connsiteX5" fmla="*/ 948562 w 1444511"/>
              <a:gd name="connsiteY5" fmla="*/ 637777 h 637777"/>
              <a:gd name="connsiteX6" fmla="*/ 467059 w 1444511"/>
              <a:gd name="connsiteY6" fmla="*/ 637777 h 637777"/>
              <a:gd name="connsiteX7" fmla="*/ 0 w 1444511"/>
              <a:gd name="connsiteY7" fmla="*/ 637777 h 637777"/>
              <a:gd name="connsiteX8" fmla="*/ 0 w 1444511"/>
              <a:gd name="connsiteY8" fmla="*/ 0 h 63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4511" h="637777" extrusionOk="0">
                <a:moveTo>
                  <a:pt x="0" y="0"/>
                </a:moveTo>
                <a:cubicBezTo>
                  <a:pt x="125305" y="10559"/>
                  <a:pt x="329948" y="3331"/>
                  <a:pt x="438168" y="0"/>
                </a:cubicBezTo>
                <a:cubicBezTo>
                  <a:pt x="546388" y="-3331"/>
                  <a:pt x="811486" y="21102"/>
                  <a:pt x="919672" y="0"/>
                </a:cubicBezTo>
                <a:cubicBezTo>
                  <a:pt x="1027858" y="-21102"/>
                  <a:pt x="1291769" y="-8928"/>
                  <a:pt x="1444511" y="0"/>
                </a:cubicBezTo>
                <a:cubicBezTo>
                  <a:pt x="1413207" y="226179"/>
                  <a:pt x="1447438" y="452135"/>
                  <a:pt x="1444511" y="637777"/>
                </a:cubicBezTo>
                <a:cubicBezTo>
                  <a:pt x="1340953" y="628379"/>
                  <a:pt x="1109149" y="641496"/>
                  <a:pt x="948562" y="637777"/>
                </a:cubicBezTo>
                <a:cubicBezTo>
                  <a:pt x="787975" y="634058"/>
                  <a:pt x="569607" y="643357"/>
                  <a:pt x="467059" y="637777"/>
                </a:cubicBezTo>
                <a:cubicBezTo>
                  <a:pt x="364511" y="632197"/>
                  <a:pt x="219150" y="620801"/>
                  <a:pt x="0" y="637777"/>
                </a:cubicBezTo>
                <a:cubicBezTo>
                  <a:pt x="-352" y="330762"/>
                  <a:pt x="26706" y="15977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2266944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D6AC0CF-D2E0-A513-AF92-71919889D24B}"/>
              </a:ext>
            </a:extLst>
          </p:cNvPr>
          <p:cNvSpPr txBox="1"/>
          <p:nvPr/>
        </p:nvSpPr>
        <p:spPr>
          <a:xfrm>
            <a:off x="1476010" y="5232792"/>
            <a:ext cx="95787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【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解決方法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】</a:t>
            </a:r>
          </a:p>
          <a:p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	1.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 使用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if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條件判斷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(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較方便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)</a:t>
            </a:r>
          </a:p>
          <a:p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	2.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 使用</a:t>
            </a:r>
            <a:r>
              <a:rPr lang="en-US" altLang="zh-TW" sz="2000" dirty="0" err="1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BeautifulSoup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物件代替建立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&lt;a&gt;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標籤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106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0001A31-53A2-1274-E928-083E4B225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73" y="685162"/>
            <a:ext cx="9049654" cy="548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4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 的圖片&#10;&#10;自動產生的描述">
            <a:extLst>
              <a:ext uri="{FF2B5EF4-FFF2-40B4-BE49-F238E27FC236}">
                <a16:creationId xmlns:a16="http://schemas.microsoft.com/office/drawing/2014/main" id="{3322B230-8AAE-4570-A649-4C6ECCDE8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2" y="1014412"/>
            <a:ext cx="8143875" cy="48291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324C2E7-9187-6FCC-DC45-2D8238B369E1}"/>
              </a:ext>
            </a:extLst>
          </p:cNvPr>
          <p:cNvSpPr/>
          <p:nvPr/>
        </p:nvSpPr>
        <p:spPr>
          <a:xfrm flipH="1">
            <a:off x="2484119" y="2125980"/>
            <a:ext cx="6652259" cy="327660"/>
          </a:xfrm>
          <a:custGeom>
            <a:avLst/>
            <a:gdLst>
              <a:gd name="connsiteX0" fmla="*/ 0 w 6652259"/>
              <a:gd name="connsiteY0" fmla="*/ 0 h 327660"/>
              <a:gd name="connsiteX1" fmla="*/ 465658 w 6652259"/>
              <a:gd name="connsiteY1" fmla="*/ 0 h 327660"/>
              <a:gd name="connsiteX2" fmla="*/ 1130884 w 6652259"/>
              <a:gd name="connsiteY2" fmla="*/ 0 h 327660"/>
              <a:gd name="connsiteX3" fmla="*/ 1862633 w 6652259"/>
              <a:gd name="connsiteY3" fmla="*/ 0 h 327660"/>
              <a:gd name="connsiteX4" fmla="*/ 2660904 w 6652259"/>
              <a:gd name="connsiteY4" fmla="*/ 0 h 327660"/>
              <a:gd name="connsiteX5" fmla="*/ 3126562 w 6652259"/>
              <a:gd name="connsiteY5" fmla="*/ 0 h 327660"/>
              <a:gd name="connsiteX6" fmla="*/ 3791788 w 6652259"/>
              <a:gd name="connsiteY6" fmla="*/ 0 h 327660"/>
              <a:gd name="connsiteX7" fmla="*/ 4590059 w 6652259"/>
              <a:gd name="connsiteY7" fmla="*/ 0 h 327660"/>
              <a:gd name="connsiteX8" fmla="*/ 5055717 w 6652259"/>
              <a:gd name="connsiteY8" fmla="*/ 0 h 327660"/>
              <a:gd name="connsiteX9" fmla="*/ 5853988 w 6652259"/>
              <a:gd name="connsiteY9" fmla="*/ 0 h 327660"/>
              <a:gd name="connsiteX10" fmla="*/ 6652259 w 6652259"/>
              <a:gd name="connsiteY10" fmla="*/ 0 h 327660"/>
              <a:gd name="connsiteX11" fmla="*/ 6652259 w 6652259"/>
              <a:gd name="connsiteY11" fmla="*/ 327660 h 327660"/>
              <a:gd name="connsiteX12" fmla="*/ 6186601 w 6652259"/>
              <a:gd name="connsiteY12" fmla="*/ 327660 h 327660"/>
              <a:gd name="connsiteX13" fmla="*/ 5720943 w 6652259"/>
              <a:gd name="connsiteY13" fmla="*/ 327660 h 327660"/>
              <a:gd name="connsiteX14" fmla="*/ 5188762 w 6652259"/>
              <a:gd name="connsiteY14" fmla="*/ 327660 h 327660"/>
              <a:gd name="connsiteX15" fmla="*/ 4390491 w 6652259"/>
              <a:gd name="connsiteY15" fmla="*/ 327660 h 327660"/>
              <a:gd name="connsiteX16" fmla="*/ 3592220 w 6652259"/>
              <a:gd name="connsiteY16" fmla="*/ 327660 h 327660"/>
              <a:gd name="connsiteX17" fmla="*/ 3060039 w 6652259"/>
              <a:gd name="connsiteY17" fmla="*/ 327660 h 327660"/>
              <a:gd name="connsiteX18" fmla="*/ 2394813 w 6652259"/>
              <a:gd name="connsiteY18" fmla="*/ 327660 h 327660"/>
              <a:gd name="connsiteX19" fmla="*/ 1663065 w 6652259"/>
              <a:gd name="connsiteY19" fmla="*/ 327660 h 327660"/>
              <a:gd name="connsiteX20" fmla="*/ 931316 w 6652259"/>
              <a:gd name="connsiteY20" fmla="*/ 327660 h 327660"/>
              <a:gd name="connsiteX21" fmla="*/ 0 w 6652259"/>
              <a:gd name="connsiteY21" fmla="*/ 327660 h 327660"/>
              <a:gd name="connsiteX22" fmla="*/ 0 w 6652259"/>
              <a:gd name="connsiteY22" fmla="*/ 0 h 3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652259" h="327660" extrusionOk="0">
                <a:moveTo>
                  <a:pt x="0" y="0"/>
                </a:moveTo>
                <a:cubicBezTo>
                  <a:pt x="194317" y="13129"/>
                  <a:pt x="304714" y="13519"/>
                  <a:pt x="465658" y="0"/>
                </a:cubicBezTo>
                <a:cubicBezTo>
                  <a:pt x="626602" y="-13519"/>
                  <a:pt x="815085" y="9337"/>
                  <a:pt x="1130884" y="0"/>
                </a:cubicBezTo>
                <a:cubicBezTo>
                  <a:pt x="1446683" y="-9337"/>
                  <a:pt x="1684313" y="25941"/>
                  <a:pt x="1862633" y="0"/>
                </a:cubicBezTo>
                <a:cubicBezTo>
                  <a:pt x="2040953" y="-25941"/>
                  <a:pt x="2439149" y="27748"/>
                  <a:pt x="2660904" y="0"/>
                </a:cubicBezTo>
                <a:cubicBezTo>
                  <a:pt x="2882659" y="-27748"/>
                  <a:pt x="2908029" y="13752"/>
                  <a:pt x="3126562" y="0"/>
                </a:cubicBezTo>
                <a:cubicBezTo>
                  <a:pt x="3345095" y="-13752"/>
                  <a:pt x="3474420" y="-32980"/>
                  <a:pt x="3791788" y="0"/>
                </a:cubicBezTo>
                <a:cubicBezTo>
                  <a:pt x="4109156" y="32980"/>
                  <a:pt x="4191391" y="-37897"/>
                  <a:pt x="4590059" y="0"/>
                </a:cubicBezTo>
                <a:cubicBezTo>
                  <a:pt x="4988727" y="37897"/>
                  <a:pt x="4946515" y="10194"/>
                  <a:pt x="5055717" y="0"/>
                </a:cubicBezTo>
                <a:cubicBezTo>
                  <a:pt x="5164919" y="-10194"/>
                  <a:pt x="5665132" y="-20377"/>
                  <a:pt x="5853988" y="0"/>
                </a:cubicBezTo>
                <a:cubicBezTo>
                  <a:pt x="6042844" y="20377"/>
                  <a:pt x="6257416" y="-17274"/>
                  <a:pt x="6652259" y="0"/>
                </a:cubicBezTo>
                <a:cubicBezTo>
                  <a:pt x="6665084" y="130110"/>
                  <a:pt x="6657278" y="243817"/>
                  <a:pt x="6652259" y="327660"/>
                </a:cubicBezTo>
                <a:cubicBezTo>
                  <a:pt x="6507157" y="313789"/>
                  <a:pt x="6339711" y="348713"/>
                  <a:pt x="6186601" y="327660"/>
                </a:cubicBezTo>
                <a:cubicBezTo>
                  <a:pt x="6033491" y="306607"/>
                  <a:pt x="5877550" y="332040"/>
                  <a:pt x="5720943" y="327660"/>
                </a:cubicBezTo>
                <a:cubicBezTo>
                  <a:pt x="5564336" y="323280"/>
                  <a:pt x="5429857" y="335310"/>
                  <a:pt x="5188762" y="327660"/>
                </a:cubicBezTo>
                <a:cubicBezTo>
                  <a:pt x="4947667" y="320010"/>
                  <a:pt x="4617214" y="365457"/>
                  <a:pt x="4390491" y="327660"/>
                </a:cubicBezTo>
                <a:cubicBezTo>
                  <a:pt x="4163768" y="289863"/>
                  <a:pt x="3854711" y="309738"/>
                  <a:pt x="3592220" y="327660"/>
                </a:cubicBezTo>
                <a:cubicBezTo>
                  <a:pt x="3329729" y="345582"/>
                  <a:pt x="3206243" y="333472"/>
                  <a:pt x="3060039" y="327660"/>
                </a:cubicBezTo>
                <a:cubicBezTo>
                  <a:pt x="2913835" y="321848"/>
                  <a:pt x="2694441" y="304871"/>
                  <a:pt x="2394813" y="327660"/>
                </a:cubicBezTo>
                <a:cubicBezTo>
                  <a:pt x="2095185" y="350449"/>
                  <a:pt x="1898085" y="337830"/>
                  <a:pt x="1663065" y="327660"/>
                </a:cubicBezTo>
                <a:cubicBezTo>
                  <a:pt x="1428045" y="317490"/>
                  <a:pt x="1217735" y="333124"/>
                  <a:pt x="931316" y="327660"/>
                </a:cubicBezTo>
                <a:cubicBezTo>
                  <a:pt x="644897" y="322196"/>
                  <a:pt x="348511" y="355910"/>
                  <a:pt x="0" y="327660"/>
                </a:cubicBezTo>
                <a:cubicBezTo>
                  <a:pt x="-4373" y="172345"/>
                  <a:pt x="-14215" y="14934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2266944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62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14098FA-495A-1168-4134-C2C454E3DDBA}"/>
              </a:ext>
            </a:extLst>
          </p:cNvPr>
          <p:cNvSpPr txBox="1"/>
          <p:nvPr/>
        </p:nvSpPr>
        <p:spPr>
          <a:xfrm>
            <a:off x="245056" y="262682"/>
            <a:ext cx="10220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6-2-5.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網站內容分級</a:t>
            </a:r>
            <a:endParaRPr lang="zh-TW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 descr="一張含有 文字, 螢幕, 螢幕擷取畫面, 屏幕、螢幕 的圖片&#10;&#10;自動產生的描述">
            <a:extLst>
              <a:ext uri="{FF2B5EF4-FFF2-40B4-BE49-F238E27FC236}">
                <a16:creationId xmlns:a16="http://schemas.microsoft.com/office/drawing/2014/main" id="{2226ECEA-BC27-6028-BE95-89EBF1576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12" y="960042"/>
            <a:ext cx="10069975" cy="226204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69714FE-CD8B-9A75-5BEA-8487F77AAC79}"/>
              </a:ext>
            </a:extLst>
          </p:cNvPr>
          <p:cNvSpPr txBox="1"/>
          <p:nvPr/>
        </p:nvSpPr>
        <p:spPr>
          <a:xfrm>
            <a:off x="1061012" y="3457786"/>
            <a:ext cx="95787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【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解決方法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】</a:t>
            </a:r>
          </a:p>
          <a:p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	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在</a:t>
            </a:r>
            <a:r>
              <a:rPr lang="en-US" altLang="zh-TW" sz="2000" dirty="0" err="1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requests.get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(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)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中指定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Cookie</a:t>
            </a:r>
            <a:endParaRPr lang="zh-TW" altLang="en-US" sz="2000" dirty="0"/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EEA0158D-40A5-AE3D-77E3-A2479B5D2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01"/>
          <a:stretch/>
        </p:blipFill>
        <p:spPr>
          <a:xfrm>
            <a:off x="1590104" y="4401367"/>
            <a:ext cx="9049654" cy="194256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8427E61-93A2-105D-1944-B8502A86A35C}"/>
              </a:ext>
            </a:extLst>
          </p:cNvPr>
          <p:cNvSpPr/>
          <p:nvPr/>
        </p:nvSpPr>
        <p:spPr>
          <a:xfrm flipH="1">
            <a:off x="4671059" y="5975634"/>
            <a:ext cx="2849881" cy="455645"/>
          </a:xfrm>
          <a:custGeom>
            <a:avLst/>
            <a:gdLst>
              <a:gd name="connsiteX0" fmla="*/ 0 w 2849881"/>
              <a:gd name="connsiteY0" fmla="*/ 0 h 455645"/>
              <a:gd name="connsiteX1" fmla="*/ 484480 w 2849881"/>
              <a:gd name="connsiteY1" fmla="*/ 0 h 455645"/>
              <a:gd name="connsiteX2" fmla="*/ 1054456 w 2849881"/>
              <a:gd name="connsiteY2" fmla="*/ 0 h 455645"/>
              <a:gd name="connsiteX3" fmla="*/ 1652931 w 2849881"/>
              <a:gd name="connsiteY3" fmla="*/ 0 h 455645"/>
              <a:gd name="connsiteX4" fmla="*/ 2279905 w 2849881"/>
              <a:gd name="connsiteY4" fmla="*/ 0 h 455645"/>
              <a:gd name="connsiteX5" fmla="*/ 2849881 w 2849881"/>
              <a:gd name="connsiteY5" fmla="*/ 0 h 455645"/>
              <a:gd name="connsiteX6" fmla="*/ 2849881 w 2849881"/>
              <a:gd name="connsiteY6" fmla="*/ 455645 h 455645"/>
              <a:gd name="connsiteX7" fmla="*/ 2251406 w 2849881"/>
              <a:gd name="connsiteY7" fmla="*/ 455645 h 455645"/>
              <a:gd name="connsiteX8" fmla="*/ 1681430 w 2849881"/>
              <a:gd name="connsiteY8" fmla="*/ 455645 h 455645"/>
              <a:gd name="connsiteX9" fmla="*/ 1082955 w 2849881"/>
              <a:gd name="connsiteY9" fmla="*/ 455645 h 455645"/>
              <a:gd name="connsiteX10" fmla="*/ 569976 w 2849881"/>
              <a:gd name="connsiteY10" fmla="*/ 455645 h 455645"/>
              <a:gd name="connsiteX11" fmla="*/ 0 w 2849881"/>
              <a:gd name="connsiteY11" fmla="*/ 455645 h 455645"/>
              <a:gd name="connsiteX12" fmla="*/ 0 w 2849881"/>
              <a:gd name="connsiteY12" fmla="*/ 0 h 45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9881" h="455645" extrusionOk="0">
                <a:moveTo>
                  <a:pt x="0" y="0"/>
                </a:moveTo>
                <a:cubicBezTo>
                  <a:pt x="223556" y="-20786"/>
                  <a:pt x="302934" y="-21100"/>
                  <a:pt x="484480" y="0"/>
                </a:cubicBezTo>
                <a:cubicBezTo>
                  <a:pt x="666026" y="21100"/>
                  <a:pt x="889908" y="-5560"/>
                  <a:pt x="1054456" y="0"/>
                </a:cubicBezTo>
                <a:cubicBezTo>
                  <a:pt x="1219004" y="5560"/>
                  <a:pt x="1481647" y="3952"/>
                  <a:pt x="1652931" y="0"/>
                </a:cubicBezTo>
                <a:cubicBezTo>
                  <a:pt x="1824215" y="-3952"/>
                  <a:pt x="2057029" y="14283"/>
                  <a:pt x="2279905" y="0"/>
                </a:cubicBezTo>
                <a:cubicBezTo>
                  <a:pt x="2502781" y="-14283"/>
                  <a:pt x="2697689" y="-6294"/>
                  <a:pt x="2849881" y="0"/>
                </a:cubicBezTo>
                <a:cubicBezTo>
                  <a:pt x="2865491" y="124151"/>
                  <a:pt x="2849444" y="359390"/>
                  <a:pt x="2849881" y="455645"/>
                </a:cubicBezTo>
                <a:cubicBezTo>
                  <a:pt x="2590226" y="457769"/>
                  <a:pt x="2510654" y="470594"/>
                  <a:pt x="2251406" y="455645"/>
                </a:cubicBezTo>
                <a:cubicBezTo>
                  <a:pt x="1992159" y="440696"/>
                  <a:pt x="1864503" y="475609"/>
                  <a:pt x="1681430" y="455645"/>
                </a:cubicBezTo>
                <a:cubicBezTo>
                  <a:pt x="1498357" y="435681"/>
                  <a:pt x="1227496" y="470555"/>
                  <a:pt x="1082955" y="455645"/>
                </a:cubicBezTo>
                <a:cubicBezTo>
                  <a:pt x="938415" y="440735"/>
                  <a:pt x="768457" y="468984"/>
                  <a:pt x="569976" y="455645"/>
                </a:cubicBezTo>
                <a:cubicBezTo>
                  <a:pt x="371495" y="442306"/>
                  <a:pt x="243862" y="481618"/>
                  <a:pt x="0" y="455645"/>
                </a:cubicBezTo>
                <a:cubicBezTo>
                  <a:pt x="-13844" y="227959"/>
                  <a:pt x="-16538" y="13295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2266944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13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AD3EEBA-7DD8-E025-1E47-39DC133824E9}"/>
              </a:ext>
            </a:extLst>
          </p:cNvPr>
          <p:cNvSpPr txBox="1"/>
          <p:nvPr/>
        </p:nvSpPr>
        <p:spPr>
          <a:xfrm>
            <a:off x="245056" y="262682"/>
            <a:ext cx="10220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6-2-6.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多個爬蟲目標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2BE799-4145-B48D-61B2-721F98348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36" y="2150744"/>
            <a:ext cx="9071527" cy="435165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98CA5F2-5F92-0B58-7838-BFCBFCFEB256}"/>
              </a:ext>
            </a:extLst>
          </p:cNvPr>
          <p:cNvSpPr txBox="1"/>
          <p:nvPr/>
        </p:nvSpPr>
        <p:spPr>
          <a:xfrm>
            <a:off x="1306626" y="746455"/>
            <a:ext cx="95787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【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解決方法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】</a:t>
            </a:r>
          </a:p>
          <a:p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	1.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 使用 </a:t>
            </a:r>
            <a:r>
              <a:rPr lang="en-US" altLang="zh-TW" sz="2000" dirty="0" err="1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urllib.parse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 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模組中的 </a:t>
            </a:r>
            <a:r>
              <a:rPr lang="en-US" altLang="zh-TW" sz="2000" dirty="0" err="1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urljoin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( )</a:t>
            </a:r>
          </a:p>
          <a:p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	2.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 使用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format( ) 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函數</a:t>
            </a:r>
            <a:endParaRPr lang="zh-TW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3A8F0F-7828-15C3-21D7-9308D2769E64}"/>
              </a:ext>
            </a:extLst>
          </p:cNvPr>
          <p:cNvSpPr/>
          <p:nvPr/>
        </p:nvSpPr>
        <p:spPr>
          <a:xfrm flipH="1">
            <a:off x="2324098" y="2389155"/>
            <a:ext cx="3771901" cy="404846"/>
          </a:xfrm>
          <a:custGeom>
            <a:avLst/>
            <a:gdLst>
              <a:gd name="connsiteX0" fmla="*/ 0 w 3771901"/>
              <a:gd name="connsiteY0" fmla="*/ 0 h 404846"/>
              <a:gd name="connsiteX1" fmla="*/ 515493 w 3771901"/>
              <a:gd name="connsiteY1" fmla="*/ 0 h 404846"/>
              <a:gd name="connsiteX2" fmla="*/ 1144143 w 3771901"/>
              <a:gd name="connsiteY2" fmla="*/ 0 h 404846"/>
              <a:gd name="connsiteX3" fmla="*/ 1810512 w 3771901"/>
              <a:gd name="connsiteY3" fmla="*/ 0 h 404846"/>
              <a:gd name="connsiteX4" fmla="*/ 2514601 w 3771901"/>
              <a:gd name="connsiteY4" fmla="*/ 0 h 404846"/>
              <a:gd name="connsiteX5" fmla="*/ 3030094 w 3771901"/>
              <a:gd name="connsiteY5" fmla="*/ 0 h 404846"/>
              <a:gd name="connsiteX6" fmla="*/ 3771901 w 3771901"/>
              <a:gd name="connsiteY6" fmla="*/ 0 h 404846"/>
              <a:gd name="connsiteX7" fmla="*/ 3771901 w 3771901"/>
              <a:gd name="connsiteY7" fmla="*/ 404846 h 404846"/>
              <a:gd name="connsiteX8" fmla="*/ 3256408 w 3771901"/>
              <a:gd name="connsiteY8" fmla="*/ 404846 h 404846"/>
              <a:gd name="connsiteX9" fmla="*/ 2590039 w 3771901"/>
              <a:gd name="connsiteY9" fmla="*/ 404846 h 404846"/>
              <a:gd name="connsiteX10" fmla="*/ 2036827 w 3771901"/>
              <a:gd name="connsiteY10" fmla="*/ 404846 h 404846"/>
              <a:gd name="connsiteX11" fmla="*/ 1521333 w 3771901"/>
              <a:gd name="connsiteY11" fmla="*/ 404846 h 404846"/>
              <a:gd name="connsiteX12" fmla="*/ 1005840 w 3771901"/>
              <a:gd name="connsiteY12" fmla="*/ 404846 h 404846"/>
              <a:gd name="connsiteX13" fmla="*/ 0 w 3771901"/>
              <a:gd name="connsiteY13" fmla="*/ 404846 h 404846"/>
              <a:gd name="connsiteX14" fmla="*/ 0 w 3771901"/>
              <a:gd name="connsiteY14" fmla="*/ 0 h 40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1901" h="404846" extrusionOk="0">
                <a:moveTo>
                  <a:pt x="0" y="0"/>
                </a:moveTo>
                <a:cubicBezTo>
                  <a:pt x="200085" y="-17164"/>
                  <a:pt x="350487" y="21365"/>
                  <a:pt x="515493" y="0"/>
                </a:cubicBezTo>
                <a:cubicBezTo>
                  <a:pt x="680499" y="-21365"/>
                  <a:pt x="975079" y="-3465"/>
                  <a:pt x="1144143" y="0"/>
                </a:cubicBezTo>
                <a:cubicBezTo>
                  <a:pt x="1313207" y="3465"/>
                  <a:pt x="1644041" y="-27836"/>
                  <a:pt x="1810512" y="0"/>
                </a:cubicBezTo>
                <a:cubicBezTo>
                  <a:pt x="1976983" y="27836"/>
                  <a:pt x="2238880" y="18600"/>
                  <a:pt x="2514601" y="0"/>
                </a:cubicBezTo>
                <a:cubicBezTo>
                  <a:pt x="2790322" y="-18600"/>
                  <a:pt x="2924383" y="-9856"/>
                  <a:pt x="3030094" y="0"/>
                </a:cubicBezTo>
                <a:cubicBezTo>
                  <a:pt x="3135805" y="9856"/>
                  <a:pt x="3530434" y="-26750"/>
                  <a:pt x="3771901" y="0"/>
                </a:cubicBezTo>
                <a:cubicBezTo>
                  <a:pt x="3758535" y="188721"/>
                  <a:pt x="3776933" y="209723"/>
                  <a:pt x="3771901" y="404846"/>
                </a:cubicBezTo>
                <a:cubicBezTo>
                  <a:pt x="3666264" y="405224"/>
                  <a:pt x="3427387" y="396521"/>
                  <a:pt x="3256408" y="404846"/>
                </a:cubicBezTo>
                <a:cubicBezTo>
                  <a:pt x="3085429" y="413171"/>
                  <a:pt x="2754213" y="382378"/>
                  <a:pt x="2590039" y="404846"/>
                </a:cubicBezTo>
                <a:cubicBezTo>
                  <a:pt x="2425865" y="427314"/>
                  <a:pt x="2193059" y="422301"/>
                  <a:pt x="2036827" y="404846"/>
                </a:cubicBezTo>
                <a:cubicBezTo>
                  <a:pt x="1880595" y="387391"/>
                  <a:pt x="1757700" y="408701"/>
                  <a:pt x="1521333" y="404846"/>
                </a:cubicBezTo>
                <a:cubicBezTo>
                  <a:pt x="1284966" y="400991"/>
                  <a:pt x="1134172" y="386086"/>
                  <a:pt x="1005840" y="404846"/>
                </a:cubicBezTo>
                <a:cubicBezTo>
                  <a:pt x="877508" y="423606"/>
                  <a:pt x="223513" y="356030"/>
                  <a:pt x="0" y="404846"/>
                </a:cubicBezTo>
                <a:cubicBezTo>
                  <a:pt x="10413" y="248526"/>
                  <a:pt x="9678" y="19150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2266944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B1E3D-CC47-9CED-0FA4-943953B525DA}"/>
              </a:ext>
            </a:extLst>
          </p:cNvPr>
          <p:cNvSpPr/>
          <p:nvPr/>
        </p:nvSpPr>
        <p:spPr>
          <a:xfrm flipH="1">
            <a:off x="2324095" y="4243353"/>
            <a:ext cx="6535423" cy="836647"/>
          </a:xfrm>
          <a:custGeom>
            <a:avLst/>
            <a:gdLst>
              <a:gd name="connsiteX0" fmla="*/ 0 w 6535423"/>
              <a:gd name="connsiteY0" fmla="*/ 0 h 836647"/>
              <a:gd name="connsiteX1" fmla="*/ 457480 w 6535423"/>
              <a:gd name="connsiteY1" fmla="*/ 0 h 836647"/>
              <a:gd name="connsiteX2" fmla="*/ 1111022 w 6535423"/>
              <a:gd name="connsiteY2" fmla="*/ 0 h 836647"/>
              <a:gd name="connsiteX3" fmla="*/ 1829918 w 6535423"/>
              <a:gd name="connsiteY3" fmla="*/ 0 h 836647"/>
              <a:gd name="connsiteX4" fmla="*/ 2614169 w 6535423"/>
              <a:gd name="connsiteY4" fmla="*/ 0 h 836647"/>
              <a:gd name="connsiteX5" fmla="*/ 3071649 w 6535423"/>
              <a:gd name="connsiteY5" fmla="*/ 0 h 836647"/>
              <a:gd name="connsiteX6" fmla="*/ 3725191 w 6535423"/>
              <a:gd name="connsiteY6" fmla="*/ 0 h 836647"/>
              <a:gd name="connsiteX7" fmla="*/ 4509442 w 6535423"/>
              <a:gd name="connsiteY7" fmla="*/ 0 h 836647"/>
              <a:gd name="connsiteX8" fmla="*/ 4966921 w 6535423"/>
              <a:gd name="connsiteY8" fmla="*/ 0 h 836647"/>
              <a:gd name="connsiteX9" fmla="*/ 5751172 w 6535423"/>
              <a:gd name="connsiteY9" fmla="*/ 0 h 836647"/>
              <a:gd name="connsiteX10" fmla="*/ 6535423 w 6535423"/>
              <a:gd name="connsiteY10" fmla="*/ 0 h 836647"/>
              <a:gd name="connsiteX11" fmla="*/ 6535423 w 6535423"/>
              <a:gd name="connsiteY11" fmla="*/ 426690 h 836647"/>
              <a:gd name="connsiteX12" fmla="*/ 6535423 w 6535423"/>
              <a:gd name="connsiteY12" fmla="*/ 836647 h 836647"/>
              <a:gd name="connsiteX13" fmla="*/ 6012589 w 6535423"/>
              <a:gd name="connsiteY13" fmla="*/ 836647 h 836647"/>
              <a:gd name="connsiteX14" fmla="*/ 5489755 w 6535423"/>
              <a:gd name="connsiteY14" fmla="*/ 836647 h 836647"/>
              <a:gd name="connsiteX15" fmla="*/ 4705505 w 6535423"/>
              <a:gd name="connsiteY15" fmla="*/ 836647 h 836647"/>
              <a:gd name="connsiteX16" fmla="*/ 3921254 w 6535423"/>
              <a:gd name="connsiteY16" fmla="*/ 836647 h 836647"/>
              <a:gd name="connsiteX17" fmla="*/ 3398420 w 6535423"/>
              <a:gd name="connsiteY17" fmla="*/ 836647 h 836647"/>
              <a:gd name="connsiteX18" fmla="*/ 2744878 w 6535423"/>
              <a:gd name="connsiteY18" fmla="*/ 836647 h 836647"/>
              <a:gd name="connsiteX19" fmla="*/ 2025981 w 6535423"/>
              <a:gd name="connsiteY19" fmla="*/ 836647 h 836647"/>
              <a:gd name="connsiteX20" fmla="*/ 1307085 w 6535423"/>
              <a:gd name="connsiteY20" fmla="*/ 836647 h 836647"/>
              <a:gd name="connsiteX21" fmla="*/ 849605 w 6535423"/>
              <a:gd name="connsiteY21" fmla="*/ 836647 h 836647"/>
              <a:gd name="connsiteX22" fmla="*/ 0 w 6535423"/>
              <a:gd name="connsiteY22" fmla="*/ 836647 h 836647"/>
              <a:gd name="connsiteX23" fmla="*/ 0 w 6535423"/>
              <a:gd name="connsiteY23" fmla="*/ 435056 h 836647"/>
              <a:gd name="connsiteX24" fmla="*/ 0 w 6535423"/>
              <a:gd name="connsiteY24" fmla="*/ 0 h 8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535423" h="836647" extrusionOk="0">
                <a:moveTo>
                  <a:pt x="0" y="0"/>
                </a:moveTo>
                <a:cubicBezTo>
                  <a:pt x="115176" y="-916"/>
                  <a:pt x="308134" y="-7870"/>
                  <a:pt x="457480" y="0"/>
                </a:cubicBezTo>
                <a:cubicBezTo>
                  <a:pt x="606826" y="7870"/>
                  <a:pt x="882773" y="-30008"/>
                  <a:pt x="1111022" y="0"/>
                </a:cubicBezTo>
                <a:cubicBezTo>
                  <a:pt x="1339271" y="30008"/>
                  <a:pt x="1510005" y="4844"/>
                  <a:pt x="1829918" y="0"/>
                </a:cubicBezTo>
                <a:cubicBezTo>
                  <a:pt x="2149831" y="-4844"/>
                  <a:pt x="2411008" y="9690"/>
                  <a:pt x="2614169" y="0"/>
                </a:cubicBezTo>
                <a:cubicBezTo>
                  <a:pt x="2817330" y="-9690"/>
                  <a:pt x="2939951" y="-17836"/>
                  <a:pt x="3071649" y="0"/>
                </a:cubicBezTo>
                <a:cubicBezTo>
                  <a:pt x="3203347" y="17836"/>
                  <a:pt x="3565387" y="-14438"/>
                  <a:pt x="3725191" y="0"/>
                </a:cubicBezTo>
                <a:cubicBezTo>
                  <a:pt x="3884995" y="14438"/>
                  <a:pt x="4175951" y="-7152"/>
                  <a:pt x="4509442" y="0"/>
                </a:cubicBezTo>
                <a:cubicBezTo>
                  <a:pt x="4842933" y="7152"/>
                  <a:pt x="4774028" y="15141"/>
                  <a:pt x="4966921" y="0"/>
                </a:cubicBezTo>
                <a:cubicBezTo>
                  <a:pt x="5159814" y="-15141"/>
                  <a:pt x="5561496" y="-7666"/>
                  <a:pt x="5751172" y="0"/>
                </a:cubicBezTo>
                <a:cubicBezTo>
                  <a:pt x="5940848" y="7666"/>
                  <a:pt x="6279919" y="36864"/>
                  <a:pt x="6535423" y="0"/>
                </a:cubicBezTo>
                <a:cubicBezTo>
                  <a:pt x="6521064" y="145855"/>
                  <a:pt x="6536892" y="233489"/>
                  <a:pt x="6535423" y="426690"/>
                </a:cubicBezTo>
                <a:cubicBezTo>
                  <a:pt x="6533955" y="619891"/>
                  <a:pt x="6550789" y="708142"/>
                  <a:pt x="6535423" y="836647"/>
                </a:cubicBezTo>
                <a:cubicBezTo>
                  <a:pt x="6316487" y="822510"/>
                  <a:pt x="6165512" y="862542"/>
                  <a:pt x="6012589" y="836647"/>
                </a:cubicBezTo>
                <a:cubicBezTo>
                  <a:pt x="5859666" y="810752"/>
                  <a:pt x="5612974" y="823715"/>
                  <a:pt x="5489755" y="836647"/>
                </a:cubicBezTo>
                <a:cubicBezTo>
                  <a:pt x="5366536" y="849579"/>
                  <a:pt x="4946466" y="808214"/>
                  <a:pt x="4705505" y="836647"/>
                </a:cubicBezTo>
                <a:cubicBezTo>
                  <a:pt x="4464544" y="865081"/>
                  <a:pt x="4145317" y="851018"/>
                  <a:pt x="3921254" y="836647"/>
                </a:cubicBezTo>
                <a:cubicBezTo>
                  <a:pt x="3697191" y="822276"/>
                  <a:pt x="3657805" y="842204"/>
                  <a:pt x="3398420" y="836647"/>
                </a:cubicBezTo>
                <a:cubicBezTo>
                  <a:pt x="3139035" y="831090"/>
                  <a:pt x="3035616" y="857901"/>
                  <a:pt x="2744878" y="836647"/>
                </a:cubicBezTo>
                <a:cubicBezTo>
                  <a:pt x="2454140" y="815393"/>
                  <a:pt x="2321033" y="859407"/>
                  <a:pt x="2025981" y="836647"/>
                </a:cubicBezTo>
                <a:cubicBezTo>
                  <a:pt x="1730929" y="813887"/>
                  <a:pt x="1562630" y="850702"/>
                  <a:pt x="1307085" y="836647"/>
                </a:cubicBezTo>
                <a:cubicBezTo>
                  <a:pt x="1051540" y="822592"/>
                  <a:pt x="1023315" y="845604"/>
                  <a:pt x="849605" y="836647"/>
                </a:cubicBezTo>
                <a:cubicBezTo>
                  <a:pt x="675895" y="827690"/>
                  <a:pt x="243465" y="852703"/>
                  <a:pt x="0" y="836647"/>
                </a:cubicBezTo>
                <a:cubicBezTo>
                  <a:pt x="4469" y="706552"/>
                  <a:pt x="-10639" y="635082"/>
                  <a:pt x="0" y="435056"/>
                </a:cubicBezTo>
                <a:cubicBezTo>
                  <a:pt x="10639" y="235030"/>
                  <a:pt x="19672" y="14999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2266944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8571B7-972C-C5E7-C7AC-C42B0DC69846}"/>
              </a:ext>
            </a:extLst>
          </p:cNvPr>
          <p:cNvSpPr/>
          <p:nvPr/>
        </p:nvSpPr>
        <p:spPr>
          <a:xfrm flipH="1">
            <a:off x="4833618" y="5496532"/>
            <a:ext cx="3771901" cy="404846"/>
          </a:xfrm>
          <a:custGeom>
            <a:avLst/>
            <a:gdLst>
              <a:gd name="connsiteX0" fmla="*/ 0 w 3771901"/>
              <a:gd name="connsiteY0" fmla="*/ 0 h 404846"/>
              <a:gd name="connsiteX1" fmla="*/ 515493 w 3771901"/>
              <a:gd name="connsiteY1" fmla="*/ 0 h 404846"/>
              <a:gd name="connsiteX2" fmla="*/ 1144143 w 3771901"/>
              <a:gd name="connsiteY2" fmla="*/ 0 h 404846"/>
              <a:gd name="connsiteX3" fmla="*/ 1810512 w 3771901"/>
              <a:gd name="connsiteY3" fmla="*/ 0 h 404846"/>
              <a:gd name="connsiteX4" fmla="*/ 2514601 w 3771901"/>
              <a:gd name="connsiteY4" fmla="*/ 0 h 404846"/>
              <a:gd name="connsiteX5" fmla="*/ 3030094 w 3771901"/>
              <a:gd name="connsiteY5" fmla="*/ 0 h 404846"/>
              <a:gd name="connsiteX6" fmla="*/ 3771901 w 3771901"/>
              <a:gd name="connsiteY6" fmla="*/ 0 h 404846"/>
              <a:gd name="connsiteX7" fmla="*/ 3771901 w 3771901"/>
              <a:gd name="connsiteY7" fmla="*/ 404846 h 404846"/>
              <a:gd name="connsiteX8" fmla="*/ 3256408 w 3771901"/>
              <a:gd name="connsiteY8" fmla="*/ 404846 h 404846"/>
              <a:gd name="connsiteX9" fmla="*/ 2590039 w 3771901"/>
              <a:gd name="connsiteY9" fmla="*/ 404846 h 404846"/>
              <a:gd name="connsiteX10" fmla="*/ 2036827 w 3771901"/>
              <a:gd name="connsiteY10" fmla="*/ 404846 h 404846"/>
              <a:gd name="connsiteX11" fmla="*/ 1521333 w 3771901"/>
              <a:gd name="connsiteY11" fmla="*/ 404846 h 404846"/>
              <a:gd name="connsiteX12" fmla="*/ 1005840 w 3771901"/>
              <a:gd name="connsiteY12" fmla="*/ 404846 h 404846"/>
              <a:gd name="connsiteX13" fmla="*/ 0 w 3771901"/>
              <a:gd name="connsiteY13" fmla="*/ 404846 h 404846"/>
              <a:gd name="connsiteX14" fmla="*/ 0 w 3771901"/>
              <a:gd name="connsiteY14" fmla="*/ 0 h 40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1901" h="404846" extrusionOk="0">
                <a:moveTo>
                  <a:pt x="0" y="0"/>
                </a:moveTo>
                <a:cubicBezTo>
                  <a:pt x="200085" y="-17164"/>
                  <a:pt x="350487" y="21365"/>
                  <a:pt x="515493" y="0"/>
                </a:cubicBezTo>
                <a:cubicBezTo>
                  <a:pt x="680499" y="-21365"/>
                  <a:pt x="975079" y="-3465"/>
                  <a:pt x="1144143" y="0"/>
                </a:cubicBezTo>
                <a:cubicBezTo>
                  <a:pt x="1313207" y="3465"/>
                  <a:pt x="1644041" y="-27836"/>
                  <a:pt x="1810512" y="0"/>
                </a:cubicBezTo>
                <a:cubicBezTo>
                  <a:pt x="1976983" y="27836"/>
                  <a:pt x="2238880" y="18600"/>
                  <a:pt x="2514601" y="0"/>
                </a:cubicBezTo>
                <a:cubicBezTo>
                  <a:pt x="2790322" y="-18600"/>
                  <a:pt x="2924383" y="-9856"/>
                  <a:pt x="3030094" y="0"/>
                </a:cubicBezTo>
                <a:cubicBezTo>
                  <a:pt x="3135805" y="9856"/>
                  <a:pt x="3530434" y="-26750"/>
                  <a:pt x="3771901" y="0"/>
                </a:cubicBezTo>
                <a:cubicBezTo>
                  <a:pt x="3758535" y="188721"/>
                  <a:pt x="3776933" y="209723"/>
                  <a:pt x="3771901" y="404846"/>
                </a:cubicBezTo>
                <a:cubicBezTo>
                  <a:pt x="3666264" y="405224"/>
                  <a:pt x="3427387" y="396521"/>
                  <a:pt x="3256408" y="404846"/>
                </a:cubicBezTo>
                <a:cubicBezTo>
                  <a:pt x="3085429" y="413171"/>
                  <a:pt x="2754213" y="382378"/>
                  <a:pt x="2590039" y="404846"/>
                </a:cubicBezTo>
                <a:cubicBezTo>
                  <a:pt x="2425865" y="427314"/>
                  <a:pt x="2193059" y="422301"/>
                  <a:pt x="2036827" y="404846"/>
                </a:cubicBezTo>
                <a:cubicBezTo>
                  <a:pt x="1880595" y="387391"/>
                  <a:pt x="1757700" y="408701"/>
                  <a:pt x="1521333" y="404846"/>
                </a:cubicBezTo>
                <a:cubicBezTo>
                  <a:pt x="1284966" y="400991"/>
                  <a:pt x="1134172" y="386086"/>
                  <a:pt x="1005840" y="404846"/>
                </a:cubicBezTo>
                <a:cubicBezTo>
                  <a:pt x="877508" y="423606"/>
                  <a:pt x="223513" y="356030"/>
                  <a:pt x="0" y="404846"/>
                </a:cubicBezTo>
                <a:cubicBezTo>
                  <a:pt x="10413" y="248526"/>
                  <a:pt x="9678" y="19150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2266944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A3E3923-5809-1124-E66F-B1D40937B9FF}"/>
              </a:ext>
            </a:extLst>
          </p:cNvPr>
          <p:cNvSpPr/>
          <p:nvPr/>
        </p:nvSpPr>
        <p:spPr>
          <a:xfrm>
            <a:off x="6095999" y="4422710"/>
            <a:ext cx="631372" cy="531845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BDF6E85-78EA-6755-ADDB-DF946F9EFA7B}"/>
              </a:ext>
            </a:extLst>
          </p:cNvPr>
          <p:cNvSpPr/>
          <p:nvPr/>
        </p:nvSpPr>
        <p:spPr>
          <a:xfrm>
            <a:off x="3393231" y="3588804"/>
            <a:ext cx="3334139" cy="531845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EA5118C-9A3B-5A1D-9BE9-80B827F3AB84}"/>
              </a:ext>
            </a:extLst>
          </p:cNvPr>
          <p:cNvSpPr/>
          <p:nvPr/>
        </p:nvSpPr>
        <p:spPr>
          <a:xfrm>
            <a:off x="5169159" y="5496532"/>
            <a:ext cx="631372" cy="531845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53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BC0652E-96CC-EAF5-8993-774C32895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450" y="2023674"/>
            <a:ext cx="7807099" cy="2973435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F03D65AA-4995-077E-43BB-22A9D28869CC}"/>
              </a:ext>
            </a:extLst>
          </p:cNvPr>
          <p:cNvSpPr/>
          <p:nvPr/>
        </p:nvSpPr>
        <p:spPr>
          <a:xfrm>
            <a:off x="8503297" y="2286000"/>
            <a:ext cx="780662" cy="1306286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E810411-5B04-F573-6B97-22D3247C9246}"/>
              </a:ext>
            </a:extLst>
          </p:cNvPr>
          <p:cNvSpPr/>
          <p:nvPr/>
        </p:nvSpPr>
        <p:spPr>
          <a:xfrm>
            <a:off x="5333998" y="3714471"/>
            <a:ext cx="1607977" cy="1109455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3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04AC577-3D63-7559-C6BA-17791940916B}"/>
              </a:ext>
            </a:extLst>
          </p:cNvPr>
          <p:cNvGrpSpPr/>
          <p:nvPr/>
        </p:nvGrpSpPr>
        <p:grpSpPr>
          <a:xfrm>
            <a:off x="1404003" y="613583"/>
            <a:ext cx="9383994" cy="3634399"/>
            <a:chOff x="1497309" y="585591"/>
            <a:chExt cx="9383994" cy="3634399"/>
          </a:xfrm>
        </p:grpSpPr>
        <p:pic>
          <p:nvPicPr>
            <p:cNvPr id="2" name="圖片 1" descr="一張含有 文字 的圖片&#10;&#10;自動產生的描述">
              <a:extLst>
                <a:ext uri="{FF2B5EF4-FFF2-40B4-BE49-F238E27FC236}">
                  <a16:creationId xmlns:a16="http://schemas.microsoft.com/office/drawing/2014/main" id="{B497589A-C48F-FEC2-07A7-A8384ED78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309" y="585591"/>
              <a:ext cx="9383994" cy="3634399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FE7619E-90CD-7D4B-3963-EA1B407AD005}"/>
                </a:ext>
              </a:extLst>
            </p:cNvPr>
            <p:cNvSpPr/>
            <p:nvPr/>
          </p:nvSpPr>
          <p:spPr>
            <a:xfrm flipH="1">
              <a:off x="2579964" y="2498502"/>
              <a:ext cx="2359662" cy="355628"/>
            </a:xfrm>
            <a:custGeom>
              <a:avLst/>
              <a:gdLst>
                <a:gd name="connsiteX0" fmla="*/ 0 w 2359662"/>
                <a:gd name="connsiteY0" fmla="*/ 0 h 355628"/>
                <a:gd name="connsiteX1" fmla="*/ 519126 w 2359662"/>
                <a:gd name="connsiteY1" fmla="*/ 0 h 355628"/>
                <a:gd name="connsiteX2" fmla="*/ 1109041 w 2359662"/>
                <a:gd name="connsiteY2" fmla="*/ 0 h 355628"/>
                <a:gd name="connsiteX3" fmla="*/ 1722553 w 2359662"/>
                <a:gd name="connsiteY3" fmla="*/ 0 h 355628"/>
                <a:gd name="connsiteX4" fmla="*/ 2359662 w 2359662"/>
                <a:gd name="connsiteY4" fmla="*/ 0 h 355628"/>
                <a:gd name="connsiteX5" fmla="*/ 2359662 w 2359662"/>
                <a:gd name="connsiteY5" fmla="*/ 355628 h 355628"/>
                <a:gd name="connsiteX6" fmla="*/ 1816940 w 2359662"/>
                <a:gd name="connsiteY6" fmla="*/ 355628 h 355628"/>
                <a:gd name="connsiteX7" fmla="*/ 1203428 w 2359662"/>
                <a:gd name="connsiteY7" fmla="*/ 355628 h 355628"/>
                <a:gd name="connsiteX8" fmla="*/ 613512 w 2359662"/>
                <a:gd name="connsiteY8" fmla="*/ 355628 h 355628"/>
                <a:gd name="connsiteX9" fmla="*/ 0 w 2359662"/>
                <a:gd name="connsiteY9" fmla="*/ 355628 h 355628"/>
                <a:gd name="connsiteX10" fmla="*/ 0 w 2359662"/>
                <a:gd name="connsiteY10" fmla="*/ 0 h 3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9662" h="355628" extrusionOk="0">
                  <a:moveTo>
                    <a:pt x="0" y="0"/>
                  </a:moveTo>
                  <a:cubicBezTo>
                    <a:pt x="240192" y="14948"/>
                    <a:pt x="374868" y="-7255"/>
                    <a:pt x="519126" y="0"/>
                  </a:cubicBezTo>
                  <a:cubicBezTo>
                    <a:pt x="663384" y="7255"/>
                    <a:pt x="927468" y="26031"/>
                    <a:pt x="1109041" y="0"/>
                  </a:cubicBezTo>
                  <a:cubicBezTo>
                    <a:pt x="1290615" y="-26031"/>
                    <a:pt x="1534490" y="-16642"/>
                    <a:pt x="1722553" y="0"/>
                  </a:cubicBezTo>
                  <a:cubicBezTo>
                    <a:pt x="1910616" y="16642"/>
                    <a:pt x="2074087" y="-1686"/>
                    <a:pt x="2359662" y="0"/>
                  </a:cubicBezTo>
                  <a:cubicBezTo>
                    <a:pt x="2371222" y="99069"/>
                    <a:pt x="2363619" y="225878"/>
                    <a:pt x="2359662" y="355628"/>
                  </a:cubicBezTo>
                  <a:cubicBezTo>
                    <a:pt x="2152820" y="367075"/>
                    <a:pt x="2023163" y="377960"/>
                    <a:pt x="1816940" y="355628"/>
                  </a:cubicBezTo>
                  <a:cubicBezTo>
                    <a:pt x="1610717" y="333296"/>
                    <a:pt x="1328478" y="356281"/>
                    <a:pt x="1203428" y="355628"/>
                  </a:cubicBezTo>
                  <a:cubicBezTo>
                    <a:pt x="1078378" y="354975"/>
                    <a:pt x="835463" y="335810"/>
                    <a:pt x="613512" y="355628"/>
                  </a:cubicBezTo>
                  <a:cubicBezTo>
                    <a:pt x="391561" y="375446"/>
                    <a:pt x="136843" y="380454"/>
                    <a:pt x="0" y="355628"/>
                  </a:cubicBezTo>
                  <a:cubicBezTo>
                    <a:pt x="-1237" y="187077"/>
                    <a:pt x="-2166" y="14993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22669443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B50F6DE8-1D4B-A7D8-D729-85C9BC93A8B2}"/>
              </a:ext>
            </a:extLst>
          </p:cNvPr>
          <p:cNvSpPr txBox="1"/>
          <p:nvPr/>
        </p:nvSpPr>
        <p:spPr>
          <a:xfrm>
            <a:off x="2722207" y="456158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Format( )</a:t>
            </a:r>
            <a:r>
              <a:rPr lang="zh-TW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：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https://ithelp.ithome.com.tw/articles/10268066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1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CD7DA392-4089-C3DC-DA3D-F55842EED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9" y="3268532"/>
            <a:ext cx="11363222" cy="3127603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3E849CA6-FD65-15FB-310E-5B69E5126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31203"/>
              </p:ext>
            </p:extLst>
          </p:nvPr>
        </p:nvGraphicFramePr>
        <p:xfrm>
          <a:off x="721646" y="1133669"/>
          <a:ext cx="107487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023">
                  <a:extLst>
                    <a:ext uri="{9D8B030D-6E8A-4147-A177-3AD203B41FA5}">
                      <a16:colId xmlns:a16="http://schemas.microsoft.com/office/drawing/2014/main" val="2829735113"/>
                    </a:ext>
                  </a:extLst>
                </a:gridCol>
                <a:gridCol w="7110685">
                  <a:extLst>
                    <a:ext uri="{9D8B030D-6E8A-4147-A177-3AD203B41FA5}">
                      <a16:colId xmlns:a16="http://schemas.microsoft.com/office/drawing/2014/main" val="2213578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1. 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requests.get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 ) 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送出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HTTP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請求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(6)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4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2. 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json.loads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 ) 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資料轉成字典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存放在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json_data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 (8)</a:t>
                      </a:r>
                      <a:endParaRPr lang="en-US" altLang="zh-TW" sz="24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5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3. 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開啟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可寫入的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)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檔案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 (9)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5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4. 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json.dump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</a:rPr>
                        <a:t>( )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將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的資料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json_data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芫荽 0.94" pitchFamily="2" charset="-120"/>
                          <a:ea typeface="芫荽 0.94" pitchFamily="2" charset="-120"/>
                          <a:cs typeface="芫荽 0.94" pitchFamily="2" charset="-120"/>
                          <a:sym typeface="Wingdings" panose="05000000000000000000" pitchFamily="2" charset="2"/>
                        </a:rPr>
                        <a:t>寫入開啟的檔案</a:t>
                      </a:r>
                      <a:endParaRPr lang="en-US" altLang="zh-TW" sz="2400" b="0" dirty="0">
                        <a:solidFill>
                          <a:schemeClr val="tx1"/>
                        </a:solidFill>
                        <a:latin typeface="芫荽 0.94" pitchFamily="2" charset="-120"/>
                        <a:ea typeface="芫荽 0.94" pitchFamily="2" charset="-120"/>
                        <a:cs typeface="芫荽 0.94" pitchFamily="2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84314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84A52F8C-DF27-0883-BACA-F8F6F2BFEE66}"/>
              </a:ext>
            </a:extLst>
          </p:cNvPr>
          <p:cNvSpPr/>
          <p:nvPr/>
        </p:nvSpPr>
        <p:spPr>
          <a:xfrm>
            <a:off x="3359021" y="5514392"/>
            <a:ext cx="401217" cy="354563"/>
          </a:xfrm>
          <a:custGeom>
            <a:avLst/>
            <a:gdLst>
              <a:gd name="connsiteX0" fmla="*/ 0 w 401217"/>
              <a:gd name="connsiteY0" fmla="*/ 0 h 354563"/>
              <a:gd name="connsiteX1" fmla="*/ 401217 w 401217"/>
              <a:gd name="connsiteY1" fmla="*/ 0 h 354563"/>
              <a:gd name="connsiteX2" fmla="*/ 401217 w 401217"/>
              <a:gd name="connsiteY2" fmla="*/ 354563 h 354563"/>
              <a:gd name="connsiteX3" fmla="*/ 0 w 401217"/>
              <a:gd name="connsiteY3" fmla="*/ 354563 h 354563"/>
              <a:gd name="connsiteX4" fmla="*/ 0 w 401217"/>
              <a:gd name="connsiteY4" fmla="*/ 0 h 35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217" h="354563" extrusionOk="0">
                <a:moveTo>
                  <a:pt x="0" y="0"/>
                </a:moveTo>
                <a:cubicBezTo>
                  <a:pt x="177720" y="-1744"/>
                  <a:pt x="316705" y="5134"/>
                  <a:pt x="401217" y="0"/>
                </a:cubicBezTo>
                <a:cubicBezTo>
                  <a:pt x="412622" y="158993"/>
                  <a:pt x="402180" y="211669"/>
                  <a:pt x="401217" y="354563"/>
                </a:cubicBezTo>
                <a:cubicBezTo>
                  <a:pt x="314081" y="359872"/>
                  <a:pt x="147271" y="373588"/>
                  <a:pt x="0" y="354563"/>
                </a:cubicBezTo>
                <a:cubicBezTo>
                  <a:pt x="6120" y="224431"/>
                  <a:pt x="13576" y="97109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2266944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6EC5D4D-6885-600C-DE92-C49F856B3FD2}"/>
              </a:ext>
            </a:extLst>
          </p:cNvPr>
          <p:cNvSpPr txBox="1"/>
          <p:nvPr/>
        </p:nvSpPr>
        <p:spPr>
          <a:xfrm>
            <a:off x="4998876" y="5499623"/>
            <a:ext cx="1383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chemeClr val="bg1"/>
                </a:solidFill>
                <a:highlight>
                  <a:srgbClr val="FFFF00"/>
                </a:highlight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‘w’(write) </a:t>
            </a:r>
            <a:endParaRPr lang="zh-TW" alt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5B8B18-1B47-4528-E1DB-5BC3178E7A28}"/>
              </a:ext>
            </a:extLst>
          </p:cNvPr>
          <p:cNvSpPr txBox="1"/>
          <p:nvPr/>
        </p:nvSpPr>
        <p:spPr>
          <a:xfrm>
            <a:off x="199132" y="70600"/>
            <a:ext cx="4970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6-1.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將查詢的</a:t>
            </a:r>
            <a:r>
              <a:rPr lang="en-US" altLang="zh-TW" sz="2800" b="1" dirty="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json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料寫入檔案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205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D6CA5F56-F965-6A8C-4A14-69109BC61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2" y="1876425"/>
            <a:ext cx="71913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6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DA9BA91-E4F3-6A21-D20B-4096152299D1}"/>
              </a:ext>
            </a:extLst>
          </p:cNvPr>
          <p:cNvSpPr txBox="1"/>
          <p:nvPr/>
        </p:nvSpPr>
        <p:spPr>
          <a:xfrm>
            <a:off x="199132" y="107922"/>
            <a:ext cx="4970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6-2.</a:t>
            </a:r>
            <a:r>
              <a:rPr lang="zh-TW" altLang="en-US" sz="2800" b="1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網路爬蟲的常見問題</a:t>
            </a:r>
            <a:endParaRPr lang="en-US" altLang="zh-TW" sz="2800" b="1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F4AFBB5-D774-7A49-6F86-3172D8BA4E16}"/>
              </a:ext>
            </a:extLst>
          </p:cNvPr>
          <p:cNvSpPr txBox="1"/>
          <p:nvPr/>
        </p:nvSpPr>
        <p:spPr>
          <a:xfrm>
            <a:off x="1158590" y="921012"/>
            <a:ext cx="8021137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1. 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被目標網站擋下</a:t>
            </a:r>
            <a:endParaRPr lang="en-US" altLang="zh-TW" sz="24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spcBef>
                <a:spcPts val="1800"/>
              </a:spcBef>
            </a:pP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2.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使用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JavaScript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產生的網頁無法爬到內容</a:t>
            </a:r>
            <a:endParaRPr lang="zh-TW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3.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頻繁送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HTTP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請求被拒絕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防駭客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  <a:endParaRPr lang="zh-TW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4.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例外的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HTML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標籤</a:t>
            </a:r>
            <a:endParaRPr lang="zh-TW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5.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網站內容分級</a:t>
            </a:r>
            <a:endParaRPr lang="zh-TW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6.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多個爬蟲目標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887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88D4F42D-544A-873E-5884-80CABA05F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6" y="1126285"/>
            <a:ext cx="10220325" cy="18097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BA792D7-B372-0111-5D1B-56AD5BEFF2E6}"/>
              </a:ext>
            </a:extLst>
          </p:cNvPr>
          <p:cNvSpPr txBox="1"/>
          <p:nvPr/>
        </p:nvSpPr>
        <p:spPr>
          <a:xfrm>
            <a:off x="985837" y="3521869"/>
            <a:ext cx="102203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【</a:t>
            </a:r>
            <a:r>
              <a:rPr lang="zh-TW" altLang="en-US" sz="2000" b="0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原因</a:t>
            </a:r>
            <a:r>
              <a:rPr lang="en-US" altLang="zh-TW" sz="2000" b="0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】</a:t>
            </a:r>
            <a:r>
              <a:rPr lang="zh-TW" altLang="en-US" sz="2000" b="0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因為使用</a:t>
            </a:r>
            <a:r>
              <a:rPr lang="en-US" altLang="zh-TW" sz="2000" b="1" dirty="0" err="1">
                <a:solidFill>
                  <a:schemeClr val="bg1"/>
                </a:solidFill>
                <a:highlight>
                  <a:srgbClr val="FFFF00"/>
                </a:highlight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requests.get</a:t>
            </a:r>
            <a:r>
              <a:rPr lang="en-US" altLang="zh-TW" sz="2000" b="1" dirty="0">
                <a:solidFill>
                  <a:schemeClr val="bg1"/>
                </a:solidFill>
                <a:highlight>
                  <a:srgbClr val="FFFF00"/>
                </a:highlight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 )</a:t>
            </a:r>
            <a:r>
              <a:rPr lang="zh-TW" altLang="en-US" sz="2000" b="0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送出</a:t>
            </a:r>
            <a:r>
              <a:rPr lang="en-US" altLang="zh-TW" sz="2000" b="0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Http</a:t>
            </a:r>
            <a:r>
              <a:rPr lang="zh-TW" altLang="en-US" sz="2000" b="0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請求</a:t>
            </a:r>
            <a:r>
              <a:rPr lang="en-US" altLang="zh-TW" sz="2000" b="0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【</a:t>
            </a:r>
            <a:r>
              <a:rPr lang="zh-TW" altLang="en-US" sz="2000" b="0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是</a:t>
            </a:r>
            <a:r>
              <a:rPr lang="en-US" altLang="zh-TW" sz="2000" b="0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Python</a:t>
            </a:r>
            <a:r>
              <a:rPr lang="zh-TW" altLang="en-US" sz="2000" b="0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送出</a:t>
            </a:r>
            <a:r>
              <a:rPr lang="en-US" altLang="zh-TW" sz="2000" b="0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】</a:t>
            </a:r>
            <a:r>
              <a:rPr lang="zh-TW" altLang="en-US" sz="2000" b="0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，有些網站會拒絕</a:t>
            </a:r>
            <a:r>
              <a:rPr lang="en-US" altLang="zh-TW" sz="2000" b="0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	</a:t>
            </a:r>
            <a:r>
              <a:rPr lang="zh-TW" altLang="en-US" sz="2000" b="0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000" b="0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Python</a:t>
            </a:r>
            <a:r>
              <a:rPr lang="zh-TW" altLang="en-US" sz="2000" b="0" dirty="0">
                <a:solidFill>
                  <a:schemeClr val="tx1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程式送出的請求</a:t>
            </a:r>
            <a:endParaRPr lang="en-US" altLang="zh-TW" sz="2000" b="0" dirty="0">
              <a:solidFill>
                <a:schemeClr val="tx1"/>
              </a:solidFill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endParaRPr lang="en-US" altLang="zh-TW" sz="20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【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解決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】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更改標頭資訊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(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加入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User-Agent) 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假裝是瀏覽器送出的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Http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請求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619192-D4A9-A23C-45A4-0F09674CE153}"/>
              </a:ext>
            </a:extLst>
          </p:cNvPr>
          <p:cNvSpPr txBox="1"/>
          <p:nvPr/>
        </p:nvSpPr>
        <p:spPr>
          <a:xfrm>
            <a:off x="301769" y="230546"/>
            <a:ext cx="497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6-2-1. 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被目標網站擋下</a:t>
            </a:r>
            <a:endParaRPr lang="en-US" altLang="zh-TW" sz="2400" dirty="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535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EA0F433-CEAA-1686-61A5-DEB31DE49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539331"/>
            <a:ext cx="11420475" cy="57793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95A0980-F54D-4A59-458B-98EC390C60BE}"/>
              </a:ext>
            </a:extLst>
          </p:cNvPr>
          <p:cNvSpPr/>
          <p:nvPr/>
        </p:nvSpPr>
        <p:spPr>
          <a:xfrm flipH="1">
            <a:off x="2836505" y="410548"/>
            <a:ext cx="923731" cy="429208"/>
          </a:xfrm>
          <a:custGeom>
            <a:avLst/>
            <a:gdLst>
              <a:gd name="connsiteX0" fmla="*/ 0 w 923731"/>
              <a:gd name="connsiteY0" fmla="*/ 0 h 429208"/>
              <a:gd name="connsiteX1" fmla="*/ 434154 w 923731"/>
              <a:gd name="connsiteY1" fmla="*/ 0 h 429208"/>
              <a:gd name="connsiteX2" fmla="*/ 923731 w 923731"/>
              <a:gd name="connsiteY2" fmla="*/ 0 h 429208"/>
              <a:gd name="connsiteX3" fmla="*/ 923731 w 923731"/>
              <a:gd name="connsiteY3" fmla="*/ 429208 h 429208"/>
              <a:gd name="connsiteX4" fmla="*/ 480340 w 923731"/>
              <a:gd name="connsiteY4" fmla="*/ 429208 h 429208"/>
              <a:gd name="connsiteX5" fmla="*/ 0 w 923731"/>
              <a:gd name="connsiteY5" fmla="*/ 429208 h 429208"/>
              <a:gd name="connsiteX6" fmla="*/ 0 w 923731"/>
              <a:gd name="connsiteY6" fmla="*/ 0 h 42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731" h="429208" extrusionOk="0">
                <a:moveTo>
                  <a:pt x="0" y="0"/>
                </a:moveTo>
                <a:cubicBezTo>
                  <a:pt x="202981" y="14663"/>
                  <a:pt x="325587" y="7083"/>
                  <a:pt x="434154" y="0"/>
                </a:cubicBezTo>
                <a:cubicBezTo>
                  <a:pt x="542721" y="-7083"/>
                  <a:pt x="813996" y="20447"/>
                  <a:pt x="923731" y="0"/>
                </a:cubicBezTo>
                <a:cubicBezTo>
                  <a:pt x="930459" y="172909"/>
                  <a:pt x="930180" y="241636"/>
                  <a:pt x="923731" y="429208"/>
                </a:cubicBezTo>
                <a:cubicBezTo>
                  <a:pt x="764855" y="446948"/>
                  <a:pt x="620640" y="435923"/>
                  <a:pt x="480340" y="429208"/>
                </a:cubicBezTo>
                <a:cubicBezTo>
                  <a:pt x="340040" y="422493"/>
                  <a:pt x="231167" y="432638"/>
                  <a:pt x="0" y="429208"/>
                </a:cubicBezTo>
                <a:cubicBezTo>
                  <a:pt x="-13865" y="262523"/>
                  <a:pt x="-5424" y="15935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2266944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975780-4EB6-2EF4-F88B-C2188AF944D5}"/>
              </a:ext>
            </a:extLst>
          </p:cNvPr>
          <p:cNvSpPr/>
          <p:nvPr/>
        </p:nvSpPr>
        <p:spPr>
          <a:xfrm flipH="1">
            <a:off x="2550366" y="1990531"/>
            <a:ext cx="1592425" cy="500741"/>
          </a:xfrm>
          <a:custGeom>
            <a:avLst/>
            <a:gdLst>
              <a:gd name="connsiteX0" fmla="*/ 0 w 1592425"/>
              <a:gd name="connsiteY0" fmla="*/ 0 h 500741"/>
              <a:gd name="connsiteX1" fmla="*/ 483036 w 1592425"/>
              <a:gd name="connsiteY1" fmla="*/ 0 h 500741"/>
              <a:gd name="connsiteX2" fmla="*/ 1013844 w 1592425"/>
              <a:gd name="connsiteY2" fmla="*/ 0 h 500741"/>
              <a:gd name="connsiteX3" fmla="*/ 1592425 w 1592425"/>
              <a:gd name="connsiteY3" fmla="*/ 0 h 500741"/>
              <a:gd name="connsiteX4" fmla="*/ 1592425 w 1592425"/>
              <a:gd name="connsiteY4" fmla="*/ 500741 h 500741"/>
              <a:gd name="connsiteX5" fmla="*/ 1045692 w 1592425"/>
              <a:gd name="connsiteY5" fmla="*/ 500741 h 500741"/>
              <a:gd name="connsiteX6" fmla="*/ 514884 w 1592425"/>
              <a:gd name="connsiteY6" fmla="*/ 500741 h 500741"/>
              <a:gd name="connsiteX7" fmla="*/ 0 w 1592425"/>
              <a:gd name="connsiteY7" fmla="*/ 500741 h 500741"/>
              <a:gd name="connsiteX8" fmla="*/ 0 w 1592425"/>
              <a:gd name="connsiteY8" fmla="*/ 0 h 50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2425" h="500741" extrusionOk="0">
                <a:moveTo>
                  <a:pt x="0" y="0"/>
                </a:moveTo>
                <a:cubicBezTo>
                  <a:pt x="179678" y="-21250"/>
                  <a:pt x="384461" y="3391"/>
                  <a:pt x="483036" y="0"/>
                </a:cubicBezTo>
                <a:cubicBezTo>
                  <a:pt x="581611" y="-3391"/>
                  <a:pt x="758946" y="25448"/>
                  <a:pt x="1013844" y="0"/>
                </a:cubicBezTo>
                <a:cubicBezTo>
                  <a:pt x="1268742" y="-25448"/>
                  <a:pt x="1358394" y="813"/>
                  <a:pt x="1592425" y="0"/>
                </a:cubicBezTo>
                <a:cubicBezTo>
                  <a:pt x="1608444" y="111724"/>
                  <a:pt x="1607262" y="382528"/>
                  <a:pt x="1592425" y="500741"/>
                </a:cubicBezTo>
                <a:cubicBezTo>
                  <a:pt x="1400153" y="522193"/>
                  <a:pt x="1214802" y="523807"/>
                  <a:pt x="1045692" y="500741"/>
                </a:cubicBezTo>
                <a:cubicBezTo>
                  <a:pt x="876582" y="477675"/>
                  <a:pt x="724088" y="496671"/>
                  <a:pt x="514884" y="500741"/>
                </a:cubicBezTo>
                <a:cubicBezTo>
                  <a:pt x="305680" y="504811"/>
                  <a:pt x="254490" y="509769"/>
                  <a:pt x="0" y="500741"/>
                </a:cubicBezTo>
                <a:cubicBezTo>
                  <a:pt x="-15100" y="332994"/>
                  <a:pt x="4521" y="15618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2266944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80170D-83A7-D09D-B4FD-51E1647CEECF}"/>
              </a:ext>
            </a:extLst>
          </p:cNvPr>
          <p:cNvSpPr/>
          <p:nvPr/>
        </p:nvSpPr>
        <p:spPr>
          <a:xfrm flipH="1">
            <a:off x="4261808" y="1850779"/>
            <a:ext cx="534956" cy="208383"/>
          </a:xfrm>
          <a:custGeom>
            <a:avLst/>
            <a:gdLst>
              <a:gd name="connsiteX0" fmla="*/ 0 w 534956"/>
              <a:gd name="connsiteY0" fmla="*/ 0 h 208383"/>
              <a:gd name="connsiteX1" fmla="*/ 534956 w 534956"/>
              <a:gd name="connsiteY1" fmla="*/ 0 h 208383"/>
              <a:gd name="connsiteX2" fmla="*/ 534956 w 534956"/>
              <a:gd name="connsiteY2" fmla="*/ 208383 h 208383"/>
              <a:gd name="connsiteX3" fmla="*/ 0 w 534956"/>
              <a:gd name="connsiteY3" fmla="*/ 208383 h 208383"/>
              <a:gd name="connsiteX4" fmla="*/ 0 w 534956"/>
              <a:gd name="connsiteY4" fmla="*/ 0 h 20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56" h="208383" extrusionOk="0">
                <a:moveTo>
                  <a:pt x="0" y="0"/>
                </a:moveTo>
                <a:cubicBezTo>
                  <a:pt x="208679" y="18317"/>
                  <a:pt x="307730" y="-1553"/>
                  <a:pt x="534956" y="0"/>
                </a:cubicBezTo>
                <a:cubicBezTo>
                  <a:pt x="525237" y="44215"/>
                  <a:pt x="539314" y="126352"/>
                  <a:pt x="534956" y="208383"/>
                </a:cubicBezTo>
                <a:cubicBezTo>
                  <a:pt x="295800" y="193631"/>
                  <a:pt x="211806" y="193973"/>
                  <a:pt x="0" y="208383"/>
                </a:cubicBezTo>
                <a:cubicBezTo>
                  <a:pt x="3050" y="144134"/>
                  <a:pt x="-5105" y="10393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2266944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A2CC00-B3A5-6DAB-6D33-F506B65D5E1B}"/>
              </a:ext>
            </a:extLst>
          </p:cNvPr>
          <p:cNvSpPr/>
          <p:nvPr/>
        </p:nvSpPr>
        <p:spPr>
          <a:xfrm flipH="1">
            <a:off x="3890101" y="5712460"/>
            <a:ext cx="8017296" cy="734992"/>
          </a:xfrm>
          <a:custGeom>
            <a:avLst/>
            <a:gdLst>
              <a:gd name="connsiteX0" fmla="*/ 0 w 8017296"/>
              <a:gd name="connsiteY0" fmla="*/ 0 h 734992"/>
              <a:gd name="connsiteX1" fmla="*/ 427589 w 8017296"/>
              <a:gd name="connsiteY1" fmla="*/ 0 h 734992"/>
              <a:gd name="connsiteX2" fmla="*/ 1095697 w 8017296"/>
              <a:gd name="connsiteY2" fmla="*/ 0 h 734992"/>
              <a:gd name="connsiteX3" fmla="*/ 1843978 w 8017296"/>
              <a:gd name="connsiteY3" fmla="*/ 0 h 734992"/>
              <a:gd name="connsiteX4" fmla="*/ 2672432 w 8017296"/>
              <a:gd name="connsiteY4" fmla="*/ 0 h 734992"/>
              <a:gd name="connsiteX5" fmla="*/ 3100021 w 8017296"/>
              <a:gd name="connsiteY5" fmla="*/ 0 h 734992"/>
              <a:gd name="connsiteX6" fmla="*/ 3768129 w 8017296"/>
              <a:gd name="connsiteY6" fmla="*/ 0 h 734992"/>
              <a:gd name="connsiteX7" fmla="*/ 4596583 w 8017296"/>
              <a:gd name="connsiteY7" fmla="*/ 0 h 734992"/>
              <a:gd name="connsiteX8" fmla="*/ 5024172 w 8017296"/>
              <a:gd name="connsiteY8" fmla="*/ 0 h 734992"/>
              <a:gd name="connsiteX9" fmla="*/ 5852626 w 8017296"/>
              <a:gd name="connsiteY9" fmla="*/ 0 h 734992"/>
              <a:gd name="connsiteX10" fmla="*/ 6520734 w 8017296"/>
              <a:gd name="connsiteY10" fmla="*/ 0 h 734992"/>
              <a:gd name="connsiteX11" fmla="*/ 7269015 w 8017296"/>
              <a:gd name="connsiteY11" fmla="*/ 0 h 734992"/>
              <a:gd name="connsiteX12" fmla="*/ 8017296 w 8017296"/>
              <a:gd name="connsiteY12" fmla="*/ 0 h 734992"/>
              <a:gd name="connsiteX13" fmla="*/ 8017296 w 8017296"/>
              <a:gd name="connsiteY13" fmla="*/ 367496 h 734992"/>
              <a:gd name="connsiteX14" fmla="*/ 8017296 w 8017296"/>
              <a:gd name="connsiteY14" fmla="*/ 734992 h 734992"/>
              <a:gd name="connsiteX15" fmla="*/ 7509534 w 8017296"/>
              <a:gd name="connsiteY15" fmla="*/ 734992 h 734992"/>
              <a:gd name="connsiteX16" fmla="*/ 6681080 w 8017296"/>
              <a:gd name="connsiteY16" fmla="*/ 734992 h 734992"/>
              <a:gd name="connsiteX17" fmla="*/ 6173318 w 8017296"/>
              <a:gd name="connsiteY17" fmla="*/ 734992 h 734992"/>
              <a:gd name="connsiteX18" fmla="*/ 5505210 w 8017296"/>
              <a:gd name="connsiteY18" fmla="*/ 734992 h 734992"/>
              <a:gd name="connsiteX19" fmla="*/ 4756929 w 8017296"/>
              <a:gd name="connsiteY19" fmla="*/ 734992 h 734992"/>
              <a:gd name="connsiteX20" fmla="*/ 4008648 w 8017296"/>
              <a:gd name="connsiteY20" fmla="*/ 734992 h 734992"/>
              <a:gd name="connsiteX21" fmla="*/ 3581059 w 8017296"/>
              <a:gd name="connsiteY21" fmla="*/ 734992 h 734992"/>
              <a:gd name="connsiteX22" fmla="*/ 2752605 w 8017296"/>
              <a:gd name="connsiteY22" fmla="*/ 734992 h 734992"/>
              <a:gd name="connsiteX23" fmla="*/ 2244843 w 8017296"/>
              <a:gd name="connsiteY23" fmla="*/ 734992 h 734992"/>
              <a:gd name="connsiteX24" fmla="*/ 1656908 w 8017296"/>
              <a:gd name="connsiteY24" fmla="*/ 734992 h 734992"/>
              <a:gd name="connsiteX25" fmla="*/ 1068973 w 8017296"/>
              <a:gd name="connsiteY25" fmla="*/ 734992 h 734992"/>
              <a:gd name="connsiteX26" fmla="*/ 0 w 8017296"/>
              <a:gd name="connsiteY26" fmla="*/ 734992 h 734992"/>
              <a:gd name="connsiteX27" fmla="*/ 0 w 8017296"/>
              <a:gd name="connsiteY27" fmla="*/ 360146 h 734992"/>
              <a:gd name="connsiteX28" fmla="*/ 0 w 8017296"/>
              <a:gd name="connsiteY28" fmla="*/ 0 h 73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017296" h="734992" extrusionOk="0">
                <a:moveTo>
                  <a:pt x="0" y="0"/>
                </a:moveTo>
                <a:cubicBezTo>
                  <a:pt x="200534" y="-12515"/>
                  <a:pt x="282858" y="-11911"/>
                  <a:pt x="427589" y="0"/>
                </a:cubicBezTo>
                <a:cubicBezTo>
                  <a:pt x="572320" y="11911"/>
                  <a:pt x="834244" y="-16999"/>
                  <a:pt x="1095697" y="0"/>
                </a:cubicBezTo>
                <a:cubicBezTo>
                  <a:pt x="1357150" y="16999"/>
                  <a:pt x="1521650" y="-4661"/>
                  <a:pt x="1843978" y="0"/>
                </a:cubicBezTo>
                <a:cubicBezTo>
                  <a:pt x="2166306" y="4661"/>
                  <a:pt x="2429306" y="19210"/>
                  <a:pt x="2672432" y="0"/>
                </a:cubicBezTo>
                <a:cubicBezTo>
                  <a:pt x="2915558" y="-19210"/>
                  <a:pt x="2960373" y="-196"/>
                  <a:pt x="3100021" y="0"/>
                </a:cubicBezTo>
                <a:cubicBezTo>
                  <a:pt x="3239669" y="196"/>
                  <a:pt x="3479747" y="-470"/>
                  <a:pt x="3768129" y="0"/>
                </a:cubicBezTo>
                <a:cubicBezTo>
                  <a:pt x="4056511" y="470"/>
                  <a:pt x="4198772" y="-34996"/>
                  <a:pt x="4596583" y="0"/>
                </a:cubicBezTo>
                <a:cubicBezTo>
                  <a:pt x="4994394" y="34996"/>
                  <a:pt x="4923770" y="-6297"/>
                  <a:pt x="5024172" y="0"/>
                </a:cubicBezTo>
                <a:cubicBezTo>
                  <a:pt x="5124574" y="6297"/>
                  <a:pt x="5510969" y="25243"/>
                  <a:pt x="5852626" y="0"/>
                </a:cubicBezTo>
                <a:cubicBezTo>
                  <a:pt x="6194283" y="-25243"/>
                  <a:pt x="6318773" y="26585"/>
                  <a:pt x="6520734" y="0"/>
                </a:cubicBezTo>
                <a:cubicBezTo>
                  <a:pt x="6722695" y="-26585"/>
                  <a:pt x="7011732" y="-20861"/>
                  <a:pt x="7269015" y="0"/>
                </a:cubicBezTo>
                <a:cubicBezTo>
                  <a:pt x="7526298" y="20861"/>
                  <a:pt x="7663525" y="23096"/>
                  <a:pt x="8017296" y="0"/>
                </a:cubicBezTo>
                <a:cubicBezTo>
                  <a:pt x="8001140" y="112348"/>
                  <a:pt x="8022628" y="290028"/>
                  <a:pt x="8017296" y="367496"/>
                </a:cubicBezTo>
                <a:cubicBezTo>
                  <a:pt x="8011964" y="444964"/>
                  <a:pt x="8021031" y="608729"/>
                  <a:pt x="8017296" y="734992"/>
                </a:cubicBezTo>
                <a:cubicBezTo>
                  <a:pt x="7914105" y="711037"/>
                  <a:pt x="7710477" y="711185"/>
                  <a:pt x="7509534" y="734992"/>
                </a:cubicBezTo>
                <a:cubicBezTo>
                  <a:pt x="7308591" y="758799"/>
                  <a:pt x="6906863" y="732656"/>
                  <a:pt x="6681080" y="734992"/>
                </a:cubicBezTo>
                <a:cubicBezTo>
                  <a:pt x="6455297" y="737328"/>
                  <a:pt x="6417785" y="737503"/>
                  <a:pt x="6173318" y="734992"/>
                </a:cubicBezTo>
                <a:cubicBezTo>
                  <a:pt x="5928851" y="732481"/>
                  <a:pt x="5657535" y="752887"/>
                  <a:pt x="5505210" y="734992"/>
                </a:cubicBezTo>
                <a:cubicBezTo>
                  <a:pt x="5352885" y="717097"/>
                  <a:pt x="4948695" y="771397"/>
                  <a:pt x="4756929" y="734992"/>
                </a:cubicBezTo>
                <a:cubicBezTo>
                  <a:pt x="4565163" y="698587"/>
                  <a:pt x="4349626" y="703046"/>
                  <a:pt x="4008648" y="734992"/>
                </a:cubicBezTo>
                <a:cubicBezTo>
                  <a:pt x="3667670" y="766938"/>
                  <a:pt x="3722613" y="748838"/>
                  <a:pt x="3581059" y="734992"/>
                </a:cubicBezTo>
                <a:cubicBezTo>
                  <a:pt x="3439505" y="721146"/>
                  <a:pt x="3143290" y="697872"/>
                  <a:pt x="2752605" y="734992"/>
                </a:cubicBezTo>
                <a:cubicBezTo>
                  <a:pt x="2361920" y="772112"/>
                  <a:pt x="2420968" y="733079"/>
                  <a:pt x="2244843" y="734992"/>
                </a:cubicBezTo>
                <a:cubicBezTo>
                  <a:pt x="2068718" y="736905"/>
                  <a:pt x="1888995" y="738363"/>
                  <a:pt x="1656908" y="734992"/>
                </a:cubicBezTo>
                <a:cubicBezTo>
                  <a:pt x="1424822" y="731621"/>
                  <a:pt x="1189046" y="707677"/>
                  <a:pt x="1068973" y="734992"/>
                </a:cubicBezTo>
                <a:cubicBezTo>
                  <a:pt x="948901" y="762307"/>
                  <a:pt x="320019" y="749367"/>
                  <a:pt x="0" y="734992"/>
                </a:cubicBezTo>
                <a:cubicBezTo>
                  <a:pt x="14809" y="622312"/>
                  <a:pt x="-16494" y="504249"/>
                  <a:pt x="0" y="360146"/>
                </a:cubicBezTo>
                <a:cubicBezTo>
                  <a:pt x="16494" y="216043"/>
                  <a:pt x="9293" y="16134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2266944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90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142D2DDD-1E23-46AE-6D4A-E9ABF9015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6" y="1305888"/>
            <a:ext cx="10860068" cy="445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0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04D80E8D-A010-0568-DAFC-69958869F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859690"/>
            <a:ext cx="8191500" cy="41148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4048BA-A412-4C47-8318-308A57ADFB00}"/>
              </a:ext>
            </a:extLst>
          </p:cNvPr>
          <p:cNvSpPr txBox="1"/>
          <p:nvPr/>
        </p:nvSpPr>
        <p:spPr>
          <a:xfrm>
            <a:off x="1008987" y="5109833"/>
            <a:ext cx="102203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【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問題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】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範例的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MOMO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購物網是</a:t>
            </a:r>
            <a:r>
              <a:rPr lang="zh-TW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JavaScript 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產生，只能爬到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MOMO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網站的架構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，爬不到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	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NBA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的搜尋內容</a:t>
            </a:r>
            <a:endParaRPr lang="en-US" altLang="zh-TW" sz="2000" dirty="0">
              <a:latin typeface="芫荽 0.94" pitchFamily="2" charset="-120"/>
              <a:ea typeface="芫荽 0.94" pitchFamily="2" charset="-120"/>
              <a:cs typeface="芫荽 0.94" pitchFamily="2" charset="-120"/>
              <a:sym typeface="Wingdings" panose="05000000000000000000" pitchFamily="2" charset="2"/>
            </a:endParaRPr>
          </a:p>
          <a:p>
            <a:endParaRPr lang="en-US" altLang="zh-TW" sz="2000" dirty="0">
              <a:latin typeface="芫荽 0.94" pitchFamily="2" charset="-120"/>
              <a:ea typeface="芫荽 0.94" pitchFamily="2" charset="-120"/>
              <a:cs typeface="芫荽 0.94" pitchFamily="2" charset="-120"/>
              <a:sym typeface="Wingdings" panose="05000000000000000000" pitchFamily="2" charset="2"/>
            </a:endParaRPr>
          </a:p>
          <a:p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【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解決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】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使用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Selenium</a:t>
            </a:r>
            <a:endParaRPr lang="zh-TW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7A30C6-74A4-7E40-74F1-EB58A433A7FF}"/>
              </a:ext>
            </a:extLst>
          </p:cNvPr>
          <p:cNvSpPr txBox="1"/>
          <p:nvPr/>
        </p:nvSpPr>
        <p:spPr>
          <a:xfrm>
            <a:off x="245056" y="262682"/>
            <a:ext cx="10220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6-2-2.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使用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JavaScript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產生的網頁無法爬到內容</a:t>
            </a:r>
            <a:endParaRPr lang="zh-TW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17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0752B0A4-9335-DF4E-2481-357CB378B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03" y="1033461"/>
            <a:ext cx="9383994" cy="363439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43A3C9E-FA44-D6ED-0508-99FF55D54766}"/>
              </a:ext>
            </a:extLst>
          </p:cNvPr>
          <p:cNvSpPr txBox="1"/>
          <p:nvPr/>
        </p:nvSpPr>
        <p:spPr>
          <a:xfrm>
            <a:off x="245056" y="262682"/>
            <a:ext cx="10220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6-2-3.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頻繁送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HTTP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請求被拒絕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</a:t>
            </a:r>
            <a:r>
              <a:rPr lang="zh-TW" altLang="en-US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防駭客</a:t>
            </a:r>
            <a:r>
              <a:rPr lang="en-US" altLang="zh-TW" sz="2400" dirty="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  <a:endParaRPr lang="zh-TW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2AFF0ED-8E74-E901-A555-064F4B6F34CE}"/>
              </a:ext>
            </a:extLst>
          </p:cNvPr>
          <p:cNvSpPr txBox="1"/>
          <p:nvPr/>
        </p:nvSpPr>
        <p:spPr>
          <a:xfrm>
            <a:off x="1008987" y="5109833"/>
            <a:ext cx="10220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【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解決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】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加上延遲等待時間 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 </a:t>
            </a: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time</a:t>
            </a:r>
            <a:r>
              <a:rPr lang="zh-TW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模組 </a:t>
            </a:r>
            <a:r>
              <a:rPr lang="en-US" altLang="zh-TW" sz="2000" dirty="0" err="1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time.sleep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(</a:t>
            </a:r>
            <a:r>
              <a:rPr lang="zh-TW" altLang="en-US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秒數</a:t>
            </a:r>
            <a:r>
              <a:rPr lang="en-US" altLang="zh-TW" sz="2000" dirty="0">
                <a:latin typeface="芫荽 0.94" pitchFamily="2" charset="-120"/>
                <a:ea typeface="芫荽 0.94" pitchFamily="2" charset="-120"/>
                <a:cs typeface="芫荽 0.94" pitchFamily="2" charset="-120"/>
                <a:sym typeface="Wingdings" panose="05000000000000000000" pitchFamily="2" charset="2"/>
              </a:rPr>
              <a:t>)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0617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368</Words>
  <Application>Microsoft Office PowerPoint</Application>
  <PresentationFormat>寬螢幕</PresentationFormat>
  <Paragraphs>40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芫荽 0.94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10946037_林宜靜</dc:creator>
  <cp:lastModifiedBy>10946037_林宜靜</cp:lastModifiedBy>
  <cp:revision>10</cp:revision>
  <dcterms:created xsi:type="dcterms:W3CDTF">2023-03-26T14:25:33Z</dcterms:created>
  <dcterms:modified xsi:type="dcterms:W3CDTF">2023-04-08T07:09:38Z</dcterms:modified>
</cp:coreProperties>
</file>