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88" r:id="rId3"/>
    <p:sldId id="271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73" r:id="rId13"/>
    <p:sldId id="265" r:id="rId14"/>
    <p:sldId id="274" r:id="rId15"/>
    <p:sldId id="266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6" r:id="rId29"/>
    <p:sldId id="284" r:id="rId30"/>
    <p:sldId id="285" r:id="rId31"/>
    <p:sldId id="290" r:id="rId32"/>
    <p:sldId id="287" r:id="rId33"/>
    <p:sldId id="289" r:id="rId34"/>
    <p:sldId id="293" r:id="rId35"/>
    <p:sldId id="292" r:id="rId36"/>
    <p:sldId id="294" r:id="rId37"/>
    <p:sldId id="297" r:id="rId38"/>
    <p:sldId id="295" r:id="rId39"/>
    <p:sldId id="296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699FF"/>
    <a:srgbClr val="3F3F3F"/>
    <a:srgbClr val="FF7C80"/>
    <a:srgbClr val="4B7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D2ACEA-22F0-19CC-C593-1C35084ED3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48B2A5-7E57-065E-8463-102B717BFB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A1F0-3CAA-4C29-B262-DBDE98635616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D5C5C2-9189-4808-7513-02314C377F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EB1D4D-5F46-5CC4-006D-C63687CE1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3F907-6D35-4628-B6B3-1EBC45ADD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371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BE46-684C-4381-BE6F-DB518506C0B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76DCB-A07A-40C9-81A2-2458CD0A0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02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BC2F5-2BE2-30F6-CEB1-B1E9B45A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C21A60-85E8-12C4-CAB7-6F5CDEC5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6F2E2-020B-AF85-03FC-350001F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8E31D-E09D-53D8-B28C-01EB47B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92449-3FC8-D4D1-242E-FC5269E2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489CB-FCDC-ECFF-4274-255381560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02BD2-3EE5-8226-70E9-1026F42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3F864-110A-6068-DF95-579B45CE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9E6F1-EE64-0DDC-C14E-702EFD0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DB79B3-D832-2632-AF49-4DDAE8114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E45045-FE43-1AE8-3153-73A2638D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42C54-B05A-9617-48F8-438A82F1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1A9BE-646A-1E58-7138-B23AF602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9EA76-FD9D-BE12-4D60-B078FCAB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1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F0F-BE41-958D-54A1-25E4DCE1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B7C39-3B5D-44D6-7397-0995FF81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3CEA6-FE97-1661-D123-5DC386B9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AB370-C3A0-EF4D-107C-937AFA1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15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1A718-926C-B0BB-3DA9-4E1393A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731B9-8F23-17AB-1DC5-3ADFEB1B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23DCC-8D19-9D60-2B84-54570C28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C0B64-72AF-DDF4-E3B9-F9AA6718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D6F20-983C-7800-7E4C-CF00C1AA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4FE0-054F-2F31-EBFD-38746350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7AAA7-4906-1520-63F2-8052E235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65606A-52F7-5A94-70D4-2845FEE2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9C0C02-BFB1-7D5D-C208-9204834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7840C1-DFD1-2B1B-CEEC-47F3AA49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24313-566B-3718-781B-4DD9366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04014-F630-7838-00A0-AF74976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18882F-14BA-8306-74F2-51894BF8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BE41A-00D8-D61E-3CF2-C56F8451B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A4D004-20D8-692A-F0CC-7C66B777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F00E9-3F76-7465-66B3-F581B1C07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140D9A-483A-EB36-6170-FF08BD49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3BD42C-BAE6-90E6-6B50-55ACE1C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956E8B-48B2-72E5-5C66-28D5024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7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1686F-0192-D06F-6465-17F0D398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20BFC9-9FC5-310C-16E6-8902F837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923D8C-1933-8A78-56BA-53C99D96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12B29-0D29-A89E-E754-F38CF60C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087CEB-3E97-A143-D4DF-B2790687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2C3C0B-F934-6A89-67A7-4149F0BE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12219C-FAA8-5883-4754-03D8AFD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49113-0B0E-0F4C-E449-2784A7D8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80FF1-EA55-8FAC-26FE-AA2B3130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4E810-E87D-AF43-1DAA-9F9C5C1B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AB02F8-795D-41E6-1CBD-5E26599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21E646-82EC-F350-EC90-425F0C9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6693F-8C4D-FD08-4351-D8397ABA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6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2BB9F-B8C1-C7D9-5D9F-155D5F06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8B4E95-9F7E-A32E-2C32-7D1E13D0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91415-A8CB-8EFC-E117-08DCA080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5958E0-1E79-3C07-18E0-841E014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2DC889-CAE1-9019-EF54-5C158B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B4C93E-B400-E20B-FA15-F635506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53A6A7-D176-EB74-9CE1-53EB40AA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A7F81-C7AD-90AC-9124-37A6F6E5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CD7D3F-58C7-0387-A980-D3590495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0AAE6-D5BA-751E-70A2-F785AFD83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5">
            <a:hlinkClick r:id="rId13" action="ppaction://hlinksldjump"/>
            <a:extLst>
              <a:ext uri="{FF2B5EF4-FFF2-40B4-BE49-F238E27FC236}">
                <a16:creationId xmlns:a16="http://schemas.microsoft.com/office/drawing/2014/main" id="{C2737AD3-7A17-C5FD-3153-37FA3E2DD4C5}"/>
              </a:ext>
            </a:extLst>
          </p:cNvPr>
          <p:cNvSpPr txBox="1">
            <a:spLocks/>
          </p:cNvSpPr>
          <p:nvPr userDrawn="1"/>
        </p:nvSpPr>
        <p:spPr>
          <a:xfrm>
            <a:off x="9303327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BCAE3E2-9D2C-46A3-AA8E-AC7B0E61D3AE}" type="slidenum">
              <a:rPr lang="zh-TW" altLang="en-US" smtClean="0">
                <a:solidFill>
                  <a:schemeClr val="tx1"/>
                </a:solidFill>
              </a:rPr>
              <a:pPr algn="r"/>
              <a:t>‹#›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1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17.xml"/><Relationship Id="rId7" Type="http://schemas.openxmlformats.org/officeDocument/2006/relationships/slide" Target="slide28.xml"/><Relationship Id="rId12" Type="http://schemas.openxmlformats.org/officeDocument/2006/relationships/slide" Target="slide33.xml"/><Relationship Id="rId17" Type="http://schemas.openxmlformats.org/officeDocument/2006/relationships/slide" Target="slide15.xml"/><Relationship Id="rId2" Type="http://schemas.openxmlformats.org/officeDocument/2006/relationships/slide" Target="slide16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slide" Target="slide27.xml"/><Relationship Id="rId15" Type="http://schemas.openxmlformats.org/officeDocument/2006/relationships/slide" Target="slide36.xml"/><Relationship Id="rId10" Type="http://schemas.openxmlformats.org/officeDocument/2006/relationships/slide" Target="slide25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9AD1C6-01D9-8350-45D4-A6BFDE478989}"/>
              </a:ext>
            </a:extLst>
          </p:cNvPr>
          <p:cNvSpPr txBox="1"/>
          <p:nvPr/>
        </p:nvSpPr>
        <p:spPr>
          <a:xfrm>
            <a:off x="5214257" y="3075057"/>
            <a:ext cx="176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CH07</a:t>
            </a:r>
          </a:p>
        </p:txBody>
      </p:sp>
    </p:spTree>
    <p:extLst>
      <p:ext uri="{BB962C8B-B14F-4D97-AF65-F5344CB8AC3E}">
        <p14:creationId xmlns:p14="http://schemas.microsoft.com/office/powerpoint/2010/main" val="26993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1FC7E51-25D7-F23F-9911-AE1A56FA6774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建立二軸陣列</a:t>
            </a:r>
            <a:endParaRPr lang="zh-TW" altLang="en-US" sz="2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2F8C9B-6AF5-7B72-CBFA-13BE7164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8" y="1086757"/>
            <a:ext cx="5077117" cy="28738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F20145-13D6-2AD0-4ADB-6E368452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96" y="1032854"/>
            <a:ext cx="5496978" cy="17381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2AAA99E-CA03-299B-1102-CC0212004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065" y="3429000"/>
            <a:ext cx="3198943" cy="2214653"/>
          </a:xfrm>
          <a:prstGeom prst="rect">
            <a:avLst/>
          </a:prstGeom>
          <a:ln w="19050">
            <a:solidFill>
              <a:srgbClr val="FF9999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49C88D-FAFC-EA49-0AB1-49B552871E81}"/>
              </a:ext>
            </a:extLst>
          </p:cNvPr>
          <p:cNvSpPr/>
          <p:nvPr/>
        </p:nvSpPr>
        <p:spPr>
          <a:xfrm>
            <a:off x="5680796" y="1048664"/>
            <a:ext cx="1001469" cy="651104"/>
          </a:xfrm>
          <a:prstGeom prst="rect">
            <a:avLst/>
          </a:prstGeom>
          <a:noFill/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1F65AE8-D1ED-41EB-53CE-8F68F8F8B825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181531" y="1699768"/>
            <a:ext cx="2536006" cy="1729232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B5837DBD-4E3E-E10A-A258-C7D98A2C7D21}"/>
              </a:ext>
            </a:extLst>
          </p:cNvPr>
          <p:cNvSpPr/>
          <p:nvPr/>
        </p:nvSpPr>
        <p:spPr>
          <a:xfrm>
            <a:off x="6617330" y="3577751"/>
            <a:ext cx="214604" cy="1917150"/>
          </a:xfrm>
          <a:prstGeom prst="down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F29AAF51-F36D-DE10-7647-0E41CDB0289B}"/>
              </a:ext>
            </a:extLst>
          </p:cNvPr>
          <p:cNvSpPr/>
          <p:nvPr/>
        </p:nvSpPr>
        <p:spPr>
          <a:xfrm rot="16200000">
            <a:off x="8617628" y="4657052"/>
            <a:ext cx="200807" cy="2536995"/>
          </a:xfrm>
          <a:prstGeom prst="down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01F35D-C4E3-F6D6-DC4A-8B9F9B6F95BC}"/>
              </a:ext>
            </a:extLst>
          </p:cNvPr>
          <p:cNvSpPr txBox="1"/>
          <p:nvPr/>
        </p:nvSpPr>
        <p:spPr>
          <a:xfrm>
            <a:off x="8229065" y="6025954"/>
            <a:ext cx="9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第</a:t>
            </a:r>
            <a:r>
              <a:rPr lang="en-US" altLang="zh-TW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</a:t>
            </a:r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軸</a:t>
            </a:r>
            <a:endParaRPr lang="zh-TW" altLang="en-US" sz="2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84C1D45-887F-4E39-2438-7FAF1EE5D889}"/>
              </a:ext>
            </a:extLst>
          </p:cNvPr>
          <p:cNvSpPr txBox="1"/>
          <p:nvPr/>
        </p:nvSpPr>
        <p:spPr>
          <a:xfrm>
            <a:off x="5574671" y="4201743"/>
            <a:ext cx="9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第</a:t>
            </a:r>
            <a:r>
              <a:rPr lang="en-US" altLang="zh-TW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0</a:t>
            </a:r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軸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597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BF7FB3-8417-179B-9E49-D073B36A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39" y="1906945"/>
            <a:ext cx="5765798" cy="232915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3BDAE37-C454-8003-D738-4C0F3A72F843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指定元素的資料型態</a:t>
            </a:r>
            <a:endParaRPr lang="zh-TW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3584C-E5DC-5F80-6091-E34AE07B8295}"/>
              </a:ext>
            </a:extLst>
          </p:cNvPr>
          <p:cNvSpPr/>
          <p:nvPr/>
        </p:nvSpPr>
        <p:spPr>
          <a:xfrm>
            <a:off x="6662056" y="2776004"/>
            <a:ext cx="1474238" cy="5910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3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566FEB-E6DA-86D3-C858-39D2D1C968E6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建立函數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一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endParaRPr lang="zh-TW" altLang="en-US" sz="28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39B6EE-64A8-5457-D4B3-C1436E1DF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81296"/>
              </p:ext>
            </p:extLst>
          </p:nvPr>
        </p:nvGraphicFramePr>
        <p:xfrm>
          <a:off x="1966685" y="1819470"/>
          <a:ext cx="8128000" cy="30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12503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6999417"/>
                    </a:ext>
                  </a:extLst>
                </a:gridCol>
              </a:tblGrid>
              <a:tr h="15442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np.arange</a:t>
                      </a:r>
                      <a:r>
                        <a:rPr lang="en-US" altLang="zh-TW" sz="2400" b="1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np.zeros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912691"/>
                  </a:ext>
                </a:extLst>
              </a:tr>
              <a:tr h="15442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np.ones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np.full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89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DD2326-6E50-45DB-4E4D-2ED8877E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68067"/>
              </p:ext>
            </p:extLst>
          </p:nvPr>
        </p:nvGraphicFramePr>
        <p:xfrm>
          <a:off x="1025978" y="837080"/>
          <a:ext cx="10140043" cy="51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304">
                  <a:extLst>
                    <a:ext uri="{9D8B030D-6E8A-4147-A177-3AD203B41FA5}">
                      <a16:colId xmlns:a16="http://schemas.microsoft.com/office/drawing/2014/main" val="2020214081"/>
                    </a:ext>
                  </a:extLst>
                </a:gridCol>
                <a:gridCol w="6416739">
                  <a:extLst>
                    <a:ext uri="{9D8B030D-6E8A-4147-A177-3AD203B41FA5}">
                      <a16:colId xmlns:a16="http://schemas.microsoft.com/office/drawing/2014/main" val="1234493091"/>
                    </a:ext>
                  </a:extLst>
                </a:gridCol>
              </a:tblGrid>
              <a:tr h="64798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np.arange</a:t>
                      </a:r>
                      <a:r>
                        <a:rPr lang="en-US" altLang="zh-TW" sz="2400" b="1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(22)</a:t>
                      </a:r>
                      <a:endParaRPr lang="zh-TW" altLang="en-US" sz="2400" b="1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0~21</a:t>
                      </a:r>
                      <a:r>
                        <a:rPr lang="zh-TW" altLang="en-US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的一軸陣列</a:t>
                      </a:r>
                      <a:r>
                        <a:rPr lang="en-US" altLang="zh-TW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zh-TW" altLang="en-US" sz="2400" b="1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共</a:t>
                      </a:r>
                      <a:r>
                        <a:rPr lang="en-US" altLang="zh-TW" sz="2400" b="1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22</a:t>
                      </a:r>
                      <a:r>
                        <a:rPr lang="zh-TW" altLang="en-US" sz="2400" b="1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個元素</a:t>
                      </a:r>
                      <a:r>
                        <a:rPr lang="en-US" altLang="zh-TW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4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371791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np.arange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(1,6,</a:t>
                      </a:r>
                      <a:r>
                        <a:rPr lang="en-US" altLang="zh-TW" sz="2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1~5</a:t>
                      </a:r>
                      <a:r>
                        <a:rPr lang="zh-TW" altLang="en-US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、</a:t>
                      </a:r>
                      <a:r>
                        <a:rPr lang="zh-TW" altLang="en-US" sz="2400" b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間隔</a:t>
                      </a:r>
                      <a:r>
                        <a:rPr lang="en-US" altLang="zh-TW" sz="2400" b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</a:t>
                      </a:r>
                      <a:r>
                        <a:rPr lang="zh-TW" altLang="en-US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的一軸陣列</a:t>
                      </a:r>
                      <a:r>
                        <a:rPr lang="en-US" altLang="zh-TW" sz="24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[1,3,5]</a:t>
                      </a:r>
                      <a:endParaRPr lang="zh-TW" altLang="en-US" sz="24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026430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np.zeros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(4)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個元素 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維度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4)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、值為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[0,0,0,0]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15877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np.zeros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 </a:t>
                      </a:r>
                      <a:r>
                        <a:rPr lang="en-US" altLang="zh-TW" sz="24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(2,2) 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 [0,0] , [0,0] ]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471280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np.ones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(17)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[1,1,…………,1]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，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17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個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448419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np.ones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 </a:t>
                      </a:r>
                      <a:r>
                        <a:rPr lang="en-US" altLang="zh-TW" sz="24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(2,3) 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[1,1,1] , [1,1,1] ]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32395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np.full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(4,22)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[22,22,22,22]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66696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np.full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 </a:t>
                      </a:r>
                      <a:r>
                        <a:rPr lang="en-US" altLang="zh-TW" sz="24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(3,2) 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,22)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 [22,22] , [22,22] , [22,22] ]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60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566FEB-E6DA-86D3-C858-39D2D1C968E6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建立函數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二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endParaRPr lang="zh-TW" altLang="en-US" sz="28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39B6EE-64A8-5457-D4B3-C1436E1DF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8207"/>
              </p:ext>
            </p:extLst>
          </p:nvPr>
        </p:nvGraphicFramePr>
        <p:xfrm>
          <a:off x="1966685" y="1819470"/>
          <a:ext cx="8128000" cy="30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12503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6999417"/>
                    </a:ext>
                  </a:extLst>
                </a:gridCol>
              </a:tblGrid>
              <a:tr h="15442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np.zeros_like</a:t>
                      </a:r>
                      <a:r>
                        <a:rPr lang="en-US" altLang="zh-TW" sz="2400" b="1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np.ones_like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(a)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912691"/>
                  </a:ext>
                </a:extLst>
              </a:tr>
              <a:tr h="15442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np.eye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np.random.rand</a:t>
                      </a:r>
                      <a:r>
                        <a:rPr lang="en-US" altLang="zh-TW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89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4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3B2539-1AB1-4D61-94FF-5353BD920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59124"/>
              </p:ext>
            </p:extLst>
          </p:nvPr>
        </p:nvGraphicFramePr>
        <p:xfrm>
          <a:off x="5610126" y="757800"/>
          <a:ext cx="6416740" cy="53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9">
                  <a:extLst>
                    <a:ext uri="{9D8B030D-6E8A-4147-A177-3AD203B41FA5}">
                      <a16:colId xmlns:a16="http://schemas.microsoft.com/office/drawing/2014/main" val="2105042089"/>
                    </a:ext>
                  </a:extLst>
                </a:gridCol>
                <a:gridCol w="5999291">
                  <a:extLst>
                    <a:ext uri="{9D8B030D-6E8A-4147-A177-3AD203B41FA5}">
                      <a16:colId xmlns:a16="http://schemas.microsoft.com/office/drawing/2014/main" val="1234493091"/>
                    </a:ext>
                  </a:extLst>
                </a:gridCol>
              </a:tblGrid>
              <a:tr h="73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建立一個和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a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一樣形狀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(2x3)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的陣列，</a:t>
                      </a:r>
                      <a:r>
                        <a:rPr lang="zh-TW" altLang="en-US" sz="2000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值全為</a:t>
                      </a:r>
                      <a:r>
                        <a:rPr lang="en-US" altLang="zh-TW" sz="2000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371791"/>
                  </a:ext>
                </a:extLst>
              </a:tr>
              <a:tr h="73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c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建立一個和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a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一樣形狀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(2x3)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的陣列，</a:t>
                      </a:r>
                      <a:r>
                        <a:rPr lang="zh-TW" altLang="en-US" sz="2000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值全為</a:t>
                      </a:r>
                      <a:r>
                        <a:rPr lang="en-US" altLang="zh-TW" sz="2000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026430"/>
                  </a:ext>
                </a:extLst>
              </a:tr>
              <a:tr h="73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對角線都是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 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3x3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陣列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99395"/>
                  </a:ext>
                </a:extLst>
              </a:tr>
              <a:tr h="1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21815"/>
                  </a:ext>
                </a:extLst>
              </a:tr>
              <a:tr h="920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f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個元素的一軸亂數陣列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857001"/>
                  </a:ext>
                </a:extLst>
              </a:tr>
              <a:tr h="920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3x3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的二軸亂數陣列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799615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80277AF8-E2D4-3639-8029-AED7702D510C}"/>
              </a:ext>
            </a:extLst>
          </p:cNvPr>
          <p:cNvGrpSpPr/>
          <p:nvPr/>
        </p:nvGrpSpPr>
        <p:grpSpPr>
          <a:xfrm>
            <a:off x="6175853" y="3123178"/>
            <a:ext cx="2955083" cy="1040310"/>
            <a:chOff x="5332934" y="3219833"/>
            <a:chExt cx="2955083" cy="1040310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163D2C9-1E12-41A4-09CA-15518A220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2934" y="3219833"/>
              <a:ext cx="2955083" cy="104031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5117A3-F840-B80F-3C7A-E37B52BC268A}"/>
                </a:ext>
              </a:extLst>
            </p:cNvPr>
            <p:cNvSpPr/>
            <p:nvPr/>
          </p:nvSpPr>
          <p:spPr>
            <a:xfrm>
              <a:off x="6061111" y="3219833"/>
              <a:ext cx="379446" cy="35503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1AF93-5E32-03E3-026B-6BDAC1BE7687}"/>
              </a:ext>
            </a:extLst>
          </p:cNvPr>
          <p:cNvGrpSpPr/>
          <p:nvPr/>
        </p:nvGrpSpPr>
        <p:grpSpPr>
          <a:xfrm>
            <a:off x="772014" y="584707"/>
            <a:ext cx="4284556" cy="5688586"/>
            <a:chOff x="324766" y="273676"/>
            <a:chExt cx="4284556" cy="5688586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9277F646-F8A9-7CDD-F11B-DF263F042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2817" b="1575"/>
            <a:stretch/>
          </p:blipFill>
          <p:spPr>
            <a:xfrm>
              <a:off x="324766" y="273676"/>
              <a:ext cx="4284556" cy="5688586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AC7B0BE-9FE6-7BAC-21F5-5BCBCBCE5CCA}"/>
                </a:ext>
              </a:extLst>
            </p:cNvPr>
            <p:cNvSpPr/>
            <p:nvPr/>
          </p:nvSpPr>
          <p:spPr>
            <a:xfrm>
              <a:off x="976899" y="1315616"/>
              <a:ext cx="2456766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5612D2F-FCB7-CAB5-644C-F7DF26B888A9}"/>
                </a:ext>
              </a:extLst>
            </p:cNvPr>
            <p:cNvSpPr/>
            <p:nvPr/>
          </p:nvSpPr>
          <p:spPr>
            <a:xfrm>
              <a:off x="976899" y="2158481"/>
              <a:ext cx="2456766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15E233-4C96-4B88-E924-0E5C62B2C478}"/>
                </a:ext>
              </a:extLst>
            </p:cNvPr>
            <p:cNvSpPr/>
            <p:nvPr/>
          </p:nvSpPr>
          <p:spPr>
            <a:xfrm>
              <a:off x="976897" y="3778880"/>
              <a:ext cx="2456766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7E1EE5A-3B69-EE11-8907-21AD5A119819}"/>
                </a:ext>
              </a:extLst>
            </p:cNvPr>
            <p:cNvSpPr/>
            <p:nvPr/>
          </p:nvSpPr>
          <p:spPr>
            <a:xfrm>
              <a:off x="976897" y="2973344"/>
              <a:ext cx="2456766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D3757C6-3124-8E84-FBB0-C5BBE1D4C123}"/>
                </a:ext>
              </a:extLst>
            </p:cNvPr>
            <p:cNvSpPr/>
            <p:nvPr/>
          </p:nvSpPr>
          <p:spPr>
            <a:xfrm>
              <a:off x="976897" y="4570412"/>
              <a:ext cx="2578066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996C65-5784-90A0-B61D-4AE9A6FFF5F8}"/>
                </a:ext>
              </a:extLst>
            </p:cNvPr>
            <p:cNvSpPr/>
            <p:nvPr/>
          </p:nvSpPr>
          <p:spPr>
            <a:xfrm>
              <a:off x="976896" y="5414799"/>
              <a:ext cx="2764679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2CB22E5-F858-C8FB-9F58-2E582C8C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6" y="1194125"/>
            <a:ext cx="5233735" cy="40259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443E043-918A-9A17-6A45-820FD96CBE02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維度轉換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</a:t>
            </a:r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array.</a:t>
            </a:r>
            <a:r>
              <a:rPr lang="en-US" altLang="zh-TW" sz="2800" b="1" dirty="0" err="1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reshape</a:t>
            </a:r>
            <a:r>
              <a:rPr lang="en-US" altLang="zh-TW" sz="2800" b="1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()</a:t>
            </a:r>
            <a:endParaRPr lang="zh-TW" altLang="en-US" sz="2800" b="1" dirty="0">
              <a:solidFill>
                <a:srgbClr val="FF9999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7EFBB9-5A3E-91F6-255A-D3A2F3D2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01" y="1291895"/>
            <a:ext cx="5702783" cy="38304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B23B17-318D-E22B-3FEB-2E4F81AA61CA}"/>
              </a:ext>
            </a:extLst>
          </p:cNvPr>
          <p:cNvSpPr/>
          <p:nvPr/>
        </p:nvSpPr>
        <p:spPr>
          <a:xfrm>
            <a:off x="1196739" y="2880794"/>
            <a:ext cx="2927392" cy="326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D9651D-C910-AA58-99E8-3C22E5386182}"/>
              </a:ext>
            </a:extLst>
          </p:cNvPr>
          <p:cNvSpPr/>
          <p:nvPr/>
        </p:nvSpPr>
        <p:spPr>
          <a:xfrm>
            <a:off x="1196739" y="4557585"/>
            <a:ext cx="2834086" cy="336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6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DBF438E-BAD8-82B3-671C-E4A8362B9D68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屬性</a:t>
            </a:r>
            <a:endParaRPr lang="zh-TW" altLang="en-US" sz="28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550D2F-327A-F793-BC3F-3444436A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04" y="2291101"/>
            <a:ext cx="5500396" cy="24064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056C30-2CD7-693A-B69F-5D21C5FA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5" y="1359777"/>
            <a:ext cx="5138834" cy="41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3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24E235-D8C9-0E7D-0E50-A23E0DE4A7FE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走訪</a:t>
            </a:r>
            <a:endParaRPr lang="zh-TW" altLang="en-US" sz="28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A13C33-6677-9A9F-B7A7-62FB4E70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8" y="1914361"/>
            <a:ext cx="5267325" cy="30292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AFDE11-631B-588F-934F-D970DCC9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37" y="2545939"/>
            <a:ext cx="5027743" cy="17661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875427-F505-4D42-7FC3-95B47A781053}"/>
              </a:ext>
            </a:extLst>
          </p:cNvPr>
          <p:cNvSpPr/>
          <p:nvPr/>
        </p:nvSpPr>
        <p:spPr>
          <a:xfrm flipH="1">
            <a:off x="1483567" y="3836378"/>
            <a:ext cx="4264089" cy="9825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3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24E235-D8C9-0E7D-0E50-A23E0DE4A7FE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載入與儲存檔案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save() &amp; load()</a:t>
            </a:r>
            <a:endParaRPr lang="zh-TW" altLang="en-US" sz="2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3B308F-BF3C-712F-8C60-9A253AC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73" y="2236891"/>
            <a:ext cx="5235445" cy="23842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CF1D72-6C0B-A7A4-2ECF-C2E3BF4EA325}"/>
              </a:ext>
            </a:extLst>
          </p:cNvPr>
          <p:cNvSpPr/>
          <p:nvPr/>
        </p:nvSpPr>
        <p:spPr>
          <a:xfrm flipH="1">
            <a:off x="2129991" y="4002119"/>
            <a:ext cx="1847462" cy="3250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79FE2D-9D49-74DC-F09D-D85218E4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15" y="1388975"/>
            <a:ext cx="4826026" cy="365035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D3CBA2E-C2D3-B3E6-B0B3-A4681A9B3E06}"/>
              </a:ext>
            </a:extLst>
          </p:cNvPr>
          <p:cNvSpPr/>
          <p:nvPr/>
        </p:nvSpPr>
        <p:spPr>
          <a:xfrm flipH="1">
            <a:off x="4393591" y="3695821"/>
            <a:ext cx="560139" cy="32507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C92338-E171-2021-886B-F773C2641C2D}"/>
              </a:ext>
            </a:extLst>
          </p:cNvPr>
          <p:cNvSpPr/>
          <p:nvPr/>
        </p:nvSpPr>
        <p:spPr>
          <a:xfrm flipH="1">
            <a:off x="9012741" y="3695821"/>
            <a:ext cx="931149" cy="35139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C0D46B-F1F3-9311-F1D3-F4FDA472179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>
            <a:off x="4953730" y="3858359"/>
            <a:ext cx="4059011" cy="13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1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C886CE4C-A1FF-4A16-62E5-3CA7E5D7073D}"/>
              </a:ext>
            </a:extLst>
          </p:cNvPr>
          <p:cNvSpPr txBox="1"/>
          <p:nvPr/>
        </p:nvSpPr>
        <p:spPr>
          <a:xfrm>
            <a:off x="503855" y="809140"/>
            <a:ext cx="5206479" cy="563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維度轉換 </a:t>
            </a:r>
            <a:r>
              <a:rPr lang="en-US" altLang="zh-TW" b="1" dirty="0" err="1">
                <a:latin typeface="芫荽 0.94" pitchFamily="2" charset="-120"/>
                <a:ea typeface="芫荽 0.94" pitchFamily="2" charset="-120"/>
                <a:cs typeface="芫荽 0.94" pitchFamily="2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a.reshape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陣列屬性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向量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/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與純量的四則運算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同類同形狀的運算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向量對向量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、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矩陣對矩陣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四則運算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點積運算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a.dot(s)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切割陣列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從原陣列提取出新陣列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向量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/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複雜索引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向量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/ 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整數索引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布林值遮罩索引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陣列廣播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更改形狀</a:t>
            </a:r>
            <a:endParaRPr lang="en-US" altLang="zh-TW" sz="18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平坦化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二軸轉一軸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 / transpose()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轉置矩陣</a:t>
            </a:r>
            <a:r>
              <a:rPr lang="en-US" altLang="zh-TW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108275-4935-1867-CCC8-5C72E8C2084E}"/>
              </a:ext>
            </a:extLst>
          </p:cNvPr>
          <p:cNvSpPr txBox="1"/>
          <p:nvPr/>
        </p:nvSpPr>
        <p:spPr>
          <a:xfrm>
            <a:off x="335904" y="173685"/>
            <a:ext cx="520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統整</a:t>
            </a:r>
            <a:r>
              <a:rPr lang="en-US" altLang="zh-TW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+</a:t>
            </a:r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跳轉</a:t>
            </a:r>
            <a:endParaRPr lang="en-US" altLang="zh-TW" sz="24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70B995-E916-5841-4704-6528749658EC}"/>
              </a:ext>
            </a:extLst>
          </p:cNvPr>
          <p:cNvSpPr txBox="1"/>
          <p:nvPr/>
        </p:nvSpPr>
        <p:spPr>
          <a:xfrm>
            <a:off x="6221187" y="809140"/>
            <a:ext cx="5619360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spcBef>
                <a:spcPts val="1000"/>
              </a:spcBef>
              <a:buFont typeface="Wingdings" panose="05000000000000000000" pitchFamily="2" charset="2"/>
              <a:buChar char="Ø"/>
              <a:defRPr b="1"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  <a:lvl2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2pPr>
          </a:lstStyle>
          <a:p>
            <a:r>
              <a:rPr lang="zh-TW" altLang="en-US" sz="1800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擴充、刪除維度</a:t>
            </a:r>
            <a:endParaRPr lang="en-US" altLang="zh-TW" b="1" dirty="0">
              <a:latin typeface="芫荽 0.94" pitchFamily="2" charset="-120"/>
              <a:ea typeface="芫荽 0.94" pitchFamily="2" charset="-120"/>
              <a:cs typeface="芫荽 0.94" pitchFamily="2" charset="-120"/>
              <a:hlinkClick r:id="rId1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800" b="1" dirty="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陣列複製、填滿、連接</a:t>
            </a:r>
            <a:endParaRPr lang="en-US" altLang="zh-TW" sz="1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r>
              <a:rPr lang="zh-TW" altLang="en-US" dirty="0"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亂數</a:t>
            </a:r>
            <a:r>
              <a:rPr lang="zh-TW" altLang="en-US" dirty="0"/>
              <a:t> 、 </a:t>
            </a:r>
            <a:r>
              <a:rPr lang="zh-TW" altLang="en-US" dirty="0"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亂數函數</a:t>
            </a:r>
            <a:endParaRPr lang="en-US" altLang="zh-TW" dirty="0"/>
          </a:p>
          <a:p>
            <a:r>
              <a:rPr lang="zh-TW" altLang="en-US" dirty="0"/>
              <a:t>三角函數</a:t>
            </a:r>
            <a:endParaRPr lang="en-US" altLang="zh-TW" dirty="0"/>
          </a:p>
          <a:p>
            <a:r>
              <a:rPr lang="zh-TW" altLang="en-US" dirty="0"/>
              <a:t>四捨五入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35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3D8615B-09A1-DA97-BBDC-7003D991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24" y="1337016"/>
            <a:ext cx="5711023" cy="20664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4F6758B-DE46-420D-6EEA-A39B96F68F07}"/>
              </a:ext>
            </a:extLst>
          </p:cNvPr>
          <p:cNvSpPr/>
          <p:nvPr/>
        </p:nvSpPr>
        <p:spPr>
          <a:xfrm flipH="1">
            <a:off x="2535884" y="2798682"/>
            <a:ext cx="4536720" cy="3250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8A50849-126D-8D56-5EB9-9179BDA5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24" y="3992938"/>
            <a:ext cx="7943850" cy="14001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037813D-89F0-B9D4-EF2F-92064929CA6D}"/>
              </a:ext>
            </a:extLst>
          </p:cNvPr>
          <p:cNvSpPr/>
          <p:nvPr/>
        </p:nvSpPr>
        <p:spPr>
          <a:xfrm flipH="1">
            <a:off x="3854610" y="2519009"/>
            <a:ext cx="1687773" cy="2796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252B13-BDE8-BC7F-B8E6-672C02AC0CE9}"/>
              </a:ext>
            </a:extLst>
          </p:cNvPr>
          <p:cNvSpPr txBox="1"/>
          <p:nvPr/>
        </p:nvSpPr>
        <p:spPr>
          <a:xfrm>
            <a:off x="7607275" y="2798682"/>
            <a:ext cx="2648144" cy="40011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Delimiter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：分隔符號</a:t>
            </a:r>
          </a:p>
        </p:txBody>
      </p:sp>
    </p:spTree>
    <p:extLst>
      <p:ext uri="{BB962C8B-B14F-4D97-AF65-F5344CB8AC3E}">
        <p14:creationId xmlns:p14="http://schemas.microsoft.com/office/powerpoint/2010/main" val="337495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EEF46F7-AEBF-23FC-0EFC-FF24A7E8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06" y="423871"/>
            <a:ext cx="4904890" cy="2390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435053-B8EC-ADC1-35C3-1216851452A8}"/>
              </a:ext>
            </a:extLst>
          </p:cNvPr>
          <p:cNvSpPr/>
          <p:nvPr/>
        </p:nvSpPr>
        <p:spPr>
          <a:xfrm flipH="1">
            <a:off x="2007147" y="1843714"/>
            <a:ext cx="2490206" cy="6067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9EB7B0-7719-56C9-F794-F926F8E8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38" y="1419428"/>
            <a:ext cx="4261077" cy="5625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3947EB6-3683-6678-3A44-80B21792A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52" y="3076253"/>
            <a:ext cx="5709376" cy="174164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5086A56-EA1F-7B34-1AB0-2E8F31050F6C}"/>
              </a:ext>
            </a:extLst>
          </p:cNvPr>
          <p:cNvSpPr/>
          <p:nvPr/>
        </p:nvSpPr>
        <p:spPr>
          <a:xfrm flipH="1">
            <a:off x="1538721" y="4295387"/>
            <a:ext cx="4709386" cy="5225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7FA1949-4686-BE3F-B662-B3EFA03B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695" y="3563286"/>
            <a:ext cx="4635083" cy="79605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5021837-C98D-1D34-7533-A4B8F56AA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52" y="4999026"/>
            <a:ext cx="7943850" cy="14001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07580A-D6CC-1F75-6B8F-DF034098E83C}"/>
              </a:ext>
            </a:extLst>
          </p:cNvPr>
          <p:cNvSpPr/>
          <p:nvPr/>
        </p:nvSpPr>
        <p:spPr>
          <a:xfrm flipH="1">
            <a:off x="5208762" y="4999026"/>
            <a:ext cx="1593933" cy="4395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9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5A1F94-7166-EEC4-4F33-69CF593E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80" y="822714"/>
            <a:ext cx="4526995" cy="38892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B1EC01-41DB-14E3-4B5C-B4473E08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73" y="822714"/>
            <a:ext cx="3441713" cy="38892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C3B22D-31DF-804F-A50F-CC5D870B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530" y="4844806"/>
            <a:ext cx="4223948" cy="17568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ED2EBE5-F915-F365-CA37-DB50BECF5125}"/>
              </a:ext>
            </a:extLst>
          </p:cNvPr>
          <p:cNvSpPr txBox="1"/>
          <p:nvPr/>
        </p:nvSpPr>
        <p:spPr>
          <a:xfrm>
            <a:off x="188944" y="227219"/>
            <a:ext cx="7863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向量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(Vector)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與純量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(Scalar)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的運算 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一軸陣列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endParaRPr lang="zh-TW" altLang="en-US" sz="2800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5971413-9301-E415-A444-7F1D7EAD7E76}"/>
              </a:ext>
            </a:extLst>
          </p:cNvPr>
          <p:cNvSpPr/>
          <p:nvPr/>
        </p:nvSpPr>
        <p:spPr>
          <a:xfrm>
            <a:off x="2575249" y="1539551"/>
            <a:ext cx="2556588" cy="298580"/>
          </a:xfrm>
          <a:custGeom>
            <a:avLst/>
            <a:gdLst>
              <a:gd name="connsiteX0" fmla="*/ 0 w 2556588"/>
              <a:gd name="connsiteY0" fmla="*/ 49764 h 298580"/>
              <a:gd name="connsiteX1" fmla="*/ 49764 w 2556588"/>
              <a:gd name="connsiteY1" fmla="*/ 0 h 298580"/>
              <a:gd name="connsiteX2" fmla="*/ 614888 w 2556588"/>
              <a:gd name="connsiteY2" fmla="*/ 0 h 298580"/>
              <a:gd name="connsiteX3" fmla="*/ 1180012 w 2556588"/>
              <a:gd name="connsiteY3" fmla="*/ 0 h 298580"/>
              <a:gd name="connsiteX4" fmla="*/ 1794277 w 2556588"/>
              <a:gd name="connsiteY4" fmla="*/ 0 h 298580"/>
              <a:gd name="connsiteX5" fmla="*/ 2506824 w 2556588"/>
              <a:gd name="connsiteY5" fmla="*/ 0 h 298580"/>
              <a:gd name="connsiteX6" fmla="*/ 2556588 w 2556588"/>
              <a:gd name="connsiteY6" fmla="*/ 49764 h 298580"/>
              <a:gd name="connsiteX7" fmla="*/ 2556588 w 2556588"/>
              <a:gd name="connsiteY7" fmla="*/ 248816 h 298580"/>
              <a:gd name="connsiteX8" fmla="*/ 2506824 w 2556588"/>
              <a:gd name="connsiteY8" fmla="*/ 298580 h 298580"/>
              <a:gd name="connsiteX9" fmla="*/ 1867988 w 2556588"/>
              <a:gd name="connsiteY9" fmla="*/ 298580 h 298580"/>
              <a:gd name="connsiteX10" fmla="*/ 1278294 w 2556588"/>
              <a:gd name="connsiteY10" fmla="*/ 298580 h 298580"/>
              <a:gd name="connsiteX11" fmla="*/ 688600 w 2556588"/>
              <a:gd name="connsiteY11" fmla="*/ 298580 h 298580"/>
              <a:gd name="connsiteX12" fmla="*/ 49764 w 2556588"/>
              <a:gd name="connsiteY12" fmla="*/ 298580 h 298580"/>
              <a:gd name="connsiteX13" fmla="*/ 0 w 2556588"/>
              <a:gd name="connsiteY13" fmla="*/ 248816 h 298580"/>
              <a:gd name="connsiteX14" fmla="*/ 0 w 2556588"/>
              <a:gd name="connsiteY14" fmla="*/ 49764 h 29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6588" h="298580" extrusionOk="0">
                <a:moveTo>
                  <a:pt x="0" y="49764"/>
                </a:moveTo>
                <a:cubicBezTo>
                  <a:pt x="-1793" y="25260"/>
                  <a:pt x="18749" y="-2736"/>
                  <a:pt x="49764" y="0"/>
                </a:cubicBezTo>
                <a:cubicBezTo>
                  <a:pt x="301444" y="10681"/>
                  <a:pt x="402251" y="-27286"/>
                  <a:pt x="614888" y="0"/>
                </a:cubicBezTo>
                <a:cubicBezTo>
                  <a:pt x="827525" y="27286"/>
                  <a:pt x="979454" y="-5376"/>
                  <a:pt x="1180012" y="0"/>
                </a:cubicBezTo>
                <a:cubicBezTo>
                  <a:pt x="1380570" y="5376"/>
                  <a:pt x="1537821" y="-26162"/>
                  <a:pt x="1794277" y="0"/>
                </a:cubicBezTo>
                <a:cubicBezTo>
                  <a:pt x="2050733" y="26162"/>
                  <a:pt x="2202844" y="34425"/>
                  <a:pt x="2506824" y="0"/>
                </a:cubicBezTo>
                <a:cubicBezTo>
                  <a:pt x="2531228" y="-1350"/>
                  <a:pt x="2555063" y="21193"/>
                  <a:pt x="2556588" y="49764"/>
                </a:cubicBezTo>
                <a:cubicBezTo>
                  <a:pt x="2557686" y="96150"/>
                  <a:pt x="2551057" y="153825"/>
                  <a:pt x="2556588" y="248816"/>
                </a:cubicBezTo>
                <a:cubicBezTo>
                  <a:pt x="2557792" y="280361"/>
                  <a:pt x="2540449" y="300720"/>
                  <a:pt x="2506824" y="298580"/>
                </a:cubicBezTo>
                <a:cubicBezTo>
                  <a:pt x="2220825" y="291608"/>
                  <a:pt x="2021920" y="307285"/>
                  <a:pt x="1867988" y="298580"/>
                </a:cubicBezTo>
                <a:cubicBezTo>
                  <a:pt x="1714056" y="289875"/>
                  <a:pt x="1442234" y="310606"/>
                  <a:pt x="1278294" y="298580"/>
                </a:cubicBezTo>
                <a:cubicBezTo>
                  <a:pt x="1114354" y="286554"/>
                  <a:pt x="918049" y="314811"/>
                  <a:pt x="688600" y="298580"/>
                </a:cubicBezTo>
                <a:cubicBezTo>
                  <a:pt x="459151" y="282349"/>
                  <a:pt x="318461" y="312723"/>
                  <a:pt x="49764" y="298580"/>
                </a:cubicBezTo>
                <a:cubicBezTo>
                  <a:pt x="27898" y="299980"/>
                  <a:pt x="2920" y="273443"/>
                  <a:pt x="0" y="248816"/>
                </a:cubicBezTo>
                <a:cubicBezTo>
                  <a:pt x="3137" y="159326"/>
                  <a:pt x="6720" y="109435"/>
                  <a:pt x="0" y="49764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F0AC40-DDBE-1A9D-8CDE-D6F397B08B91}"/>
              </a:ext>
            </a:extLst>
          </p:cNvPr>
          <p:cNvSpPr txBox="1"/>
          <p:nvPr/>
        </p:nvSpPr>
        <p:spPr>
          <a:xfrm>
            <a:off x="742946" y="1139441"/>
            <a:ext cx="78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向量</a:t>
            </a:r>
            <a:endParaRPr lang="zh-TW" altLang="en-US" sz="20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FE7B61F-B3C1-7EE2-E779-78F2CBBE4B38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1524385" y="1339496"/>
            <a:ext cx="1050864" cy="349345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B106C4A-31AE-AC87-D825-7B1DDAB43A34}"/>
              </a:ext>
            </a:extLst>
          </p:cNvPr>
          <p:cNvSpPr/>
          <p:nvPr/>
        </p:nvSpPr>
        <p:spPr>
          <a:xfrm>
            <a:off x="2575249" y="2032720"/>
            <a:ext cx="746449" cy="298580"/>
          </a:xfrm>
          <a:custGeom>
            <a:avLst/>
            <a:gdLst>
              <a:gd name="connsiteX0" fmla="*/ 0 w 746449"/>
              <a:gd name="connsiteY0" fmla="*/ 49764 h 298580"/>
              <a:gd name="connsiteX1" fmla="*/ 49764 w 746449"/>
              <a:gd name="connsiteY1" fmla="*/ 0 h 298580"/>
              <a:gd name="connsiteX2" fmla="*/ 696685 w 746449"/>
              <a:gd name="connsiteY2" fmla="*/ 0 h 298580"/>
              <a:gd name="connsiteX3" fmla="*/ 746449 w 746449"/>
              <a:gd name="connsiteY3" fmla="*/ 49764 h 298580"/>
              <a:gd name="connsiteX4" fmla="*/ 746449 w 746449"/>
              <a:gd name="connsiteY4" fmla="*/ 248816 h 298580"/>
              <a:gd name="connsiteX5" fmla="*/ 696685 w 746449"/>
              <a:gd name="connsiteY5" fmla="*/ 298580 h 298580"/>
              <a:gd name="connsiteX6" fmla="*/ 49764 w 746449"/>
              <a:gd name="connsiteY6" fmla="*/ 298580 h 298580"/>
              <a:gd name="connsiteX7" fmla="*/ 0 w 746449"/>
              <a:gd name="connsiteY7" fmla="*/ 248816 h 298580"/>
              <a:gd name="connsiteX8" fmla="*/ 0 w 746449"/>
              <a:gd name="connsiteY8" fmla="*/ 49764 h 29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6449" h="298580" extrusionOk="0">
                <a:moveTo>
                  <a:pt x="0" y="49764"/>
                </a:moveTo>
                <a:cubicBezTo>
                  <a:pt x="-578" y="23241"/>
                  <a:pt x="18231" y="-3138"/>
                  <a:pt x="49764" y="0"/>
                </a:cubicBezTo>
                <a:cubicBezTo>
                  <a:pt x="218241" y="28889"/>
                  <a:pt x="606240" y="1062"/>
                  <a:pt x="696685" y="0"/>
                </a:cubicBezTo>
                <a:cubicBezTo>
                  <a:pt x="721990" y="-3354"/>
                  <a:pt x="747886" y="20123"/>
                  <a:pt x="746449" y="49764"/>
                </a:cubicBezTo>
                <a:cubicBezTo>
                  <a:pt x="757003" y="122082"/>
                  <a:pt x="745019" y="172073"/>
                  <a:pt x="746449" y="248816"/>
                </a:cubicBezTo>
                <a:cubicBezTo>
                  <a:pt x="741822" y="279058"/>
                  <a:pt x="722637" y="297909"/>
                  <a:pt x="696685" y="298580"/>
                </a:cubicBezTo>
                <a:cubicBezTo>
                  <a:pt x="425541" y="310311"/>
                  <a:pt x="144787" y="273786"/>
                  <a:pt x="49764" y="298580"/>
                </a:cubicBezTo>
                <a:cubicBezTo>
                  <a:pt x="19979" y="298199"/>
                  <a:pt x="-3282" y="272697"/>
                  <a:pt x="0" y="248816"/>
                </a:cubicBezTo>
                <a:cubicBezTo>
                  <a:pt x="-17011" y="169881"/>
                  <a:pt x="-3491" y="133630"/>
                  <a:pt x="0" y="4976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9DA92F-A3A8-0EB4-401C-EE3876CAA9A4}"/>
              </a:ext>
            </a:extLst>
          </p:cNvPr>
          <p:cNvSpPr txBox="1"/>
          <p:nvPr/>
        </p:nvSpPr>
        <p:spPr>
          <a:xfrm>
            <a:off x="853640" y="2367225"/>
            <a:ext cx="78143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純量</a:t>
            </a:r>
            <a:endParaRPr lang="zh-TW" altLang="en-US" sz="20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9EF5454-3C0E-123C-5DF0-93A8BA6553C2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1635079" y="2182010"/>
            <a:ext cx="940170" cy="385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6DA002-CB38-C546-BCCF-D58BA7E22042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向量與向量的運算 </a:t>
            </a:r>
            <a:r>
              <a:rPr lang="en-US" altLang="zh-TW" sz="28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兩個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vector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的長度要相同</a:t>
            </a:r>
            <a:endParaRPr lang="zh-TW" altLang="en-US" sz="28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7DA05A-AA3F-0CB1-72B9-BDA8FB16339B}"/>
              </a:ext>
            </a:extLst>
          </p:cNvPr>
          <p:cNvSpPr txBox="1"/>
          <p:nvPr/>
        </p:nvSpPr>
        <p:spPr>
          <a:xfrm>
            <a:off x="1022478" y="1135753"/>
            <a:ext cx="66192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四則運算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點積運算</a:t>
            </a:r>
            <a:r>
              <a:rPr lang="en-US" altLang="zh-TW" sz="24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(Dot Product) ※ </a:t>
            </a:r>
            <a:endParaRPr lang="zh-TW" altLang="en-US" sz="2400" dirty="0">
              <a:solidFill>
                <a:srgbClr val="FF9999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9E5A62-5ADA-3874-726A-72FF27D3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78" y="3218756"/>
            <a:ext cx="3876092" cy="23902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61B6BE-8A49-9B33-1343-E6294C2B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16" y="3429000"/>
            <a:ext cx="4358112" cy="9848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261B27C-E23D-794A-D4D3-A7309D2C7BF8}"/>
              </a:ext>
            </a:extLst>
          </p:cNvPr>
          <p:cNvSpPr txBox="1"/>
          <p:nvPr/>
        </p:nvSpPr>
        <p:spPr>
          <a:xfrm>
            <a:off x="5143889" y="4768139"/>
            <a:ext cx="6379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對應元素的</a:t>
            </a:r>
            <a:r>
              <a:rPr lang="zh-TW" altLang="en-US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乘積和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：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1x4 + 2x5 + 3x6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= 32</a:t>
            </a:r>
            <a:endParaRPr lang="zh-TW" altLang="en-US" sz="2400" dirty="0">
              <a:solidFill>
                <a:srgbClr val="FF9999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BD4A1B-B55B-5478-8EB1-1009388B6F55}"/>
              </a:ext>
            </a:extLst>
          </p:cNvPr>
          <p:cNvSpPr/>
          <p:nvPr/>
        </p:nvSpPr>
        <p:spPr>
          <a:xfrm>
            <a:off x="1682230" y="4998970"/>
            <a:ext cx="1303566" cy="328809"/>
          </a:xfrm>
          <a:custGeom>
            <a:avLst/>
            <a:gdLst>
              <a:gd name="connsiteX0" fmla="*/ 0 w 1303566"/>
              <a:gd name="connsiteY0" fmla="*/ 54803 h 328809"/>
              <a:gd name="connsiteX1" fmla="*/ 54803 w 1303566"/>
              <a:gd name="connsiteY1" fmla="*/ 0 h 328809"/>
              <a:gd name="connsiteX2" fmla="*/ 1248763 w 1303566"/>
              <a:gd name="connsiteY2" fmla="*/ 0 h 328809"/>
              <a:gd name="connsiteX3" fmla="*/ 1303566 w 1303566"/>
              <a:gd name="connsiteY3" fmla="*/ 54803 h 328809"/>
              <a:gd name="connsiteX4" fmla="*/ 1303566 w 1303566"/>
              <a:gd name="connsiteY4" fmla="*/ 274006 h 328809"/>
              <a:gd name="connsiteX5" fmla="*/ 1248763 w 1303566"/>
              <a:gd name="connsiteY5" fmla="*/ 328809 h 328809"/>
              <a:gd name="connsiteX6" fmla="*/ 54803 w 1303566"/>
              <a:gd name="connsiteY6" fmla="*/ 328809 h 328809"/>
              <a:gd name="connsiteX7" fmla="*/ 0 w 1303566"/>
              <a:gd name="connsiteY7" fmla="*/ 274006 h 328809"/>
              <a:gd name="connsiteX8" fmla="*/ 0 w 1303566"/>
              <a:gd name="connsiteY8" fmla="*/ 54803 h 3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566" h="328809" extrusionOk="0">
                <a:moveTo>
                  <a:pt x="0" y="54803"/>
                </a:moveTo>
                <a:cubicBezTo>
                  <a:pt x="-2401" y="28526"/>
                  <a:pt x="21905" y="-2038"/>
                  <a:pt x="54803" y="0"/>
                </a:cubicBezTo>
                <a:cubicBezTo>
                  <a:pt x="330917" y="32500"/>
                  <a:pt x="762737" y="-41697"/>
                  <a:pt x="1248763" y="0"/>
                </a:cubicBezTo>
                <a:cubicBezTo>
                  <a:pt x="1277809" y="-1881"/>
                  <a:pt x="1305024" y="22348"/>
                  <a:pt x="1303566" y="54803"/>
                </a:cubicBezTo>
                <a:cubicBezTo>
                  <a:pt x="1304248" y="118920"/>
                  <a:pt x="1312929" y="216820"/>
                  <a:pt x="1303566" y="274006"/>
                </a:cubicBezTo>
                <a:cubicBezTo>
                  <a:pt x="1300333" y="306200"/>
                  <a:pt x="1274659" y="326893"/>
                  <a:pt x="1248763" y="328809"/>
                </a:cubicBezTo>
                <a:cubicBezTo>
                  <a:pt x="932561" y="346611"/>
                  <a:pt x="530278" y="366993"/>
                  <a:pt x="54803" y="328809"/>
                </a:cubicBezTo>
                <a:cubicBezTo>
                  <a:pt x="21024" y="328228"/>
                  <a:pt x="-2630" y="301386"/>
                  <a:pt x="0" y="274006"/>
                </a:cubicBezTo>
                <a:cubicBezTo>
                  <a:pt x="-12822" y="185227"/>
                  <a:pt x="-9335" y="120929"/>
                  <a:pt x="0" y="54803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3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6DA002-CB38-C546-BCCF-D58BA7E22042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切割一軸陣列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array[</a:t>
            </a:r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start:end:step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]</a:t>
            </a:r>
            <a:endParaRPr lang="zh-TW" altLang="en-US" sz="28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927CC4-5F72-FBEE-CB3F-26A65F79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6" y="1022480"/>
            <a:ext cx="4958444" cy="49584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276411-F2D9-3435-F0E7-E71D5673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58" y="1022480"/>
            <a:ext cx="3228295" cy="216808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AEB0BE-CCAF-626F-64C5-F66EA47A4137}"/>
              </a:ext>
            </a:extLst>
          </p:cNvPr>
          <p:cNvSpPr/>
          <p:nvPr/>
        </p:nvSpPr>
        <p:spPr>
          <a:xfrm>
            <a:off x="1364989" y="5411755"/>
            <a:ext cx="4325131" cy="653144"/>
          </a:xfrm>
          <a:custGeom>
            <a:avLst/>
            <a:gdLst>
              <a:gd name="connsiteX0" fmla="*/ 0 w 4325131"/>
              <a:gd name="connsiteY0" fmla="*/ 108860 h 653144"/>
              <a:gd name="connsiteX1" fmla="*/ 108860 w 4325131"/>
              <a:gd name="connsiteY1" fmla="*/ 0 h 653144"/>
              <a:gd name="connsiteX2" fmla="*/ 711280 w 4325131"/>
              <a:gd name="connsiteY2" fmla="*/ 0 h 653144"/>
              <a:gd name="connsiteX3" fmla="*/ 1313701 w 4325131"/>
              <a:gd name="connsiteY3" fmla="*/ 0 h 653144"/>
              <a:gd name="connsiteX4" fmla="*/ 1998269 w 4325131"/>
              <a:gd name="connsiteY4" fmla="*/ 0 h 653144"/>
              <a:gd name="connsiteX5" fmla="*/ 2682838 w 4325131"/>
              <a:gd name="connsiteY5" fmla="*/ 0 h 653144"/>
              <a:gd name="connsiteX6" fmla="*/ 3408480 w 4325131"/>
              <a:gd name="connsiteY6" fmla="*/ 0 h 653144"/>
              <a:gd name="connsiteX7" fmla="*/ 4216271 w 4325131"/>
              <a:gd name="connsiteY7" fmla="*/ 0 h 653144"/>
              <a:gd name="connsiteX8" fmla="*/ 4325131 w 4325131"/>
              <a:gd name="connsiteY8" fmla="*/ 108860 h 653144"/>
              <a:gd name="connsiteX9" fmla="*/ 4325131 w 4325131"/>
              <a:gd name="connsiteY9" fmla="*/ 544284 h 653144"/>
              <a:gd name="connsiteX10" fmla="*/ 4216271 w 4325131"/>
              <a:gd name="connsiteY10" fmla="*/ 653144 h 653144"/>
              <a:gd name="connsiteX11" fmla="*/ 3572777 w 4325131"/>
              <a:gd name="connsiteY11" fmla="*/ 653144 h 653144"/>
              <a:gd name="connsiteX12" fmla="*/ 2970356 w 4325131"/>
              <a:gd name="connsiteY12" fmla="*/ 653144 h 653144"/>
              <a:gd name="connsiteX13" fmla="*/ 2367936 w 4325131"/>
              <a:gd name="connsiteY13" fmla="*/ 653144 h 653144"/>
              <a:gd name="connsiteX14" fmla="*/ 1683368 w 4325131"/>
              <a:gd name="connsiteY14" fmla="*/ 653144 h 653144"/>
              <a:gd name="connsiteX15" fmla="*/ 957725 w 4325131"/>
              <a:gd name="connsiteY15" fmla="*/ 653144 h 653144"/>
              <a:gd name="connsiteX16" fmla="*/ 108860 w 4325131"/>
              <a:gd name="connsiteY16" fmla="*/ 653144 h 653144"/>
              <a:gd name="connsiteX17" fmla="*/ 0 w 4325131"/>
              <a:gd name="connsiteY17" fmla="*/ 544284 h 653144"/>
              <a:gd name="connsiteX18" fmla="*/ 0 w 4325131"/>
              <a:gd name="connsiteY18" fmla="*/ 108860 h 6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5131" h="653144" extrusionOk="0">
                <a:moveTo>
                  <a:pt x="0" y="108860"/>
                </a:moveTo>
                <a:cubicBezTo>
                  <a:pt x="-7595" y="61361"/>
                  <a:pt x="37835" y="-8448"/>
                  <a:pt x="108860" y="0"/>
                </a:cubicBezTo>
                <a:cubicBezTo>
                  <a:pt x="319828" y="-16011"/>
                  <a:pt x="509618" y="-17539"/>
                  <a:pt x="711280" y="0"/>
                </a:cubicBezTo>
                <a:cubicBezTo>
                  <a:pt x="912942" y="17539"/>
                  <a:pt x="1060790" y="-5049"/>
                  <a:pt x="1313701" y="0"/>
                </a:cubicBezTo>
                <a:cubicBezTo>
                  <a:pt x="1566612" y="5049"/>
                  <a:pt x="1741594" y="-2479"/>
                  <a:pt x="1998269" y="0"/>
                </a:cubicBezTo>
                <a:cubicBezTo>
                  <a:pt x="2254944" y="2479"/>
                  <a:pt x="2533618" y="12082"/>
                  <a:pt x="2682838" y="0"/>
                </a:cubicBezTo>
                <a:cubicBezTo>
                  <a:pt x="2832058" y="-12082"/>
                  <a:pt x="3246319" y="30937"/>
                  <a:pt x="3408480" y="0"/>
                </a:cubicBezTo>
                <a:cubicBezTo>
                  <a:pt x="3570641" y="-30937"/>
                  <a:pt x="3950435" y="-14636"/>
                  <a:pt x="4216271" y="0"/>
                </a:cubicBezTo>
                <a:cubicBezTo>
                  <a:pt x="4269058" y="-1214"/>
                  <a:pt x="4318752" y="41735"/>
                  <a:pt x="4325131" y="108860"/>
                </a:cubicBezTo>
                <a:cubicBezTo>
                  <a:pt x="4344892" y="219762"/>
                  <a:pt x="4335714" y="339700"/>
                  <a:pt x="4325131" y="544284"/>
                </a:cubicBezTo>
                <a:cubicBezTo>
                  <a:pt x="4334104" y="600779"/>
                  <a:pt x="4270403" y="642392"/>
                  <a:pt x="4216271" y="653144"/>
                </a:cubicBezTo>
                <a:cubicBezTo>
                  <a:pt x="3911364" y="660558"/>
                  <a:pt x="3884588" y="684625"/>
                  <a:pt x="3572777" y="653144"/>
                </a:cubicBezTo>
                <a:cubicBezTo>
                  <a:pt x="3260966" y="621663"/>
                  <a:pt x="3111275" y="677606"/>
                  <a:pt x="2970356" y="653144"/>
                </a:cubicBezTo>
                <a:cubicBezTo>
                  <a:pt x="2829437" y="628682"/>
                  <a:pt x="2632035" y="625198"/>
                  <a:pt x="2367936" y="653144"/>
                </a:cubicBezTo>
                <a:cubicBezTo>
                  <a:pt x="2103837" y="681090"/>
                  <a:pt x="1949014" y="670879"/>
                  <a:pt x="1683368" y="653144"/>
                </a:cubicBezTo>
                <a:cubicBezTo>
                  <a:pt x="1417722" y="635409"/>
                  <a:pt x="1126399" y="671228"/>
                  <a:pt x="957725" y="653144"/>
                </a:cubicBezTo>
                <a:cubicBezTo>
                  <a:pt x="789051" y="635060"/>
                  <a:pt x="368600" y="636506"/>
                  <a:pt x="108860" y="653144"/>
                </a:cubicBezTo>
                <a:cubicBezTo>
                  <a:pt x="56200" y="654848"/>
                  <a:pt x="-7532" y="605649"/>
                  <a:pt x="0" y="544284"/>
                </a:cubicBezTo>
                <a:cubicBezTo>
                  <a:pt x="-3369" y="363565"/>
                  <a:pt x="-9330" y="282061"/>
                  <a:pt x="0" y="10886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7307C61-D494-B33E-6ED8-4486328D78DB}"/>
              </a:ext>
            </a:extLst>
          </p:cNvPr>
          <p:cNvSpPr/>
          <p:nvPr/>
        </p:nvSpPr>
        <p:spPr>
          <a:xfrm>
            <a:off x="6419558" y="2584580"/>
            <a:ext cx="2425862" cy="429207"/>
          </a:xfrm>
          <a:custGeom>
            <a:avLst/>
            <a:gdLst>
              <a:gd name="connsiteX0" fmla="*/ 0 w 2425862"/>
              <a:gd name="connsiteY0" fmla="*/ 71536 h 429207"/>
              <a:gd name="connsiteX1" fmla="*/ 71536 w 2425862"/>
              <a:gd name="connsiteY1" fmla="*/ 0 h 429207"/>
              <a:gd name="connsiteX2" fmla="*/ 596578 w 2425862"/>
              <a:gd name="connsiteY2" fmla="*/ 0 h 429207"/>
              <a:gd name="connsiteX3" fmla="*/ 1121619 w 2425862"/>
              <a:gd name="connsiteY3" fmla="*/ 0 h 429207"/>
              <a:gd name="connsiteX4" fmla="*/ 1692317 w 2425862"/>
              <a:gd name="connsiteY4" fmla="*/ 0 h 429207"/>
              <a:gd name="connsiteX5" fmla="*/ 2354326 w 2425862"/>
              <a:gd name="connsiteY5" fmla="*/ 0 h 429207"/>
              <a:gd name="connsiteX6" fmla="*/ 2425862 w 2425862"/>
              <a:gd name="connsiteY6" fmla="*/ 71536 h 429207"/>
              <a:gd name="connsiteX7" fmla="*/ 2425862 w 2425862"/>
              <a:gd name="connsiteY7" fmla="*/ 357671 h 429207"/>
              <a:gd name="connsiteX8" fmla="*/ 2354326 w 2425862"/>
              <a:gd name="connsiteY8" fmla="*/ 429207 h 429207"/>
              <a:gd name="connsiteX9" fmla="*/ 1760801 w 2425862"/>
              <a:gd name="connsiteY9" fmla="*/ 429207 h 429207"/>
              <a:gd name="connsiteX10" fmla="*/ 1212931 w 2425862"/>
              <a:gd name="connsiteY10" fmla="*/ 429207 h 429207"/>
              <a:gd name="connsiteX11" fmla="*/ 665061 w 2425862"/>
              <a:gd name="connsiteY11" fmla="*/ 429207 h 429207"/>
              <a:gd name="connsiteX12" fmla="*/ 71536 w 2425862"/>
              <a:gd name="connsiteY12" fmla="*/ 429207 h 429207"/>
              <a:gd name="connsiteX13" fmla="*/ 0 w 2425862"/>
              <a:gd name="connsiteY13" fmla="*/ 357671 h 429207"/>
              <a:gd name="connsiteX14" fmla="*/ 0 w 2425862"/>
              <a:gd name="connsiteY14" fmla="*/ 71536 h 42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5862" h="429207" extrusionOk="0">
                <a:moveTo>
                  <a:pt x="0" y="71536"/>
                </a:moveTo>
                <a:cubicBezTo>
                  <a:pt x="-3868" y="38456"/>
                  <a:pt x="25381" y="-5151"/>
                  <a:pt x="71536" y="0"/>
                </a:cubicBezTo>
                <a:cubicBezTo>
                  <a:pt x="211809" y="-13807"/>
                  <a:pt x="385147" y="-13270"/>
                  <a:pt x="596578" y="0"/>
                </a:cubicBezTo>
                <a:cubicBezTo>
                  <a:pt x="808009" y="13270"/>
                  <a:pt x="1003418" y="-3283"/>
                  <a:pt x="1121619" y="0"/>
                </a:cubicBezTo>
                <a:cubicBezTo>
                  <a:pt x="1239820" y="3283"/>
                  <a:pt x="1445028" y="6980"/>
                  <a:pt x="1692317" y="0"/>
                </a:cubicBezTo>
                <a:cubicBezTo>
                  <a:pt x="1939606" y="-6980"/>
                  <a:pt x="2209573" y="26612"/>
                  <a:pt x="2354326" y="0"/>
                </a:cubicBezTo>
                <a:cubicBezTo>
                  <a:pt x="2390903" y="-1285"/>
                  <a:pt x="2420977" y="28545"/>
                  <a:pt x="2425862" y="71536"/>
                </a:cubicBezTo>
                <a:cubicBezTo>
                  <a:pt x="2429118" y="185702"/>
                  <a:pt x="2429801" y="264821"/>
                  <a:pt x="2425862" y="357671"/>
                </a:cubicBezTo>
                <a:cubicBezTo>
                  <a:pt x="2428628" y="406509"/>
                  <a:pt x="2398983" y="431002"/>
                  <a:pt x="2354326" y="429207"/>
                </a:cubicBezTo>
                <a:cubicBezTo>
                  <a:pt x="2151014" y="447738"/>
                  <a:pt x="2014253" y="403452"/>
                  <a:pt x="1760801" y="429207"/>
                </a:cubicBezTo>
                <a:cubicBezTo>
                  <a:pt x="1507349" y="454962"/>
                  <a:pt x="1377800" y="417098"/>
                  <a:pt x="1212931" y="429207"/>
                </a:cubicBezTo>
                <a:cubicBezTo>
                  <a:pt x="1048062" y="441317"/>
                  <a:pt x="833160" y="434734"/>
                  <a:pt x="665061" y="429207"/>
                </a:cubicBezTo>
                <a:cubicBezTo>
                  <a:pt x="496962" y="423681"/>
                  <a:pt x="281247" y="451438"/>
                  <a:pt x="71536" y="429207"/>
                </a:cubicBezTo>
                <a:cubicBezTo>
                  <a:pt x="34920" y="429928"/>
                  <a:pt x="2156" y="395070"/>
                  <a:pt x="0" y="357671"/>
                </a:cubicBezTo>
                <a:cubicBezTo>
                  <a:pt x="-6144" y="266058"/>
                  <a:pt x="7565" y="161239"/>
                  <a:pt x="0" y="7153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874972-269C-5B4B-274A-7D89AFFAE6CD}"/>
              </a:ext>
            </a:extLst>
          </p:cNvPr>
          <p:cNvSpPr txBox="1"/>
          <p:nvPr/>
        </p:nvSpPr>
        <p:spPr>
          <a:xfrm>
            <a:off x="6026020" y="4290995"/>
            <a:ext cx="53386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 = [ 1 , 2 , 3 , 4 , 5 , 6 , 7 , 8 , 9 ]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B1C63D-7568-667C-92B4-438AE19EF09E}"/>
              </a:ext>
            </a:extLst>
          </p:cNvPr>
          <p:cNvSpPr txBox="1"/>
          <p:nvPr/>
        </p:nvSpPr>
        <p:spPr>
          <a:xfrm>
            <a:off x="6026020" y="3890885"/>
            <a:ext cx="5338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索引：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0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2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3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4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5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7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8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3484CB8-ACC0-228D-236F-2C186613D7B2}"/>
              </a:ext>
            </a:extLst>
          </p:cNvPr>
          <p:cNvSpPr txBox="1"/>
          <p:nvPr/>
        </p:nvSpPr>
        <p:spPr>
          <a:xfrm>
            <a:off x="6026020" y="4837829"/>
            <a:ext cx="5338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索引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: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-9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-8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-7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-6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-5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-4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-3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-2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 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-1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445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6DA002-CB38-C546-BCCF-D58BA7E22042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複雜索引</a:t>
            </a:r>
            <a:endParaRPr lang="zh-TW" altLang="en-US" sz="28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9890F1-0808-4EE5-194F-9B0C86B3A30C}"/>
              </a:ext>
            </a:extLst>
          </p:cNvPr>
          <p:cNvSpPr txBox="1"/>
          <p:nvPr/>
        </p:nvSpPr>
        <p:spPr>
          <a:xfrm>
            <a:off x="817204" y="921149"/>
            <a:ext cx="66192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整數索引串列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布林值遮罩索引 </a:t>
            </a:r>
            <a:r>
              <a:rPr lang="en-US" altLang="zh-TW" sz="24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※ </a:t>
            </a:r>
            <a:endParaRPr lang="zh-TW" altLang="en-US" sz="2400" dirty="0">
              <a:solidFill>
                <a:srgbClr val="FF9999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2D3801-7AFF-53D4-B778-89CEA122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4" y="2552991"/>
            <a:ext cx="4962525" cy="30956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08E7510-5022-C2F9-A118-7409845DF72A}"/>
              </a:ext>
            </a:extLst>
          </p:cNvPr>
          <p:cNvSpPr/>
          <p:nvPr/>
        </p:nvSpPr>
        <p:spPr>
          <a:xfrm>
            <a:off x="1355658" y="5057192"/>
            <a:ext cx="4325131" cy="286725"/>
          </a:xfrm>
          <a:custGeom>
            <a:avLst/>
            <a:gdLst>
              <a:gd name="connsiteX0" fmla="*/ 0 w 4325131"/>
              <a:gd name="connsiteY0" fmla="*/ 47788 h 286725"/>
              <a:gd name="connsiteX1" fmla="*/ 47788 w 4325131"/>
              <a:gd name="connsiteY1" fmla="*/ 0 h 286725"/>
              <a:gd name="connsiteX2" fmla="*/ 567419 w 4325131"/>
              <a:gd name="connsiteY2" fmla="*/ 0 h 286725"/>
              <a:gd name="connsiteX3" fmla="*/ 1087050 w 4325131"/>
              <a:gd name="connsiteY3" fmla="*/ 0 h 286725"/>
              <a:gd name="connsiteX4" fmla="*/ 1691272 w 4325131"/>
              <a:gd name="connsiteY4" fmla="*/ 0 h 286725"/>
              <a:gd name="connsiteX5" fmla="*/ 2295494 w 4325131"/>
              <a:gd name="connsiteY5" fmla="*/ 0 h 286725"/>
              <a:gd name="connsiteX6" fmla="*/ 2942012 w 4325131"/>
              <a:gd name="connsiteY6" fmla="*/ 0 h 286725"/>
              <a:gd name="connsiteX7" fmla="*/ 3588530 w 4325131"/>
              <a:gd name="connsiteY7" fmla="*/ 0 h 286725"/>
              <a:gd name="connsiteX8" fmla="*/ 4277343 w 4325131"/>
              <a:gd name="connsiteY8" fmla="*/ 0 h 286725"/>
              <a:gd name="connsiteX9" fmla="*/ 4325131 w 4325131"/>
              <a:gd name="connsiteY9" fmla="*/ 47788 h 286725"/>
              <a:gd name="connsiteX10" fmla="*/ 4325131 w 4325131"/>
              <a:gd name="connsiteY10" fmla="*/ 238937 h 286725"/>
              <a:gd name="connsiteX11" fmla="*/ 4277343 w 4325131"/>
              <a:gd name="connsiteY11" fmla="*/ 286725 h 286725"/>
              <a:gd name="connsiteX12" fmla="*/ 3630825 w 4325131"/>
              <a:gd name="connsiteY12" fmla="*/ 286725 h 286725"/>
              <a:gd name="connsiteX13" fmla="*/ 3111194 w 4325131"/>
              <a:gd name="connsiteY13" fmla="*/ 286725 h 286725"/>
              <a:gd name="connsiteX14" fmla="*/ 2506972 w 4325131"/>
              <a:gd name="connsiteY14" fmla="*/ 286725 h 286725"/>
              <a:gd name="connsiteX15" fmla="*/ 1860454 w 4325131"/>
              <a:gd name="connsiteY15" fmla="*/ 286725 h 286725"/>
              <a:gd name="connsiteX16" fmla="*/ 1298528 w 4325131"/>
              <a:gd name="connsiteY16" fmla="*/ 286725 h 286725"/>
              <a:gd name="connsiteX17" fmla="*/ 821192 w 4325131"/>
              <a:gd name="connsiteY17" fmla="*/ 286725 h 286725"/>
              <a:gd name="connsiteX18" fmla="*/ 47788 w 4325131"/>
              <a:gd name="connsiteY18" fmla="*/ 286725 h 286725"/>
              <a:gd name="connsiteX19" fmla="*/ 0 w 4325131"/>
              <a:gd name="connsiteY19" fmla="*/ 238937 h 286725"/>
              <a:gd name="connsiteX20" fmla="*/ 0 w 4325131"/>
              <a:gd name="connsiteY20" fmla="*/ 47788 h 2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25131" h="286725" extrusionOk="0">
                <a:moveTo>
                  <a:pt x="0" y="47788"/>
                </a:moveTo>
                <a:cubicBezTo>
                  <a:pt x="-1011" y="23076"/>
                  <a:pt x="17762" y="-2815"/>
                  <a:pt x="47788" y="0"/>
                </a:cubicBezTo>
                <a:cubicBezTo>
                  <a:pt x="253517" y="24752"/>
                  <a:pt x="323643" y="16042"/>
                  <a:pt x="567419" y="0"/>
                </a:cubicBezTo>
                <a:cubicBezTo>
                  <a:pt x="811195" y="-16042"/>
                  <a:pt x="972742" y="-20218"/>
                  <a:pt x="1087050" y="0"/>
                </a:cubicBezTo>
                <a:cubicBezTo>
                  <a:pt x="1201358" y="20218"/>
                  <a:pt x="1510160" y="-19118"/>
                  <a:pt x="1691272" y="0"/>
                </a:cubicBezTo>
                <a:cubicBezTo>
                  <a:pt x="1872384" y="19118"/>
                  <a:pt x="2015076" y="-10735"/>
                  <a:pt x="2295494" y="0"/>
                </a:cubicBezTo>
                <a:cubicBezTo>
                  <a:pt x="2575912" y="10735"/>
                  <a:pt x="2734106" y="-25796"/>
                  <a:pt x="2942012" y="0"/>
                </a:cubicBezTo>
                <a:cubicBezTo>
                  <a:pt x="3149918" y="25796"/>
                  <a:pt x="3307188" y="18061"/>
                  <a:pt x="3588530" y="0"/>
                </a:cubicBezTo>
                <a:cubicBezTo>
                  <a:pt x="3869872" y="-18061"/>
                  <a:pt x="4057452" y="-17707"/>
                  <a:pt x="4277343" y="0"/>
                </a:cubicBezTo>
                <a:cubicBezTo>
                  <a:pt x="4304003" y="901"/>
                  <a:pt x="4326917" y="22017"/>
                  <a:pt x="4325131" y="47788"/>
                </a:cubicBezTo>
                <a:cubicBezTo>
                  <a:pt x="4327034" y="122836"/>
                  <a:pt x="4333619" y="197575"/>
                  <a:pt x="4325131" y="238937"/>
                </a:cubicBezTo>
                <a:cubicBezTo>
                  <a:pt x="4325576" y="264584"/>
                  <a:pt x="4302656" y="287070"/>
                  <a:pt x="4277343" y="286725"/>
                </a:cubicBezTo>
                <a:cubicBezTo>
                  <a:pt x="4045849" y="312169"/>
                  <a:pt x="3895425" y="272902"/>
                  <a:pt x="3630825" y="286725"/>
                </a:cubicBezTo>
                <a:cubicBezTo>
                  <a:pt x="3366225" y="300548"/>
                  <a:pt x="3347141" y="293243"/>
                  <a:pt x="3111194" y="286725"/>
                </a:cubicBezTo>
                <a:cubicBezTo>
                  <a:pt x="2875247" y="280207"/>
                  <a:pt x="2712207" y="272524"/>
                  <a:pt x="2506972" y="286725"/>
                </a:cubicBezTo>
                <a:cubicBezTo>
                  <a:pt x="2301737" y="300926"/>
                  <a:pt x="1992866" y="284042"/>
                  <a:pt x="1860454" y="286725"/>
                </a:cubicBezTo>
                <a:cubicBezTo>
                  <a:pt x="1728042" y="289408"/>
                  <a:pt x="1450965" y="269173"/>
                  <a:pt x="1298528" y="286725"/>
                </a:cubicBezTo>
                <a:cubicBezTo>
                  <a:pt x="1146091" y="304277"/>
                  <a:pt x="1010562" y="282573"/>
                  <a:pt x="821192" y="286725"/>
                </a:cubicBezTo>
                <a:cubicBezTo>
                  <a:pt x="631822" y="290877"/>
                  <a:pt x="282003" y="316958"/>
                  <a:pt x="47788" y="286725"/>
                </a:cubicBezTo>
                <a:cubicBezTo>
                  <a:pt x="23580" y="292749"/>
                  <a:pt x="5962" y="265573"/>
                  <a:pt x="0" y="238937"/>
                </a:cubicBezTo>
                <a:cubicBezTo>
                  <a:pt x="4342" y="154503"/>
                  <a:pt x="-2745" y="105300"/>
                  <a:pt x="0" y="47788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C90356-EEE5-C648-95F6-C9CB7396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42" y="3126542"/>
            <a:ext cx="5737880" cy="182773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CC66D113-893A-705E-6629-73F760CE4EB6}"/>
              </a:ext>
            </a:extLst>
          </p:cNvPr>
          <p:cNvSpPr/>
          <p:nvPr/>
        </p:nvSpPr>
        <p:spPr>
          <a:xfrm>
            <a:off x="8633944" y="4301413"/>
            <a:ext cx="612693" cy="345232"/>
          </a:xfrm>
          <a:custGeom>
            <a:avLst/>
            <a:gdLst>
              <a:gd name="connsiteX0" fmla="*/ 0 w 612693"/>
              <a:gd name="connsiteY0" fmla="*/ 57540 h 345232"/>
              <a:gd name="connsiteX1" fmla="*/ 57540 w 612693"/>
              <a:gd name="connsiteY1" fmla="*/ 0 h 345232"/>
              <a:gd name="connsiteX2" fmla="*/ 555153 w 612693"/>
              <a:gd name="connsiteY2" fmla="*/ 0 h 345232"/>
              <a:gd name="connsiteX3" fmla="*/ 612693 w 612693"/>
              <a:gd name="connsiteY3" fmla="*/ 57540 h 345232"/>
              <a:gd name="connsiteX4" fmla="*/ 612693 w 612693"/>
              <a:gd name="connsiteY4" fmla="*/ 287692 h 345232"/>
              <a:gd name="connsiteX5" fmla="*/ 555153 w 612693"/>
              <a:gd name="connsiteY5" fmla="*/ 345232 h 345232"/>
              <a:gd name="connsiteX6" fmla="*/ 57540 w 612693"/>
              <a:gd name="connsiteY6" fmla="*/ 345232 h 345232"/>
              <a:gd name="connsiteX7" fmla="*/ 0 w 612693"/>
              <a:gd name="connsiteY7" fmla="*/ 287692 h 345232"/>
              <a:gd name="connsiteX8" fmla="*/ 0 w 612693"/>
              <a:gd name="connsiteY8" fmla="*/ 57540 h 3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693" h="345232" extrusionOk="0">
                <a:moveTo>
                  <a:pt x="0" y="57540"/>
                </a:moveTo>
                <a:cubicBezTo>
                  <a:pt x="-4058" y="32506"/>
                  <a:pt x="22339" y="-2652"/>
                  <a:pt x="57540" y="0"/>
                </a:cubicBezTo>
                <a:cubicBezTo>
                  <a:pt x="215836" y="6735"/>
                  <a:pt x="326335" y="-7710"/>
                  <a:pt x="555153" y="0"/>
                </a:cubicBezTo>
                <a:cubicBezTo>
                  <a:pt x="592382" y="-3908"/>
                  <a:pt x="613060" y="27278"/>
                  <a:pt x="612693" y="57540"/>
                </a:cubicBezTo>
                <a:cubicBezTo>
                  <a:pt x="621071" y="152475"/>
                  <a:pt x="614787" y="185925"/>
                  <a:pt x="612693" y="287692"/>
                </a:cubicBezTo>
                <a:cubicBezTo>
                  <a:pt x="610879" y="318675"/>
                  <a:pt x="585913" y="344506"/>
                  <a:pt x="555153" y="345232"/>
                </a:cubicBezTo>
                <a:cubicBezTo>
                  <a:pt x="344854" y="357644"/>
                  <a:pt x="303151" y="344946"/>
                  <a:pt x="57540" y="345232"/>
                </a:cubicBezTo>
                <a:cubicBezTo>
                  <a:pt x="27615" y="351481"/>
                  <a:pt x="2714" y="320416"/>
                  <a:pt x="0" y="287692"/>
                </a:cubicBezTo>
                <a:cubicBezTo>
                  <a:pt x="2335" y="228100"/>
                  <a:pt x="-6774" y="115674"/>
                  <a:pt x="0" y="5754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925BB18-279D-4FF4-E8DA-63D336CA20B1}"/>
              </a:ext>
            </a:extLst>
          </p:cNvPr>
          <p:cNvSpPr/>
          <p:nvPr/>
        </p:nvSpPr>
        <p:spPr>
          <a:xfrm>
            <a:off x="1355657" y="4564123"/>
            <a:ext cx="4325131" cy="286725"/>
          </a:xfrm>
          <a:custGeom>
            <a:avLst/>
            <a:gdLst>
              <a:gd name="connsiteX0" fmla="*/ 0 w 4325131"/>
              <a:gd name="connsiteY0" fmla="*/ 47788 h 286725"/>
              <a:gd name="connsiteX1" fmla="*/ 47788 w 4325131"/>
              <a:gd name="connsiteY1" fmla="*/ 0 h 286725"/>
              <a:gd name="connsiteX2" fmla="*/ 567419 w 4325131"/>
              <a:gd name="connsiteY2" fmla="*/ 0 h 286725"/>
              <a:gd name="connsiteX3" fmla="*/ 1087050 w 4325131"/>
              <a:gd name="connsiteY3" fmla="*/ 0 h 286725"/>
              <a:gd name="connsiteX4" fmla="*/ 1691272 w 4325131"/>
              <a:gd name="connsiteY4" fmla="*/ 0 h 286725"/>
              <a:gd name="connsiteX5" fmla="*/ 2295494 w 4325131"/>
              <a:gd name="connsiteY5" fmla="*/ 0 h 286725"/>
              <a:gd name="connsiteX6" fmla="*/ 2942012 w 4325131"/>
              <a:gd name="connsiteY6" fmla="*/ 0 h 286725"/>
              <a:gd name="connsiteX7" fmla="*/ 3588530 w 4325131"/>
              <a:gd name="connsiteY7" fmla="*/ 0 h 286725"/>
              <a:gd name="connsiteX8" fmla="*/ 4277343 w 4325131"/>
              <a:gd name="connsiteY8" fmla="*/ 0 h 286725"/>
              <a:gd name="connsiteX9" fmla="*/ 4325131 w 4325131"/>
              <a:gd name="connsiteY9" fmla="*/ 47788 h 286725"/>
              <a:gd name="connsiteX10" fmla="*/ 4325131 w 4325131"/>
              <a:gd name="connsiteY10" fmla="*/ 238937 h 286725"/>
              <a:gd name="connsiteX11" fmla="*/ 4277343 w 4325131"/>
              <a:gd name="connsiteY11" fmla="*/ 286725 h 286725"/>
              <a:gd name="connsiteX12" fmla="*/ 3630825 w 4325131"/>
              <a:gd name="connsiteY12" fmla="*/ 286725 h 286725"/>
              <a:gd name="connsiteX13" fmla="*/ 3111194 w 4325131"/>
              <a:gd name="connsiteY13" fmla="*/ 286725 h 286725"/>
              <a:gd name="connsiteX14" fmla="*/ 2506972 w 4325131"/>
              <a:gd name="connsiteY14" fmla="*/ 286725 h 286725"/>
              <a:gd name="connsiteX15" fmla="*/ 1860454 w 4325131"/>
              <a:gd name="connsiteY15" fmla="*/ 286725 h 286725"/>
              <a:gd name="connsiteX16" fmla="*/ 1298528 w 4325131"/>
              <a:gd name="connsiteY16" fmla="*/ 286725 h 286725"/>
              <a:gd name="connsiteX17" fmla="*/ 821192 w 4325131"/>
              <a:gd name="connsiteY17" fmla="*/ 286725 h 286725"/>
              <a:gd name="connsiteX18" fmla="*/ 47788 w 4325131"/>
              <a:gd name="connsiteY18" fmla="*/ 286725 h 286725"/>
              <a:gd name="connsiteX19" fmla="*/ 0 w 4325131"/>
              <a:gd name="connsiteY19" fmla="*/ 238937 h 286725"/>
              <a:gd name="connsiteX20" fmla="*/ 0 w 4325131"/>
              <a:gd name="connsiteY20" fmla="*/ 47788 h 2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25131" h="286725" extrusionOk="0">
                <a:moveTo>
                  <a:pt x="0" y="47788"/>
                </a:moveTo>
                <a:cubicBezTo>
                  <a:pt x="-1011" y="23076"/>
                  <a:pt x="17762" y="-2815"/>
                  <a:pt x="47788" y="0"/>
                </a:cubicBezTo>
                <a:cubicBezTo>
                  <a:pt x="253517" y="24752"/>
                  <a:pt x="323643" y="16042"/>
                  <a:pt x="567419" y="0"/>
                </a:cubicBezTo>
                <a:cubicBezTo>
                  <a:pt x="811195" y="-16042"/>
                  <a:pt x="972742" y="-20218"/>
                  <a:pt x="1087050" y="0"/>
                </a:cubicBezTo>
                <a:cubicBezTo>
                  <a:pt x="1201358" y="20218"/>
                  <a:pt x="1510160" y="-19118"/>
                  <a:pt x="1691272" y="0"/>
                </a:cubicBezTo>
                <a:cubicBezTo>
                  <a:pt x="1872384" y="19118"/>
                  <a:pt x="2015076" y="-10735"/>
                  <a:pt x="2295494" y="0"/>
                </a:cubicBezTo>
                <a:cubicBezTo>
                  <a:pt x="2575912" y="10735"/>
                  <a:pt x="2734106" y="-25796"/>
                  <a:pt x="2942012" y="0"/>
                </a:cubicBezTo>
                <a:cubicBezTo>
                  <a:pt x="3149918" y="25796"/>
                  <a:pt x="3307188" y="18061"/>
                  <a:pt x="3588530" y="0"/>
                </a:cubicBezTo>
                <a:cubicBezTo>
                  <a:pt x="3869872" y="-18061"/>
                  <a:pt x="4057452" y="-17707"/>
                  <a:pt x="4277343" y="0"/>
                </a:cubicBezTo>
                <a:cubicBezTo>
                  <a:pt x="4304003" y="901"/>
                  <a:pt x="4326917" y="22017"/>
                  <a:pt x="4325131" y="47788"/>
                </a:cubicBezTo>
                <a:cubicBezTo>
                  <a:pt x="4327034" y="122836"/>
                  <a:pt x="4333619" y="197575"/>
                  <a:pt x="4325131" y="238937"/>
                </a:cubicBezTo>
                <a:cubicBezTo>
                  <a:pt x="4325576" y="264584"/>
                  <a:pt x="4302656" y="287070"/>
                  <a:pt x="4277343" y="286725"/>
                </a:cubicBezTo>
                <a:cubicBezTo>
                  <a:pt x="4045849" y="312169"/>
                  <a:pt x="3895425" y="272902"/>
                  <a:pt x="3630825" y="286725"/>
                </a:cubicBezTo>
                <a:cubicBezTo>
                  <a:pt x="3366225" y="300548"/>
                  <a:pt x="3347141" y="293243"/>
                  <a:pt x="3111194" y="286725"/>
                </a:cubicBezTo>
                <a:cubicBezTo>
                  <a:pt x="2875247" y="280207"/>
                  <a:pt x="2712207" y="272524"/>
                  <a:pt x="2506972" y="286725"/>
                </a:cubicBezTo>
                <a:cubicBezTo>
                  <a:pt x="2301737" y="300926"/>
                  <a:pt x="1992866" y="284042"/>
                  <a:pt x="1860454" y="286725"/>
                </a:cubicBezTo>
                <a:cubicBezTo>
                  <a:pt x="1728042" y="289408"/>
                  <a:pt x="1450965" y="269173"/>
                  <a:pt x="1298528" y="286725"/>
                </a:cubicBezTo>
                <a:cubicBezTo>
                  <a:pt x="1146091" y="304277"/>
                  <a:pt x="1010562" y="282573"/>
                  <a:pt x="821192" y="286725"/>
                </a:cubicBezTo>
                <a:cubicBezTo>
                  <a:pt x="631822" y="290877"/>
                  <a:pt x="282003" y="316958"/>
                  <a:pt x="47788" y="286725"/>
                </a:cubicBezTo>
                <a:cubicBezTo>
                  <a:pt x="23580" y="292749"/>
                  <a:pt x="5962" y="265573"/>
                  <a:pt x="0" y="238937"/>
                </a:cubicBezTo>
                <a:cubicBezTo>
                  <a:pt x="4342" y="154503"/>
                  <a:pt x="-2745" y="105300"/>
                  <a:pt x="0" y="47788"/>
                </a:cubicBezTo>
                <a:close/>
              </a:path>
            </a:pathLst>
          </a:custGeom>
          <a:noFill/>
          <a:ln w="28575">
            <a:solidFill>
              <a:srgbClr val="6699FF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6699FF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25FE7C4-186A-5F34-B8A4-B9AEACD88917}"/>
              </a:ext>
            </a:extLst>
          </p:cNvPr>
          <p:cNvSpPr/>
          <p:nvPr/>
        </p:nvSpPr>
        <p:spPr>
          <a:xfrm>
            <a:off x="5993343" y="4040409"/>
            <a:ext cx="3607858" cy="261004"/>
          </a:xfrm>
          <a:custGeom>
            <a:avLst/>
            <a:gdLst>
              <a:gd name="connsiteX0" fmla="*/ 0 w 3607858"/>
              <a:gd name="connsiteY0" fmla="*/ 43502 h 261004"/>
              <a:gd name="connsiteX1" fmla="*/ 43502 w 3607858"/>
              <a:gd name="connsiteY1" fmla="*/ 0 h 261004"/>
              <a:gd name="connsiteX2" fmla="*/ 559894 w 3607858"/>
              <a:gd name="connsiteY2" fmla="*/ 0 h 261004"/>
              <a:gd name="connsiteX3" fmla="*/ 1076286 w 3607858"/>
              <a:gd name="connsiteY3" fmla="*/ 0 h 261004"/>
              <a:gd name="connsiteX4" fmla="*/ 1663095 w 3607858"/>
              <a:gd name="connsiteY4" fmla="*/ 0 h 261004"/>
              <a:gd name="connsiteX5" fmla="*/ 2249904 w 3607858"/>
              <a:gd name="connsiteY5" fmla="*/ 0 h 261004"/>
              <a:gd name="connsiteX6" fmla="*/ 2871921 w 3607858"/>
              <a:gd name="connsiteY6" fmla="*/ 0 h 261004"/>
              <a:gd name="connsiteX7" fmla="*/ 3564356 w 3607858"/>
              <a:gd name="connsiteY7" fmla="*/ 0 h 261004"/>
              <a:gd name="connsiteX8" fmla="*/ 3607858 w 3607858"/>
              <a:gd name="connsiteY8" fmla="*/ 43502 h 261004"/>
              <a:gd name="connsiteX9" fmla="*/ 3607858 w 3607858"/>
              <a:gd name="connsiteY9" fmla="*/ 217502 h 261004"/>
              <a:gd name="connsiteX10" fmla="*/ 3564356 w 3607858"/>
              <a:gd name="connsiteY10" fmla="*/ 261004 h 261004"/>
              <a:gd name="connsiteX11" fmla="*/ 3012756 w 3607858"/>
              <a:gd name="connsiteY11" fmla="*/ 261004 h 261004"/>
              <a:gd name="connsiteX12" fmla="*/ 2496364 w 3607858"/>
              <a:gd name="connsiteY12" fmla="*/ 261004 h 261004"/>
              <a:gd name="connsiteX13" fmla="*/ 1979972 w 3607858"/>
              <a:gd name="connsiteY13" fmla="*/ 261004 h 261004"/>
              <a:gd name="connsiteX14" fmla="*/ 1393163 w 3607858"/>
              <a:gd name="connsiteY14" fmla="*/ 261004 h 261004"/>
              <a:gd name="connsiteX15" fmla="*/ 771145 w 3607858"/>
              <a:gd name="connsiteY15" fmla="*/ 261004 h 261004"/>
              <a:gd name="connsiteX16" fmla="*/ 43502 w 3607858"/>
              <a:gd name="connsiteY16" fmla="*/ 261004 h 261004"/>
              <a:gd name="connsiteX17" fmla="*/ 0 w 3607858"/>
              <a:gd name="connsiteY17" fmla="*/ 217502 h 261004"/>
              <a:gd name="connsiteX18" fmla="*/ 0 w 3607858"/>
              <a:gd name="connsiteY18" fmla="*/ 43502 h 26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858" h="261004" extrusionOk="0">
                <a:moveTo>
                  <a:pt x="0" y="43502"/>
                </a:moveTo>
                <a:cubicBezTo>
                  <a:pt x="-1687" y="22281"/>
                  <a:pt x="14840" y="-3593"/>
                  <a:pt x="43502" y="0"/>
                </a:cubicBezTo>
                <a:cubicBezTo>
                  <a:pt x="153009" y="9777"/>
                  <a:pt x="349403" y="24336"/>
                  <a:pt x="559894" y="0"/>
                </a:cubicBezTo>
                <a:cubicBezTo>
                  <a:pt x="770385" y="-24336"/>
                  <a:pt x="843216" y="22414"/>
                  <a:pt x="1076286" y="0"/>
                </a:cubicBezTo>
                <a:cubicBezTo>
                  <a:pt x="1309356" y="-22414"/>
                  <a:pt x="1400695" y="-5443"/>
                  <a:pt x="1663095" y="0"/>
                </a:cubicBezTo>
                <a:cubicBezTo>
                  <a:pt x="1925495" y="5443"/>
                  <a:pt x="2116255" y="26751"/>
                  <a:pt x="2249904" y="0"/>
                </a:cubicBezTo>
                <a:cubicBezTo>
                  <a:pt x="2383553" y="-26751"/>
                  <a:pt x="2745672" y="28084"/>
                  <a:pt x="2871921" y="0"/>
                </a:cubicBezTo>
                <a:cubicBezTo>
                  <a:pt x="2998170" y="-28084"/>
                  <a:pt x="3385836" y="9838"/>
                  <a:pt x="3564356" y="0"/>
                </a:cubicBezTo>
                <a:cubicBezTo>
                  <a:pt x="3585874" y="-415"/>
                  <a:pt x="3605078" y="16425"/>
                  <a:pt x="3607858" y="43502"/>
                </a:cubicBezTo>
                <a:cubicBezTo>
                  <a:pt x="3604141" y="112807"/>
                  <a:pt x="3608250" y="135428"/>
                  <a:pt x="3607858" y="217502"/>
                </a:cubicBezTo>
                <a:cubicBezTo>
                  <a:pt x="3610450" y="240479"/>
                  <a:pt x="3587534" y="259483"/>
                  <a:pt x="3564356" y="261004"/>
                </a:cubicBezTo>
                <a:cubicBezTo>
                  <a:pt x="3395583" y="271952"/>
                  <a:pt x="3205258" y="243126"/>
                  <a:pt x="3012756" y="261004"/>
                </a:cubicBezTo>
                <a:cubicBezTo>
                  <a:pt x="2820254" y="278882"/>
                  <a:pt x="2689325" y="239828"/>
                  <a:pt x="2496364" y="261004"/>
                </a:cubicBezTo>
                <a:cubicBezTo>
                  <a:pt x="2303403" y="282180"/>
                  <a:pt x="2178612" y="262667"/>
                  <a:pt x="1979972" y="261004"/>
                </a:cubicBezTo>
                <a:cubicBezTo>
                  <a:pt x="1781332" y="259341"/>
                  <a:pt x="1585998" y="283261"/>
                  <a:pt x="1393163" y="261004"/>
                </a:cubicBezTo>
                <a:cubicBezTo>
                  <a:pt x="1200328" y="238747"/>
                  <a:pt x="952963" y="232297"/>
                  <a:pt x="771145" y="261004"/>
                </a:cubicBezTo>
                <a:cubicBezTo>
                  <a:pt x="589327" y="289711"/>
                  <a:pt x="350227" y="237071"/>
                  <a:pt x="43502" y="261004"/>
                </a:cubicBezTo>
                <a:cubicBezTo>
                  <a:pt x="20376" y="261209"/>
                  <a:pt x="-1867" y="241835"/>
                  <a:pt x="0" y="217502"/>
                </a:cubicBezTo>
                <a:cubicBezTo>
                  <a:pt x="-8175" y="179551"/>
                  <a:pt x="1583" y="88904"/>
                  <a:pt x="0" y="43502"/>
                </a:cubicBezTo>
                <a:close/>
              </a:path>
            </a:pathLst>
          </a:custGeom>
          <a:noFill/>
          <a:ln w="28575">
            <a:solidFill>
              <a:srgbClr val="6699FF"/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6699FF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F8C190B-071D-EA8C-EA92-2636B6DAE5DF}"/>
              </a:ext>
            </a:extLst>
          </p:cNvPr>
          <p:cNvSpPr/>
          <p:nvPr/>
        </p:nvSpPr>
        <p:spPr>
          <a:xfrm>
            <a:off x="10223650" y="4304776"/>
            <a:ext cx="612693" cy="345232"/>
          </a:xfrm>
          <a:custGeom>
            <a:avLst/>
            <a:gdLst>
              <a:gd name="connsiteX0" fmla="*/ 0 w 612693"/>
              <a:gd name="connsiteY0" fmla="*/ 57540 h 345232"/>
              <a:gd name="connsiteX1" fmla="*/ 57540 w 612693"/>
              <a:gd name="connsiteY1" fmla="*/ 0 h 345232"/>
              <a:gd name="connsiteX2" fmla="*/ 555153 w 612693"/>
              <a:gd name="connsiteY2" fmla="*/ 0 h 345232"/>
              <a:gd name="connsiteX3" fmla="*/ 612693 w 612693"/>
              <a:gd name="connsiteY3" fmla="*/ 57540 h 345232"/>
              <a:gd name="connsiteX4" fmla="*/ 612693 w 612693"/>
              <a:gd name="connsiteY4" fmla="*/ 287692 h 345232"/>
              <a:gd name="connsiteX5" fmla="*/ 555153 w 612693"/>
              <a:gd name="connsiteY5" fmla="*/ 345232 h 345232"/>
              <a:gd name="connsiteX6" fmla="*/ 57540 w 612693"/>
              <a:gd name="connsiteY6" fmla="*/ 345232 h 345232"/>
              <a:gd name="connsiteX7" fmla="*/ 0 w 612693"/>
              <a:gd name="connsiteY7" fmla="*/ 287692 h 345232"/>
              <a:gd name="connsiteX8" fmla="*/ 0 w 612693"/>
              <a:gd name="connsiteY8" fmla="*/ 57540 h 3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693" h="345232" extrusionOk="0">
                <a:moveTo>
                  <a:pt x="0" y="57540"/>
                </a:moveTo>
                <a:cubicBezTo>
                  <a:pt x="-4058" y="32506"/>
                  <a:pt x="22339" y="-2652"/>
                  <a:pt x="57540" y="0"/>
                </a:cubicBezTo>
                <a:cubicBezTo>
                  <a:pt x="215836" y="6735"/>
                  <a:pt x="326335" y="-7710"/>
                  <a:pt x="555153" y="0"/>
                </a:cubicBezTo>
                <a:cubicBezTo>
                  <a:pt x="592382" y="-3908"/>
                  <a:pt x="613060" y="27278"/>
                  <a:pt x="612693" y="57540"/>
                </a:cubicBezTo>
                <a:cubicBezTo>
                  <a:pt x="621071" y="152475"/>
                  <a:pt x="614787" y="185925"/>
                  <a:pt x="612693" y="287692"/>
                </a:cubicBezTo>
                <a:cubicBezTo>
                  <a:pt x="610879" y="318675"/>
                  <a:pt x="585913" y="344506"/>
                  <a:pt x="555153" y="345232"/>
                </a:cubicBezTo>
                <a:cubicBezTo>
                  <a:pt x="344854" y="357644"/>
                  <a:pt x="303151" y="344946"/>
                  <a:pt x="57540" y="345232"/>
                </a:cubicBezTo>
                <a:cubicBezTo>
                  <a:pt x="27615" y="351481"/>
                  <a:pt x="2714" y="320416"/>
                  <a:pt x="0" y="287692"/>
                </a:cubicBezTo>
                <a:cubicBezTo>
                  <a:pt x="2335" y="228100"/>
                  <a:pt x="-6774" y="115674"/>
                  <a:pt x="0" y="5754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09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57983E7-033D-51A8-7B90-0FE79DFC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93" y="1592424"/>
            <a:ext cx="5305425" cy="26670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463D0BEB-7A6B-C2AF-D22B-6D8302A3D7DA}"/>
              </a:ext>
            </a:extLst>
          </p:cNvPr>
          <p:cNvSpPr/>
          <p:nvPr/>
        </p:nvSpPr>
        <p:spPr>
          <a:xfrm>
            <a:off x="2582139" y="2782561"/>
            <a:ext cx="4325131" cy="286725"/>
          </a:xfrm>
          <a:custGeom>
            <a:avLst/>
            <a:gdLst>
              <a:gd name="connsiteX0" fmla="*/ 0 w 4325131"/>
              <a:gd name="connsiteY0" fmla="*/ 47788 h 286725"/>
              <a:gd name="connsiteX1" fmla="*/ 47788 w 4325131"/>
              <a:gd name="connsiteY1" fmla="*/ 0 h 286725"/>
              <a:gd name="connsiteX2" fmla="*/ 567419 w 4325131"/>
              <a:gd name="connsiteY2" fmla="*/ 0 h 286725"/>
              <a:gd name="connsiteX3" fmla="*/ 1087050 w 4325131"/>
              <a:gd name="connsiteY3" fmla="*/ 0 h 286725"/>
              <a:gd name="connsiteX4" fmla="*/ 1691272 w 4325131"/>
              <a:gd name="connsiteY4" fmla="*/ 0 h 286725"/>
              <a:gd name="connsiteX5" fmla="*/ 2295494 w 4325131"/>
              <a:gd name="connsiteY5" fmla="*/ 0 h 286725"/>
              <a:gd name="connsiteX6" fmla="*/ 2942012 w 4325131"/>
              <a:gd name="connsiteY6" fmla="*/ 0 h 286725"/>
              <a:gd name="connsiteX7" fmla="*/ 3588530 w 4325131"/>
              <a:gd name="connsiteY7" fmla="*/ 0 h 286725"/>
              <a:gd name="connsiteX8" fmla="*/ 4277343 w 4325131"/>
              <a:gd name="connsiteY8" fmla="*/ 0 h 286725"/>
              <a:gd name="connsiteX9" fmla="*/ 4325131 w 4325131"/>
              <a:gd name="connsiteY9" fmla="*/ 47788 h 286725"/>
              <a:gd name="connsiteX10" fmla="*/ 4325131 w 4325131"/>
              <a:gd name="connsiteY10" fmla="*/ 238937 h 286725"/>
              <a:gd name="connsiteX11" fmla="*/ 4277343 w 4325131"/>
              <a:gd name="connsiteY11" fmla="*/ 286725 h 286725"/>
              <a:gd name="connsiteX12" fmla="*/ 3630825 w 4325131"/>
              <a:gd name="connsiteY12" fmla="*/ 286725 h 286725"/>
              <a:gd name="connsiteX13" fmla="*/ 3111194 w 4325131"/>
              <a:gd name="connsiteY13" fmla="*/ 286725 h 286725"/>
              <a:gd name="connsiteX14" fmla="*/ 2506972 w 4325131"/>
              <a:gd name="connsiteY14" fmla="*/ 286725 h 286725"/>
              <a:gd name="connsiteX15" fmla="*/ 1860454 w 4325131"/>
              <a:gd name="connsiteY15" fmla="*/ 286725 h 286725"/>
              <a:gd name="connsiteX16" fmla="*/ 1298528 w 4325131"/>
              <a:gd name="connsiteY16" fmla="*/ 286725 h 286725"/>
              <a:gd name="connsiteX17" fmla="*/ 821192 w 4325131"/>
              <a:gd name="connsiteY17" fmla="*/ 286725 h 286725"/>
              <a:gd name="connsiteX18" fmla="*/ 47788 w 4325131"/>
              <a:gd name="connsiteY18" fmla="*/ 286725 h 286725"/>
              <a:gd name="connsiteX19" fmla="*/ 0 w 4325131"/>
              <a:gd name="connsiteY19" fmla="*/ 238937 h 286725"/>
              <a:gd name="connsiteX20" fmla="*/ 0 w 4325131"/>
              <a:gd name="connsiteY20" fmla="*/ 47788 h 2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25131" h="286725" extrusionOk="0">
                <a:moveTo>
                  <a:pt x="0" y="47788"/>
                </a:moveTo>
                <a:cubicBezTo>
                  <a:pt x="-1011" y="23076"/>
                  <a:pt x="17762" y="-2815"/>
                  <a:pt x="47788" y="0"/>
                </a:cubicBezTo>
                <a:cubicBezTo>
                  <a:pt x="253517" y="24752"/>
                  <a:pt x="323643" y="16042"/>
                  <a:pt x="567419" y="0"/>
                </a:cubicBezTo>
                <a:cubicBezTo>
                  <a:pt x="811195" y="-16042"/>
                  <a:pt x="972742" y="-20218"/>
                  <a:pt x="1087050" y="0"/>
                </a:cubicBezTo>
                <a:cubicBezTo>
                  <a:pt x="1201358" y="20218"/>
                  <a:pt x="1510160" y="-19118"/>
                  <a:pt x="1691272" y="0"/>
                </a:cubicBezTo>
                <a:cubicBezTo>
                  <a:pt x="1872384" y="19118"/>
                  <a:pt x="2015076" y="-10735"/>
                  <a:pt x="2295494" y="0"/>
                </a:cubicBezTo>
                <a:cubicBezTo>
                  <a:pt x="2575912" y="10735"/>
                  <a:pt x="2734106" y="-25796"/>
                  <a:pt x="2942012" y="0"/>
                </a:cubicBezTo>
                <a:cubicBezTo>
                  <a:pt x="3149918" y="25796"/>
                  <a:pt x="3307188" y="18061"/>
                  <a:pt x="3588530" y="0"/>
                </a:cubicBezTo>
                <a:cubicBezTo>
                  <a:pt x="3869872" y="-18061"/>
                  <a:pt x="4057452" y="-17707"/>
                  <a:pt x="4277343" y="0"/>
                </a:cubicBezTo>
                <a:cubicBezTo>
                  <a:pt x="4304003" y="901"/>
                  <a:pt x="4326917" y="22017"/>
                  <a:pt x="4325131" y="47788"/>
                </a:cubicBezTo>
                <a:cubicBezTo>
                  <a:pt x="4327034" y="122836"/>
                  <a:pt x="4333619" y="197575"/>
                  <a:pt x="4325131" y="238937"/>
                </a:cubicBezTo>
                <a:cubicBezTo>
                  <a:pt x="4325576" y="264584"/>
                  <a:pt x="4302656" y="287070"/>
                  <a:pt x="4277343" y="286725"/>
                </a:cubicBezTo>
                <a:cubicBezTo>
                  <a:pt x="4045849" y="312169"/>
                  <a:pt x="3895425" y="272902"/>
                  <a:pt x="3630825" y="286725"/>
                </a:cubicBezTo>
                <a:cubicBezTo>
                  <a:pt x="3366225" y="300548"/>
                  <a:pt x="3347141" y="293243"/>
                  <a:pt x="3111194" y="286725"/>
                </a:cubicBezTo>
                <a:cubicBezTo>
                  <a:pt x="2875247" y="280207"/>
                  <a:pt x="2712207" y="272524"/>
                  <a:pt x="2506972" y="286725"/>
                </a:cubicBezTo>
                <a:cubicBezTo>
                  <a:pt x="2301737" y="300926"/>
                  <a:pt x="1992866" y="284042"/>
                  <a:pt x="1860454" y="286725"/>
                </a:cubicBezTo>
                <a:cubicBezTo>
                  <a:pt x="1728042" y="289408"/>
                  <a:pt x="1450965" y="269173"/>
                  <a:pt x="1298528" y="286725"/>
                </a:cubicBezTo>
                <a:cubicBezTo>
                  <a:pt x="1146091" y="304277"/>
                  <a:pt x="1010562" y="282573"/>
                  <a:pt x="821192" y="286725"/>
                </a:cubicBezTo>
                <a:cubicBezTo>
                  <a:pt x="631822" y="290877"/>
                  <a:pt x="282003" y="316958"/>
                  <a:pt x="47788" y="286725"/>
                </a:cubicBezTo>
                <a:cubicBezTo>
                  <a:pt x="23580" y="292749"/>
                  <a:pt x="5962" y="265573"/>
                  <a:pt x="0" y="238937"/>
                </a:cubicBezTo>
                <a:cubicBezTo>
                  <a:pt x="4342" y="154503"/>
                  <a:pt x="-2745" y="105300"/>
                  <a:pt x="0" y="47788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4C2785-2AAF-6427-3FFB-2C267B63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93" y="4440885"/>
            <a:ext cx="8008014" cy="132591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12758C-F329-A950-5A1C-110B4BBFF6FC}"/>
              </a:ext>
            </a:extLst>
          </p:cNvPr>
          <p:cNvSpPr txBox="1"/>
          <p:nvPr/>
        </p:nvSpPr>
        <p:spPr>
          <a:xfrm>
            <a:off x="2091993" y="11323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布林值遮罩索引 </a:t>
            </a:r>
            <a:r>
              <a:rPr lang="en-US" altLang="zh-TW" sz="18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※ </a:t>
            </a:r>
            <a:endParaRPr lang="zh-TW" altLang="en-US" sz="18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6DA002-CB38-C546-BCCF-D58BA7E22042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矩陣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二軸陣列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與純量的運算</a:t>
            </a:r>
            <a:endParaRPr lang="zh-TW" altLang="en-US" sz="2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2746BA-8624-5C56-95A3-1BC4184C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4" y="1301232"/>
            <a:ext cx="3752850" cy="4552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333D1A-E6CF-15BC-C127-60D6D9C8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928" y="1504076"/>
            <a:ext cx="2401047" cy="4147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DBBBAD-6967-D5F4-B5B4-72C83598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26" y="1244082"/>
            <a:ext cx="3600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20BE59D-58E2-7510-B9FF-C5771D8435C5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矩陣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二軸陣列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與矩陣的運算</a:t>
            </a:r>
            <a:endParaRPr lang="zh-TW" altLang="en-US" sz="28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8D886F-270C-303C-CACA-60A42638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7" y="1155534"/>
            <a:ext cx="3429000" cy="4838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789ECFC-608A-F470-C8F6-CE5895DB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90" y="1921093"/>
            <a:ext cx="2460269" cy="330758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8EE0C7-B8CD-A874-F496-2E93F546B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71" y="1150772"/>
            <a:ext cx="32861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F5F3B6-551E-A185-D77A-2471BD7F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" y="1553105"/>
            <a:ext cx="4357299" cy="375178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F7149D8-BDF5-4D16-450E-E3CFB5FEDEB2}"/>
              </a:ext>
            </a:extLst>
          </p:cNvPr>
          <p:cNvSpPr/>
          <p:nvPr/>
        </p:nvSpPr>
        <p:spPr>
          <a:xfrm>
            <a:off x="1518451" y="4070186"/>
            <a:ext cx="1653958" cy="371185"/>
          </a:xfrm>
          <a:custGeom>
            <a:avLst/>
            <a:gdLst>
              <a:gd name="connsiteX0" fmla="*/ 0 w 1653958"/>
              <a:gd name="connsiteY0" fmla="*/ 61865 h 371185"/>
              <a:gd name="connsiteX1" fmla="*/ 61865 w 1653958"/>
              <a:gd name="connsiteY1" fmla="*/ 0 h 371185"/>
              <a:gd name="connsiteX2" fmla="*/ 541336 w 1653958"/>
              <a:gd name="connsiteY2" fmla="*/ 0 h 371185"/>
              <a:gd name="connsiteX3" fmla="*/ 1020808 w 1653958"/>
              <a:gd name="connsiteY3" fmla="*/ 0 h 371185"/>
              <a:gd name="connsiteX4" fmla="*/ 1592093 w 1653958"/>
              <a:gd name="connsiteY4" fmla="*/ 0 h 371185"/>
              <a:gd name="connsiteX5" fmla="*/ 1653958 w 1653958"/>
              <a:gd name="connsiteY5" fmla="*/ 61865 h 371185"/>
              <a:gd name="connsiteX6" fmla="*/ 1653958 w 1653958"/>
              <a:gd name="connsiteY6" fmla="*/ 309320 h 371185"/>
              <a:gd name="connsiteX7" fmla="*/ 1592093 w 1653958"/>
              <a:gd name="connsiteY7" fmla="*/ 371185 h 371185"/>
              <a:gd name="connsiteX8" fmla="*/ 1112622 w 1653958"/>
              <a:gd name="connsiteY8" fmla="*/ 371185 h 371185"/>
              <a:gd name="connsiteX9" fmla="*/ 602546 w 1653958"/>
              <a:gd name="connsiteY9" fmla="*/ 371185 h 371185"/>
              <a:gd name="connsiteX10" fmla="*/ 61865 w 1653958"/>
              <a:gd name="connsiteY10" fmla="*/ 371185 h 371185"/>
              <a:gd name="connsiteX11" fmla="*/ 0 w 1653958"/>
              <a:gd name="connsiteY11" fmla="*/ 309320 h 371185"/>
              <a:gd name="connsiteX12" fmla="*/ 0 w 1653958"/>
              <a:gd name="connsiteY12" fmla="*/ 61865 h 3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3958" h="371185" extrusionOk="0">
                <a:moveTo>
                  <a:pt x="0" y="61865"/>
                </a:moveTo>
                <a:cubicBezTo>
                  <a:pt x="-2118" y="31219"/>
                  <a:pt x="20957" y="-5223"/>
                  <a:pt x="61865" y="0"/>
                </a:cubicBezTo>
                <a:cubicBezTo>
                  <a:pt x="288335" y="14323"/>
                  <a:pt x="327687" y="1901"/>
                  <a:pt x="541336" y="0"/>
                </a:cubicBezTo>
                <a:cubicBezTo>
                  <a:pt x="754985" y="-1901"/>
                  <a:pt x="822457" y="-4806"/>
                  <a:pt x="1020808" y="0"/>
                </a:cubicBezTo>
                <a:cubicBezTo>
                  <a:pt x="1219159" y="4806"/>
                  <a:pt x="1342727" y="19191"/>
                  <a:pt x="1592093" y="0"/>
                </a:cubicBezTo>
                <a:cubicBezTo>
                  <a:pt x="1629304" y="3124"/>
                  <a:pt x="1657920" y="31828"/>
                  <a:pt x="1653958" y="61865"/>
                </a:cubicBezTo>
                <a:cubicBezTo>
                  <a:pt x="1651918" y="163567"/>
                  <a:pt x="1651086" y="255995"/>
                  <a:pt x="1653958" y="309320"/>
                </a:cubicBezTo>
                <a:cubicBezTo>
                  <a:pt x="1652389" y="343227"/>
                  <a:pt x="1622801" y="367388"/>
                  <a:pt x="1592093" y="371185"/>
                </a:cubicBezTo>
                <a:cubicBezTo>
                  <a:pt x="1452336" y="353746"/>
                  <a:pt x="1210579" y="371452"/>
                  <a:pt x="1112622" y="371185"/>
                </a:cubicBezTo>
                <a:cubicBezTo>
                  <a:pt x="1014665" y="370918"/>
                  <a:pt x="764334" y="374906"/>
                  <a:pt x="602546" y="371185"/>
                </a:cubicBezTo>
                <a:cubicBezTo>
                  <a:pt x="440758" y="367464"/>
                  <a:pt x="255887" y="356702"/>
                  <a:pt x="61865" y="371185"/>
                </a:cubicBezTo>
                <a:cubicBezTo>
                  <a:pt x="30021" y="374211"/>
                  <a:pt x="-5697" y="340425"/>
                  <a:pt x="0" y="309320"/>
                </a:cubicBezTo>
                <a:cubicBezTo>
                  <a:pt x="10568" y="219364"/>
                  <a:pt x="7104" y="120016"/>
                  <a:pt x="0" y="61865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C51BBE-E5B4-0D81-69D5-1D7CE9E4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61" y="785483"/>
            <a:ext cx="2319435" cy="2470703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7A1CA48-8CC4-293F-A7CF-EBF7D9EE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70042"/>
              </p:ext>
            </p:extLst>
          </p:nvPr>
        </p:nvGraphicFramePr>
        <p:xfrm>
          <a:off x="6877926" y="5030897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5239383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36719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4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</a:t>
                      </a:r>
                      <a:endParaRPr lang="zh-TW" altLang="en-US" sz="24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8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3894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502544-9734-ED42-1354-D8BB5D50D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44744"/>
              </p:ext>
            </p:extLst>
          </p:nvPr>
        </p:nvGraphicFramePr>
        <p:xfrm>
          <a:off x="8064984" y="3984171"/>
          <a:ext cx="100978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28">
                  <a:extLst>
                    <a:ext uri="{9D8B030D-6E8A-4147-A177-3AD203B41FA5}">
                      <a16:colId xmlns:a16="http://schemas.microsoft.com/office/drawing/2014/main" val="1523938361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1636719044"/>
                    </a:ext>
                  </a:extLst>
                </a:gridCol>
              </a:tblGrid>
              <a:tr h="3722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5</a:t>
                      </a:r>
                      <a:endParaRPr lang="zh-TW" altLang="en-US" sz="24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6</a:t>
                      </a:r>
                      <a:endParaRPr lang="zh-TW" altLang="en-US" sz="24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7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8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389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1D39395-33DB-2177-29A5-131A521F8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55818"/>
              </p:ext>
            </p:extLst>
          </p:nvPr>
        </p:nvGraphicFramePr>
        <p:xfrm>
          <a:off x="7971678" y="5030897"/>
          <a:ext cx="119639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97">
                  <a:extLst>
                    <a:ext uri="{9D8B030D-6E8A-4147-A177-3AD203B41FA5}">
                      <a16:colId xmlns:a16="http://schemas.microsoft.com/office/drawing/2014/main" val="1523938361"/>
                    </a:ext>
                  </a:extLst>
                </a:gridCol>
                <a:gridCol w="598197">
                  <a:extLst>
                    <a:ext uri="{9D8B030D-6E8A-4147-A177-3AD203B41FA5}">
                      <a16:colId xmlns:a16="http://schemas.microsoft.com/office/drawing/2014/main" val="1636719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19</a:t>
                      </a:r>
                      <a:endParaRPr lang="zh-TW" altLang="en-US" sz="24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22</a:t>
                      </a:r>
                      <a:endParaRPr lang="zh-TW" altLang="en-US" sz="2400" dirty="0"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43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50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3894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31BAEE-F87E-6A90-CA7F-90752FCBDAF4}"/>
              </a:ext>
            </a:extLst>
          </p:cNvPr>
          <p:cNvSpPr txBox="1"/>
          <p:nvPr/>
        </p:nvSpPr>
        <p:spPr>
          <a:xfrm>
            <a:off x="867844" y="912703"/>
            <a:ext cx="8255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 dot s</a:t>
            </a:r>
            <a:endParaRPr lang="zh-TW" altLang="en-US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96082E-A313-E4E1-0D33-8FF4D1D7F00E}"/>
              </a:ext>
            </a:extLst>
          </p:cNvPr>
          <p:cNvSpPr txBox="1"/>
          <p:nvPr/>
        </p:nvSpPr>
        <p:spPr>
          <a:xfrm>
            <a:off x="5959378" y="5257264"/>
            <a:ext cx="459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</a:t>
            </a:r>
            <a:endParaRPr lang="zh-TW" altLang="en-US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0D4271-2F01-E75F-5F81-88349D657B3A}"/>
              </a:ext>
            </a:extLst>
          </p:cNvPr>
          <p:cNvSpPr txBox="1"/>
          <p:nvPr/>
        </p:nvSpPr>
        <p:spPr>
          <a:xfrm>
            <a:off x="9149671" y="4255778"/>
            <a:ext cx="459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</a:t>
            </a:r>
            <a:endParaRPr lang="zh-TW" altLang="en-US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76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9AD1C6-01D9-8350-45D4-A6BFDE478989}"/>
              </a:ext>
            </a:extLst>
          </p:cNvPr>
          <p:cNvSpPr txBox="1"/>
          <p:nvPr/>
        </p:nvSpPr>
        <p:spPr>
          <a:xfrm>
            <a:off x="5214257" y="3075057"/>
            <a:ext cx="176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介紹</a:t>
            </a:r>
            <a:endParaRPr lang="en-US" altLang="zh-TW" sz="40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803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6DA002-CB38-C546-BCCF-D58BA7E22042}"/>
              </a:ext>
            </a:extLst>
          </p:cNvPr>
          <p:cNvSpPr txBox="1"/>
          <p:nvPr/>
        </p:nvSpPr>
        <p:spPr>
          <a:xfrm>
            <a:off x="188944" y="227219"/>
            <a:ext cx="11847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切割二軸陣列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矩陣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array[ start0:end0:step0 , start1:end1:step1 ] </a:t>
            </a:r>
            <a:endParaRPr lang="zh-TW" altLang="en-US" sz="2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8E536E-96DF-76B6-0B77-916920F6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28" y="962899"/>
            <a:ext cx="4286250" cy="5305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0425940-E6C3-07AE-E272-6C2DA82C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48" y="1765975"/>
            <a:ext cx="4076992" cy="38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2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66DA002-CB38-C546-BCCF-D58BA7E22042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複雜索引</a:t>
            </a:r>
            <a:endParaRPr lang="zh-TW" altLang="en-US" sz="28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9890F1-0808-4EE5-194F-9B0C86B3A30C}"/>
              </a:ext>
            </a:extLst>
          </p:cNvPr>
          <p:cNvSpPr txBox="1"/>
          <p:nvPr/>
        </p:nvSpPr>
        <p:spPr>
          <a:xfrm>
            <a:off x="817204" y="921149"/>
            <a:ext cx="6619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整數索引串列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4048DC-3BB0-39F0-A6DC-E24C6CE2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4" y="1502206"/>
            <a:ext cx="6238875" cy="50006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517588C-5204-2265-E645-5C296C07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90" y="1883798"/>
            <a:ext cx="4019842" cy="4237440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7C0D657-EC48-6757-780C-45BAC1D2BD6A}"/>
              </a:ext>
            </a:extLst>
          </p:cNvPr>
          <p:cNvSpPr/>
          <p:nvPr/>
        </p:nvSpPr>
        <p:spPr>
          <a:xfrm>
            <a:off x="902629" y="2969174"/>
            <a:ext cx="5693919" cy="1537512"/>
          </a:xfrm>
          <a:custGeom>
            <a:avLst/>
            <a:gdLst>
              <a:gd name="connsiteX0" fmla="*/ 0 w 5693919"/>
              <a:gd name="connsiteY0" fmla="*/ 256257 h 1537512"/>
              <a:gd name="connsiteX1" fmla="*/ 256257 w 5693919"/>
              <a:gd name="connsiteY1" fmla="*/ 0 h 1537512"/>
              <a:gd name="connsiteX2" fmla="*/ 800305 w 5693919"/>
              <a:gd name="connsiteY2" fmla="*/ 0 h 1537512"/>
              <a:gd name="connsiteX3" fmla="*/ 1344352 w 5693919"/>
              <a:gd name="connsiteY3" fmla="*/ 0 h 1537512"/>
              <a:gd name="connsiteX4" fmla="*/ 1992028 w 5693919"/>
              <a:gd name="connsiteY4" fmla="*/ 0 h 1537512"/>
              <a:gd name="connsiteX5" fmla="*/ 2639703 w 5693919"/>
              <a:gd name="connsiteY5" fmla="*/ 0 h 1537512"/>
              <a:gd name="connsiteX6" fmla="*/ 3339193 w 5693919"/>
              <a:gd name="connsiteY6" fmla="*/ 0 h 1537512"/>
              <a:gd name="connsiteX7" fmla="*/ 4038683 w 5693919"/>
              <a:gd name="connsiteY7" fmla="*/ 0 h 1537512"/>
              <a:gd name="connsiteX8" fmla="*/ 4582730 w 5693919"/>
              <a:gd name="connsiteY8" fmla="*/ 0 h 1537512"/>
              <a:gd name="connsiteX9" fmla="*/ 5437662 w 5693919"/>
              <a:gd name="connsiteY9" fmla="*/ 0 h 1537512"/>
              <a:gd name="connsiteX10" fmla="*/ 5693919 w 5693919"/>
              <a:gd name="connsiteY10" fmla="*/ 256257 h 1537512"/>
              <a:gd name="connsiteX11" fmla="*/ 5693919 w 5693919"/>
              <a:gd name="connsiteY11" fmla="*/ 779006 h 1537512"/>
              <a:gd name="connsiteX12" fmla="*/ 5693919 w 5693919"/>
              <a:gd name="connsiteY12" fmla="*/ 1281255 h 1537512"/>
              <a:gd name="connsiteX13" fmla="*/ 5437662 w 5693919"/>
              <a:gd name="connsiteY13" fmla="*/ 1537512 h 1537512"/>
              <a:gd name="connsiteX14" fmla="*/ 4945429 w 5693919"/>
              <a:gd name="connsiteY14" fmla="*/ 1537512 h 1537512"/>
              <a:gd name="connsiteX15" fmla="*/ 4245939 w 5693919"/>
              <a:gd name="connsiteY15" fmla="*/ 1537512 h 1537512"/>
              <a:gd name="connsiteX16" fmla="*/ 3650077 w 5693919"/>
              <a:gd name="connsiteY16" fmla="*/ 1537512 h 1537512"/>
              <a:gd name="connsiteX17" fmla="*/ 3157844 w 5693919"/>
              <a:gd name="connsiteY17" fmla="*/ 1537512 h 1537512"/>
              <a:gd name="connsiteX18" fmla="*/ 2665610 w 5693919"/>
              <a:gd name="connsiteY18" fmla="*/ 1537512 h 1537512"/>
              <a:gd name="connsiteX19" fmla="*/ 2017935 w 5693919"/>
              <a:gd name="connsiteY19" fmla="*/ 1537512 h 1537512"/>
              <a:gd name="connsiteX20" fmla="*/ 1473887 w 5693919"/>
              <a:gd name="connsiteY20" fmla="*/ 1537512 h 1537512"/>
              <a:gd name="connsiteX21" fmla="*/ 981654 w 5693919"/>
              <a:gd name="connsiteY21" fmla="*/ 1537512 h 1537512"/>
              <a:gd name="connsiteX22" fmla="*/ 256257 w 5693919"/>
              <a:gd name="connsiteY22" fmla="*/ 1537512 h 1537512"/>
              <a:gd name="connsiteX23" fmla="*/ 0 w 5693919"/>
              <a:gd name="connsiteY23" fmla="*/ 1281255 h 1537512"/>
              <a:gd name="connsiteX24" fmla="*/ 0 w 5693919"/>
              <a:gd name="connsiteY24" fmla="*/ 758506 h 1537512"/>
              <a:gd name="connsiteX25" fmla="*/ 0 w 5693919"/>
              <a:gd name="connsiteY25" fmla="*/ 256257 h 153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93919" h="1537512" extrusionOk="0">
                <a:moveTo>
                  <a:pt x="0" y="256257"/>
                </a:moveTo>
                <a:cubicBezTo>
                  <a:pt x="-16225" y="141696"/>
                  <a:pt x="91849" y="-17730"/>
                  <a:pt x="256257" y="0"/>
                </a:cubicBezTo>
                <a:cubicBezTo>
                  <a:pt x="387785" y="7099"/>
                  <a:pt x="591990" y="17170"/>
                  <a:pt x="800305" y="0"/>
                </a:cubicBezTo>
                <a:cubicBezTo>
                  <a:pt x="1008620" y="-17170"/>
                  <a:pt x="1230993" y="-19390"/>
                  <a:pt x="1344352" y="0"/>
                </a:cubicBezTo>
                <a:cubicBezTo>
                  <a:pt x="1457711" y="19390"/>
                  <a:pt x="1789726" y="29290"/>
                  <a:pt x="1992028" y="0"/>
                </a:cubicBezTo>
                <a:cubicBezTo>
                  <a:pt x="2194330" y="-29290"/>
                  <a:pt x="2389149" y="5679"/>
                  <a:pt x="2639703" y="0"/>
                </a:cubicBezTo>
                <a:cubicBezTo>
                  <a:pt x="2890257" y="-5679"/>
                  <a:pt x="3008159" y="4002"/>
                  <a:pt x="3339193" y="0"/>
                </a:cubicBezTo>
                <a:cubicBezTo>
                  <a:pt x="3670227" y="-4002"/>
                  <a:pt x="3715875" y="-30287"/>
                  <a:pt x="4038683" y="0"/>
                </a:cubicBezTo>
                <a:cubicBezTo>
                  <a:pt x="4361491" y="30287"/>
                  <a:pt x="4347879" y="-17000"/>
                  <a:pt x="4582730" y="0"/>
                </a:cubicBezTo>
                <a:cubicBezTo>
                  <a:pt x="4817581" y="17000"/>
                  <a:pt x="5064136" y="31228"/>
                  <a:pt x="5437662" y="0"/>
                </a:cubicBezTo>
                <a:cubicBezTo>
                  <a:pt x="5587965" y="12049"/>
                  <a:pt x="5692167" y="111279"/>
                  <a:pt x="5693919" y="256257"/>
                </a:cubicBezTo>
                <a:cubicBezTo>
                  <a:pt x="5670637" y="447883"/>
                  <a:pt x="5699679" y="599276"/>
                  <a:pt x="5693919" y="779006"/>
                </a:cubicBezTo>
                <a:cubicBezTo>
                  <a:pt x="5688159" y="958736"/>
                  <a:pt x="5694534" y="1169055"/>
                  <a:pt x="5693919" y="1281255"/>
                </a:cubicBezTo>
                <a:cubicBezTo>
                  <a:pt x="5704646" y="1432855"/>
                  <a:pt x="5564548" y="1511595"/>
                  <a:pt x="5437662" y="1537512"/>
                </a:cubicBezTo>
                <a:cubicBezTo>
                  <a:pt x="5288318" y="1558395"/>
                  <a:pt x="5086330" y="1515277"/>
                  <a:pt x="4945429" y="1537512"/>
                </a:cubicBezTo>
                <a:cubicBezTo>
                  <a:pt x="4804528" y="1559747"/>
                  <a:pt x="4398159" y="1544436"/>
                  <a:pt x="4245939" y="1537512"/>
                </a:cubicBezTo>
                <a:cubicBezTo>
                  <a:pt x="4093719" y="1530589"/>
                  <a:pt x="3819911" y="1539216"/>
                  <a:pt x="3650077" y="1537512"/>
                </a:cubicBezTo>
                <a:cubicBezTo>
                  <a:pt x="3480243" y="1535808"/>
                  <a:pt x="3336916" y="1529084"/>
                  <a:pt x="3157844" y="1537512"/>
                </a:cubicBezTo>
                <a:cubicBezTo>
                  <a:pt x="2978772" y="1545940"/>
                  <a:pt x="2826457" y="1529203"/>
                  <a:pt x="2665610" y="1537512"/>
                </a:cubicBezTo>
                <a:cubicBezTo>
                  <a:pt x="2504763" y="1545821"/>
                  <a:pt x="2206833" y="1516758"/>
                  <a:pt x="2017935" y="1537512"/>
                </a:cubicBezTo>
                <a:cubicBezTo>
                  <a:pt x="1829037" y="1558266"/>
                  <a:pt x="1719925" y="1514122"/>
                  <a:pt x="1473887" y="1537512"/>
                </a:cubicBezTo>
                <a:cubicBezTo>
                  <a:pt x="1227849" y="1560902"/>
                  <a:pt x="1177641" y="1560828"/>
                  <a:pt x="981654" y="1537512"/>
                </a:cubicBezTo>
                <a:cubicBezTo>
                  <a:pt x="785667" y="1514196"/>
                  <a:pt x="447143" y="1529605"/>
                  <a:pt x="256257" y="1537512"/>
                </a:cubicBezTo>
                <a:cubicBezTo>
                  <a:pt x="123905" y="1559676"/>
                  <a:pt x="27164" y="1408065"/>
                  <a:pt x="0" y="1281255"/>
                </a:cubicBezTo>
                <a:cubicBezTo>
                  <a:pt x="-15413" y="1062769"/>
                  <a:pt x="-11706" y="951601"/>
                  <a:pt x="0" y="758506"/>
                </a:cubicBezTo>
                <a:cubicBezTo>
                  <a:pt x="11706" y="565411"/>
                  <a:pt x="-11739" y="415675"/>
                  <a:pt x="0" y="256257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763C21B-AB88-A39A-E66F-00922D66197C}"/>
              </a:ext>
            </a:extLst>
          </p:cNvPr>
          <p:cNvSpPr/>
          <p:nvPr/>
        </p:nvSpPr>
        <p:spPr>
          <a:xfrm>
            <a:off x="902628" y="5072861"/>
            <a:ext cx="5451519" cy="282933"/>
          </a:xfrm>
          <a:custGeom>
            <a:avLst/>
            <a:gdLst>
              <a:gd name="connsiteX0" fmla="*/ 0 w 5451519"/>
              <a:gd name="connsiteY0" fmla="*/ 47156 h 282933"/>
              <a:gd name="connsiteX1" fmla="*/ 47156 w 5451519"/>
              <a:gd name="connsiteY1" fmla="*/ 0 h 282933"/>
              <a:gd name="connsiteX2" fmla="*/ 609663 w 5451519"/>
              <a:gd name="connsiteY2" fmla="*/ 0 h 282933"/>
              <a:gd name="connsiteX3" fmla="*/ 1172169 w 5451519"/>
              <a:gd name="connsiteY3" fmla="*/ 0 h 282933"/>
              <a:gd name="connsiteX4" fmla="*/ 1841820 w 5451519"/>
              <a:gd name="connsiteY4" fmla="*/ 0 h 282933"/>
              <a:gd name="connsiteX5" fmla="*/ 2511471 w 5451519"/>
              <a:gd name="connsiteY5" fmla="*/ 0 h 282933"/>
              <a:gd name="connsiteX6" fmla="*/ 3234694 w 5451519"/>
              <a:gd name="connsiteY6" fmla="*/ 0 h 282933"/>
              <a:gd name="connsiteX7" fmla="*/ 3957917 w 5451519"/>
              <a:gd name="connsiteY7" fmla="*/ 0 h 282933"/>
              <a:gd name="connsiteX8" fmla="*/ 4520424 w 5451519"/>
              <a:gd name="connsiteY8" fmla="*/ 0 h 282933"/>
              <a:gd name="connsiteX9" fmla="*/ 5404363 w 5451519"/>
              <a:gd name="connsiteY9" fmla="*/ 0 h 282933"/>
              <a:gd name="connsiteX10" fmla="*/ 5451519 w 5451519"/>
              <a:gd name="connsiteY10" fmla="*/ 47156 h 282933"/>
              <a:gd name="connsiteX11" fmla="*/ 5451519 w 5451519"/>
              <a:gd name="connsiteY11" fmla="*/ 235777 h 282933"/>
              <a:gd name="connsiteX12" fmla="*/ 5404363 w 5451519"/>
              <a:gd name="connsiteY12" fmla="*/ 282933 h 282933"/>
              <a:gd name="connsiteX13" fmla="*/ 4627568 w 5451519"/>
              <a:gd name="connsiteY13" fmla="*/ 282933 h 282933"/>
              <a:gd name="connsiteX14" fmla="*/ 3957917 w 5451519"/>
              <a:gd name="connsiteY14" fmla="*/ 282933 h 282933"/>
              <a:gd name="connsiteX15" fmla="*/ 3234694 w 5451519"/>
              <a:gd name="connsiteY15" fmla="*/ 282933 h 282933"/>
              <a:gd name="connsiteX16" fmla="*/ 2618615 w 5451519"/>
              <a:gd name="connsiteY16" fmla="*/ 282933 h 282933"/>
              <a:gd name="connsiteX17" fmla="*/ 2109681 w 5451519"/>
              <a:gd name="connsiteY17" fmla="*/ 282933 h 282933"/>
              <a:gd name="connsiteX18" fmla="*/ 1600746 w 5451519"/>
              <a:gd name="connsiteY18" fmla="*/ 282933 h 282933"/>
              <a:gd name="connsiteX19" fmla="*/ 931095 w 5451519"/>
              <a:gd name="connsiteY19" fmla="*/ 282933 h 282933"/>
              <a:gd name="connsiteX20" fmla="*/ 47156 w 5451519"/>
              <a:gd name="connsiteY20" fmla="*/ 282933 h 282933"/>
              <a:gd name="connsiteX21" fmla="*/ 0 w 5451519"/>
              <a:gd name="connsiteY21" fmla="*/ 235777 h 282933"/>
              <a:gd name="connsiteX22" fmla="*/ 0 w 5451519"/>
              <a:gd name="connsiteY22" fmla="*/ 47156 h 28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51519" h="282933" extrusionOk="0">
                <a:moveTo>
                  <a:pt x="0" y="47156"/>
                </a:moveTo>
                <a:cubicBezTo>
                  <a:pt x="-2163" y="24707"/>
                  <a:pt x="18423" y="-2083"/>
                  <a:pt x="47156" y="0"/>
                </a:cubicBezTo>
                <a:cubicBezTo>
                  <a:pt x="213080" y="-22086"/>
                  <a:pt x="423841" y="-20430"/>
                  <a:pt x="609663" y="0"/>
                </a:cubicBezTo>
                <a:cubicBezTo>
                  <a:pt x="795485" y="20430"/>
                  <a:pt x="1038404" y="-23511"/>
                  <a:pt x="1172169" y="0"/>
                </a:cubicBezTo>
                <a:cubicBezTo>
                  <a:pt x="1305934" y="23511"/>
                  <a:pt x="1546315" y="-6061"/>
                  <a:pt x="1841820" y="0"/>
                </a:cubicBezTo>
                <a:cubicBezTo>
                  <a:pt x="2137325" y="6061"/>
                  <a:pt x="2331884" y="12482"/>
                  <a:pt x="2511471" y="0"/>
                </a:cubicBezTo>
                <a:cubicBezTo>
                  <a:pt x="2691058" y="-12482"/>
                  <a:pt x="2880817" y="18802"/>
                  <a:pt x="3234694" y="0"/>
                </a:cubicBezTo>
                <a:cubicBezTo>
                  <a:pt x="3588571" y="-18802"/>
                  <a:pt x="3690463" y="34681"/>
                  <a:pt x="3957917" y="0"/>
                </a:cubicBezTo>
                <a:cubicBezTo>
                  <a:pt x="4225371" y="-34681"/>
                  <a:pt x="4328070" y="-4255"/>
                  <a:pt x="4520424" y="0"/>
                </a:cubicBezTo>
                <a:cubicBezTo>
                  <a:pt x="4712778" y="4255"/>
                  <a:pt x="4976558" y="29763"/>
                  <a:pt x="5404363" y="0"/>
                </a:cubicBezTo>
                <a:cubicBezTo>
                  <a:pt x="5431307" y="1235"/>
                  <a:pt x="5449157" y="16459"/>
                  <a:pt x="5451519" y="47156"/>
                </a:cubicBezTo>
                <a:cubicBezTo>
                  <a:pt x="5443752" y="120411"/>
                  <a:pt x="5449859" y="183404"/>
                  <a:pt x="5451519" y="235777"/>
                </a:cubicBezTo>
                <a:cubicBezTo>
                  <a:pt x="5452830" y="263529"/>
                  <a:pt x="5425829" y="280473"/>
                  <a:pt x="5404363" y="282933"/>
                </a:cubicBezTo>
                <a:cubicBezTo>
                  <a:pt x="5147740" y="286338"/>
                  <a:pt x="4812816" y="301141"/>
                  <a:pt x="4627568" y="282933"/>
                </a:cubicBezTo>
                <a:cubicBezTo>
                  <a:pt x="4442321" y="264725"/>
                  <a:pt x="4190589" y="272082"/>
                  <a:pt x="3957917" y="282933"/>
                </a:cubicBezTo>
                <a:cubicBezTo>
                  <a:pt x="3725245" y="293784"/>
                  <a:pt x="3397556" y="287007"/>
                  <a:pt x="3234694" y="282933"/>
                </a:cubicBezTo>
                <a:cubicBezTo>
                  <a:pt x="3071832" y="278859"/>
                  <a:pt x="2807574" y="295174"/>
                  <a:pt x="2618615" y="282933"/>
                </a:cubicBezTo>
                <a:cubicBezTo>
                  <a:pt x="2429656" y="270692"/>
                  <a:pt x="2309132" y="308199"/>
                  <a:pt x="2109681" y="282933"/>
                </a:cubicBezTo>
                <a:cubicBezTo>
                  <a:pt x="1910230" y="257667"/>
                  <a:pt x="1778101" y="286785"/>
                  <a:pt x="1600746" y="282933"/>
                </a:cubicBezTo>
                <a:cubicBezTo>
                  <a:pt x="1423392" y="279081"/>
                  <a:pt x="1125612" y="291260"/>
                  <a:pt x="931095" y="282933"/>
                </a:cubicBezTo>
                <a:cubicBezTo>
                  <a:pt x="736578" y="274606"/>
                  <a:pt x="456378" y="251473"/>
                  <a:pt x="47156" y="282933"/>
                </a:cubicBezTo>
                <a:cubicBezTo>
                  <a:pt x="22732" y="281564"/>
                  <a:pt x="-1735" y="263113"/>
                  <a:pt x="0" y="235777"/>
                </a:cubicBezTo>
                <a:cubicBezTo>
                  <a:pt x="-7461" y="181661"/>
                  <a:pt x="-9060" y="100619"/>
                  <a:pt x="0" y="47156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A9252E1-9396-D66B-72A2-14F1EA1626E2}"/>
              </a:ext>
            </a:extLst>
          </p:cNvPr>
          <p:cNvSpPr/>
          <p:nvPr/>
        </p:nvSpPr>
        <p:spPr>
          <a:xfrm>
            <a:off x="902628" y="3004600"/>
            <a:ext cx="5451519" cy="282933"/>
          </a:xfrm>
          <a:custGeom>
            <a:avLst/>
            <a:gdLst>
              <a:gd name="connsiteX0" fmla="*/ 0 w 5451519"/>
              <a:gd name="connsiteY0" fmla="*/ 47156 h 282933"/>
              <a:gd name="connsiteX1" fmla="*/ 47156 w 5451519"/>
              <a:gd name="connsiteY1" fmla="*/ 0 h 282933"/>
              <a:gd name="connsiteX2" fmla="*/ 609663 w 5451519"/>
              <a:gd name="connsiteY2" fmla="*/ 0 h 282933"/>
              <a:gd name="connsiteX3" fmla="*/ 1172169 w 5451519"/>
              <a:gd name="connsiteY3" fmla="*/ 0 h 282933"/>
              <a:gd name="connsiteX4" fmla="*/ 1841820 w 5451519"/>
              <a:gd name="connsiteY4" fmla="*/ 0 h 282933"/>
              <a:gd name="connsiteX5" fmla="*/ 2511471 w 5451519"/>
              <a:gd name="connsiteY5" fmla="*/ 0 h 282933"/>
              <a:gd name="connsiteX6" fmla="*/ 3234694 w 5451519"/>
              <a:gd name="connsiteY6" fmla="*/ 0 h 282933"/>
              <a:gd name="connsiteX7" fmla="*/ 3957917 w 5451519"/>
              <a:gd name="connsiteY7" fmla="*/ 0 h 282933"/>
              <a:gd name="connsiteX8" fmla="*/ 4520424 w 5451519"/>
              <a:gd name="connsiteY8" fmla="*/ 0 h 282933"/>
              <a:gd name="connsiteX9" fmla="*/ 5404363 w 5451519"/>
              <a:gd name="connsiteY9" fmla="*/ 0 h 282933"/>
              <a:gd name="connsiteX10" fmla="*/ 5451519 w 5451519"/>
              <a:gd name="connsiteY10" fmla="*/ 47156 h 282933"/>
              <a:gd name="connsiteX11" fmla="*/ 5451519 w 5451519"/>
              <a:gd name="connsiteY11" fmla="*/ 235777 h 282933"/>
              <a:gd name="connsiteX12" fmla="*/ 5404363 w 5451519"/>
              <a:gd name="connsiteY12" fmla="*/ 282933 h 282933"/>
              <a:gd name="connsiteX13" fmla="*/ 4627568 w 5451519"/>
              <a:gd name="connsiteY13" fmla="*/ 282933 h 282933"/>
              <a:gd name="connsiteX14" fmla="*/ 3957917 w 5451519"/>
              <a:gd name="connsiteY14" fmla="*/ 282933 h 282933"/>
              <a:gd name="connsiteX15" fmla="*/ 3234694 w 5451519"/>
              <a:gd name="connsiteY15" fmla="*/ 282933 h 282933"/>
              <a:gd name="connsiteX16" fmla="*/ 2618615 w 5451519"/>
              <a:gd name="connsiteY16" fmla="*/ 282933 h 282933"/>
              <a:gd name="connsiteX17" fmla="*/ 2109681 w 5451519"/>
              <a:gd name="connsiteY17" fmla="*/ 282933 h 282933"/>
              <a:gd name="connsiteX18" fmla="*/ 1600746 w 5451519"/>
              <a:gd name="connsiteY18" fmla="*/ 282933 h 282933"/>
              <a:gd name="connsiteX19" fmla="*/ 931095 w 5451519"/>
              <a:gd name="connsiteY19" fmla="*/ 282933 h 282933"/>
              <a:gd name="connsiteX20" fmla="*/ 47156 w 5451519"/>
              <a:gd name="connsiteY20" fmla="*/ 282933 h 282933"/>
              <a:gd name="connsiteX21" fmla="*/ 0 w 5451519"/>
              <a:gd name="connsiteY21" fmla="*/ 235777 h 282933"/>
              <a:gd name="connsiteX22" fmla="*/ 0 w 5451519"/>
              <a:gd name="connsiteY22" fmla="*/ 47156 h 28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51519" h="282933" extrusionOk="0">
                <a:moveTo>
                  <a:pt x="0" y="47156"/>
                </a:moveTo>
                <a:cubicBezTo>
                  <a:pt x="-2163" y="24707"/>
                  <a:pt x="18423" y="-2083"/>
                  <a:pt x="47156" y="0"/>
                </a:cubicBezTo>
                <a:cubicBezTo>
                  <a:pt x="213080" y="-22086"/>
                  <a:pt x="423841" y="-20430"/>
                  <a:pt x="609663" y="0"/>
                </a:cubicBezTo>
                <a:cubicBezTo>
                  <a:pt x="795485" y="20430"/>
                  <a:pt x="1038404" y="-23511"/>
                  <a:pt x="1172169" y="0"/>
                </a:cubicBezTo>
                <a:cubicBezTo>
                  <a:pt x="1305934" y="23511"/>
                  <a:pt x="1546315" y="-6061"/>
                  <a:pt x="1841820" y="0"/>
                </a:cubicBezTo>
                <a:cubicBezTo>
                  <a:pt x="2137325" y="6061"/>
                  <a:pt x="2331884" y="12482"/>
                  <a:pt x="2511471" y="0"/>
                </a:cubicBezTo>
                <a:cubicBezTo>
                  <a:pt x="2691058" y="-12482"/>
                  <a:pt x="2880817" y="18802"/>
                  <a:pt x="3234694" y="0"/>
                </a:cubicBezTo>
                <a:cubicBezTo>
                  <a:pt x="3588571" y="-18802"/>
                  <a:pt x="3690463" y="34681"/>
                  <a:pt x="3957917" y="0"/>
                </a:cubicBezTo>
                <a:cubicBezTo>
                  <a:pt x="4225371" y="-34681"/>
                  <a:pt x="4328070" y="-4255"/>
                  <a:pt x="4520424" y="0"/>
                </a:cubicBezTo>
                <a:cubicBezTo>
                  <a:pt x="4712778" y="4255"/>
                  <a:pt x="4976558" y="29763"/>
                  <a:pt x="5404363" y="0"/>
                </a:cubicBezTo>
                <a:cubicBezTo>
                  <a:pt x="5431307" y="1235"/>
                  <a:pt x="5449157" y="16459"/>
                  <a:pt x="5451519" y="47156"/>
                </a:cubicBezTo>
                <a:cubicBezTo>
                  <a:pt x="5443752" y="120411"/>
                  <a:pt x="5449859" y="183404"/>
                  <a:pt x="5451519" y="235777"/>
                </a:cubicBezTo>
                <a:cubicBezTo>
                  <a:pt x="5452830" y="263529"/>
                  <a:pt x="5425829" y="280473"/>
                  <a:pt x="5404363" y="282933"/>
                </a:cubicBezTo>
                <a:cubicBezTo>
                  <a:pt x="5147740" y="286338"/>
                  <a:pt x="4812816" y="301141"/>
                  <a:pt x="4627568" y="282933"/>
                </a:cubicBezTo>
                <a:cubicBezTo>
                  <a:pt x="4442321" y="264725"/>
                  <a:pt x="4190589" y="272082"/>
                  <a:pt x="3957917" y="282933"/>
                </a:cubicBezTo>
                <a:cubicBezTo>
                  <a:pt x="3725245" y="293784"/>
                  <a:pt x="3397556" y="287007"/>
                  <a:pt x="3234694" y="282933"/>
                </a:cubicBezTo>
                <a:cubicBezTo>
                  <a:pt x="3071832" y="278859"/>
                  <a:pt x="2807574" y="295174"/>
                  <a:pt x="2618615" y="282933"/>
                </a:cubicBezTo>
                <a:cubicBezTo>
                  <a:pt x="2429656" y="270692"/>
                  <a:pt x="2309132" y="308199"/>
                  <a:pt x="2109681" y="282933"/>
                </a:cubicBezTo>
                <a:cubicBezTo>
                  <a:pt x="1910230" y="257667"/>
                  <a:pt x="1778101" y="286785"/>
                  <a:pt x="1600746" y="282933"/>
                </a:cubicBezTo>
                <a:cubicBezTo>
                  <a:pt x="1423392" y="279081"/>
                  <a:pt x="1125612" y="291260"/>
                  <a:pt x="931095" y="282933"/>
                </a:cubicBezTo>
                <a:cubicBezTo>
                  <a:pt x="736578" y="274606"/>
                  <a:pt x="456378" y="251473"/>
                  <a:pt x="47156" y="282933"/>
                </a:cubicBezTo>
                <a:cubicBezTo>
                  <a:pt x="22732" y="281564"/>
                  <a:pt x="-1735" y="263113"/>
                  <a:pt x="0" y="235777"/>
                </a:cubicBezTo>
                <a:cubicBezTo>
                  <a:pt x="-7461" y="181661"/>
                  <a:pt x="-9060" y="100619"/>
                  <a:pt x="0" y="47156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D5CF163D-33A8-029C-721F-DF31751F5B7E}"/>
              </a:ext>
            </a:extLst>
          </p:cNvPr>
          <p:cNvCxnSpPr>
            <a:stCxn id="19" idx="1"/>
          </p:cNvCxnSpPr>
          <p:nvPr/>
        </p:nvCxnSpPr>
        <p:spPr>
          <a:xfrm rot="10800000" flipV="1">
            <a:off x="902628" y="3146067"/>
            <a:ext cx="12700" cy="2068260"/>
          </a:xfrm>
          <a:prstGeom prst="curvedConnector4">
            <a:avLst>
              <a:gd name="adj1" fmla="val 3342858"/>
              <a:gd name="adj2" fmla="val 9718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6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6B230B0-4AC9-0FEA-27AC-7C80830E66B8}"/>
              </a:ext>
            </a:extLst>
          </p:cNvPr>
          <p:cNvSpPr txBox="1"/>
          <p:nvPr/>
        </p:nvSpPr>
        <p:spPr>
          <a:xfrm>
            <a:off x="604157" y="66908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布林值遮罩索引 </a:t>
            </a:r>
            <a:r>
              <a:rPr lang="en-US" altLang="zh-TW" sz="2400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※ </a:t>
            </a:r>
            <a:endParaRPr lang="zh-TW" altLang="en-US" sz="2400" dirty="0">
              <a:solidFill>
                <a:srgbClr val="FF9999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E55E3EB-4650-B865-9D51-51E67180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61" y="1666902"/>
            <a:ext cx="5218145" cy="35241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44891F-74C3-491B-6D8A-07868548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11" y="1810891"/>
            <a:ext cx="4037045" cy="32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5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79C074-57F9-E1D7-2D53-5753E53C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4" y="3295845"/>
            <a:ext cx="5314950" cy="3086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B6BBC7-C2A7-6772-89D4-2CD321DF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63" y="227219"/>
            <a:ext cx="3921773" cy="29245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7E3E33-B7B5-B44B-6ADC-78302856DE7A}"/>
              </a:ext>
            </a:extLst>
          </p:cNvPr>
          <p:cNvSpPr txBox="1"/>
          <p:nvPr/>
        </p:nvSpPr>
        <p:spPr>
          <a:xfrm>
            <a:off x="188945" y="227219"/>
            <a:ext cx="82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陣列廣播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(Broadcasting)</a:t>
            </a:r>
            <a:endParaRPr lang="zh-TW" altLang="en-US" sz="28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C9D81B-80F8-F01C-4FF1-65BD8B5B81DA}"/>
              </a:ext>
            </a:extLst>
          </p:cNvPr>
          <p:cNvSpPr txBox="1"/>
          <p:nvPr/>
        </p:nvSpPr>
        <p:spPr>
          <a:xfrm>
            <a:off x="781049" y="1034921"/>
            <a:ext cx="4919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用途：讓不同形狀的陣列執行運算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815010-FDB7-942E-FE8D-BE2DA9AF11FF}"/>
              </a:ext>
            </a:extLst>
          </p:cNvPr>
          <p:cNvSpPr txBox="1"/>
          <p:nvPr/>
        </p:nvSpPr>
        <p:spPr>
          <a:xfrm>
            <a:off x="781048" y="1626367"/>
            <a:ext cx="4919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流程：自動擴充小陣列</a:t>
            </a:r>
            <a:endParaRPr lang="zh-TW" altLang="en-US" sz="24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8D391BAE-03A3-C468-48AF-DC0AFE100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78347"/>
              </p:ext>
            </p:extLst>
          </p:nvPr>
        </p:nvGraphicFramePr>
        <p:xfrm>
          <a:off x="6890661" y="409613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25952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6073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6902975"/>
                    </a:ext>
                  </a:extLst>
                </a:gridCol>
              </a:tblGrid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307598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5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6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898391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7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8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9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1330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10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11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12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33914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FC8CFF2-E9AA-942D-4573-CFC5E6F0A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42383"/>
              </p:ext>
            </p:extLst>
          </p:nvPr>
        </p:nvGraphicFramePr>
        <p:xfrm>
          <a:off x="8899853" y="409613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25952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6073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6902975"/>
                    </a:ext>
                  </a:extLst>
                </a:gridCol>
              </a:tblGrid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rgbClr val="FF9999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307598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898391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1330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3391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74B85F-9D53-802A-6D22-DF364BF5E658}"/>
              </a:ext>
            </a:extLst>
          </p:cNvPr>
          <p:cNvSpPr txBox="1"/>
          <p:nvPr/>
        </p:nvSpPr>
        <p:spPr>
          <a:xfrm>
            <a:off x="781047" y="2199833"/>
            <a:ext cx="4919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限制：維度要相同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或一維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044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407D72-D528-DD36-6D09-0746A23D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63" y="2206390"/>
            <a:ext cx="4748689" cy="363680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FFC91F3-4A63-5AD7-AF49-A6608535CE66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陣列平坦化</a:t>
            </a:r>
            <a:endParaRPr lang="zh-TW" altLang="en-US" sz="2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AEF25E-9996-3E6F-EE3A-10F0BE8A7F7C}"/>
              </a:ext>
            </a:extLst>
          </p:cNvPr>
          <p:cNvSpPr txBox="1"/>
          <p:nvPr/>
        </p:nvSpPr>
        <p:spPr>
          <a:xfrm>
            <a:off x="770554" y="1282539"/>
            <a:ext cx="5015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ravel()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二軸轉一軸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4559A4-3F9B-3697-2BD6-ADE95CBA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83" y="2997229"/>
            <a:ext cx="4806810" cy="184668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830F6F6-647C-785D-7F00-4FAA54FC9F7B}"/>
              </a:ext>
            </a:extLst>
          </p:cNvPr>
          <p:cNvSpPr/>
          <p:nvPr/>
        </p:nvSpPr>
        <p:spPr>
          <a:xfrm>
            <a:off x="1718290" y="4179376"/>
            <a:ext cx="1803249" cy="288618"/>
          </a:xfrm>
          <a:custGeom>
            <a:avLst/>
            <a:gdLst>
              <a:gd name="connsiteX0" fmla="*/ 0 w 1803249"/>
              <a:gd name="connsiteY0" fmla="*/ 48104 h 288618"/>
              <a:gd name="connsiteX1" fmla="*/ 48104 w 1803249"/>
              <a:gd name="connsiteY1" fmla="*/ 0 h 288618"/>
              <a:gd name="connsiteX2" fmla="*/ 582977 w 1803249"/>
              <a:gd name="connsiteY2" fmla="*/ 0 h 288618"/>
              <a:gd name="connsiteX3" fmla="*/ 1117850 w 1803249"/>
              <a:gd name="connsiteY3" fmla="*/ 0 h 288618"/>
              <a:gd name="connsiteX4" fmla="*/ 1755145 w 1803249"/>
              <a:gd name="connsiteY4" fmla="*/ 0 h 288618"/>
              <a:gd name="connsiteX5" fmla="*/ 1803249 w 1803249"/>
              <a:gd name="connsiteY5" fmla="*/ 48104 h 288618"/>
              <a:gd name="connsiteX6" fmla="*/ 1803249 w 1803249"/>
              <a:gd name="connsiteY6" fmla="*/ 240514 h 288618"/>
              <a:gd name="connsiteX7" fmla="*/ 1755145 w 1803249"/>
              <a:gd name="connsiteY7" fmla="*/ 288618 h 288618"/>
              <a:gd name="connsiteX8" fmla="*/ 1220272 w 1803249"/>
              <a:gd name="connsiteY8" fmla="*/ 288618 h 288618"/>
              <a:gd name="connsiteX9" fmla="*/ 651258 w 1803249"/>
              <a:gd name="connsiteY9" fmla="*/ 288618 h 288618"/>
              <a:gd name="connsiteX10" fmla="*/ 48104 w 1803249"/>
              <a:gd name="connsiteY10" fmla="*/ 288618 h 288618"/>
              <a:gd name="connsiteX11" fmla="*/ 0 w 1803249"/>
              <a:gd name="connsiteY11" fmla="*/ 240514 h 288618"/>
              <a:gd name="connsiteX12" fmla="*/ 0 w 1803249"/>
              <a:gd name="connsiteY12" fmla="*/ 48104 h 28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3249" h="288618" extrusionOk="0">
                <a:moveTo>
                  <a:pt x="0" y="48104"/>
                </a:moveTo>
                <a:cubicBezTo>
                  <a:pt x="-945" y="23108"/>
                  <a:pt x="20782" y="-585"/>
                  <a:pt x="48104" y="0"/>
                </a:cubicBezTo>
                <a:cubicBezTo>
                  <a:pt x="282879" y="-3922"/>
                  <a:pt x="367120" y="-17628"/>
                  <a:pt x="582977" y="0"/>
                </a:cubicBezTo>
                <a:cubicBezTo>
                  <a:pt x="798834" y="17628"/>
                  <a:pt x="970161" y="16145"/>
                  <a:pt x="1117850" y="0"/>
                </a:cubicBezTo>
                <a:cubicBezTo>
                  <a:pt x="1265539" y="-16145"/>
                  <a:pt x="1536936" y="8041"/>
                  <a:pt x="1755145" y="0"/>
                </a:cubicBezTo>
                <a:cubicBezTo>
                  <a:pt x="1783556" y="1892"/>
                  <a:pt x="1804702" y="23052"/>
                  <a:pt x="1803249" y="48104"/>
                </a:cubicBezTo>
                <a:cubicBezTo>
                  <a:pt x="1799712" y="99696"/>
                  <a:pt x="1806927" y="186946"/>
                  <a:pt x="1803249" y="240514"/>
                </a:cubicBezTo>
                <a:cubicBezTo>
                  <a:pt x="1801568" y="266803"/>
                  <a:pt x="1779989" y="286726"/>
                  <a:pt x="1755145" y="288618"/>
                </a:cubicBezTo>
                <a:cubicBezTo>
                  <a:pt x="1511940" y="263388"/>
                  <a:pt x="1373734" y="284530"/>
                  <a:pt x="1220272" y="288618"/>
                </a:cubicBezTo>
                <a:cubicBezTo>
                  <a:pt x="1066810" y="292706"/>
                  <a:pt x="780847" y="286823"/>
                  <a:pt x="651258" y="288618"/>
                </a:cubicBezTo>
                <a:cubicBezTo>
                  <a:pt x="521669" y="290413"/>
                  <a:pt x="340217" y="260893"/>
                  <a:pt x="48104" y="288618"/>
                </a:cubicBezTo>
                <a:cubicBezTo>
                  <a:pt x="24348" y="292279"/>
                  <a:pt x="-1510" y="266269"/>
                  <a:pt x="0" y="240514"/>
                </a:cubicBezTo>
                <a:cubicBezTo>
                  <a:pt x="3800" y="194653"/>
                  <a:pt x="-6379" y="103705"/>
                  <a:pt x="0" y="48104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E2436DD-D395-4FD2-AD0D-DE7B7F1D0C02}"/>
              </a:ext>
            </a:extLst>
          </p:cNvPr>
          <p:cNvSpPr/>
          <p:nvPr/>
        </p:nvSpPr>
        <p:spPr>
          <a:xfrm>
            <a:off x="1833367" y="5232708"/>
            <a:ext cx="1803249" cy="288617"/>
          </a:xfrm>
          <a:custGeom>
            <a:avLst/>
            <a:gdLst>
              <a:gd name="connsiteX0" fmla="*/ 0 w 1803249"/>
              <a:gd name="connsiteY0" fmla="*/ 48104 h 288617"/>
              <a:gd name="connsiteX1" fmla="*/ 48104 w 1803249"/>
              <a:gd name="connsiteY1" fmla="*/ 0 h 288617"/>
              <a:gd name="connsiteX2" fmla="*/ 582977 w 1803249"/>
              <a:gd name="connsiteY2" fmla="*/ 0 h 288617"/>
              <a:gd name="connsiteX3" fmla="*/ 1117850 w 1803249"/>
              <a:gd name="connsiteY3" fmla="*/ 0 h 288617"/>
              <a:gd name="connsiteX4" fmla="*/ 1755145 w 1803249"/>
              <a:gd name="connsiteY4" fmla="*/ 0 h 288617"/>
              <a:gd name="connsiteX5" fmla="*/ 1803249 w 1803249"/>
              <a:gd name="connsiteY5" fmla="*/ 48104 h 288617"/>
              <a:gd name="connsiteX6" fmla="*/ 1803249 w 1803249"/>
              <a:gd name="connsiteY6" fmla="*/ 240513 h 288617"/>
              <a:gd name="connsiteX7" fmla="*/ 1755145 w 1803249"/>
              <a:gd name="connsiteY7" fmla="*/ 288617 h 288617"/>
              <a:gd name="connsiteX8" fmla="*/ 1220272 w 1803249"/>
              <a:gd name="connsiteY8" fmla="*/ 288617 h 288617"/>
              <a:gd name="connsiteX9" fmla="*/ 651258 w 1803249"/>
              <a:gd name="connsiteY9" fmla="*/ 288617 h 288617"/>
              <a:gd name="connsiteX10" fmla="*/ 48104 w 1803249"/>
              <a:gd name="connsiteY10" fmla="*/ 288617 h 288617"/>
              <a:gd name="connsiteX11" fmla="*/ 0 w 1803249"/>
              <a:gd name="connsiteY11" fmla="*/ 240513 h 288617"/>
              <a:gd name="connsiteX12" fmla="*/ 0 w 1803249"/>
              <a:gd name="connsiteY12" fmla="*/ 48104 h 28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3249" h="288617" extrusionOk="0">
                <a:moveTo>
                  <a:pt x="0" y="48104"/>
                </a:moveTo>
                <a:cubicBezTo>
                  <a:pt x="-945" y="23108"/>
                  <a:pt x="20782" y="-585"/>
                  <a:pt x="48104" y="0"/>
                </a:cubicBezTo>
                <a:cubicBezTo>
                  <a:pt x="282879" y="-3922"/>
                  <a:pt x="367120" y="-17628"/>
                  <a:pt x="582977" y="0"/>
                </a:cubicBezTo>
                <a:cubicBezTo>
                  <a:pt x="798834" y="17628"/>
                  <a:pt x="970161" y="16145"/>
                  <a:pt x="1117850" y="0"/>
                </a:cubicBezTo>
                <a:cubicBezTo>
                  <a:pt x="1265539" y="-16145"/>
                  <a:pt x="1536936" y="8041"/>
                  <a:pt x="1755145" y="0"/>
                </a:cubicBezTo>
                <a:cubicBezTo>
                  <a:pt x="1783556" y="1892"/>
                  <a:pt x="1804702" y="23052"/>
                  <a:pt x="1803249" y="48104"/>
                </a:cubicBezTo>
                <a:cubicBezTo>
                  <a:pt x="1801478" y="101256"/>
                  <a:pt x="1801697" y="198900"/>
                  <a:pt x="1803249" y="240513"/>
                </a:cubicBezTo>
                <a:cubicBezTo>
                  <a:pt x="1801568" y="266802"/>
                  <a:pt x="1779989" y="286725"/>
                  <a:pt x="1755145" y="288617"/>
                </a:cubicBezTo>
                <a:cubicBezTo>
                  <a:pt x="1511940" y="263387"/>
                  <a:pt x="1373734" y="284529"/>
                  <a:pt x="1220272" y="288617"/>
                </a:cubicBezTo>
                <a:cubicBezTo>
                  <a:pt x="1066810" y="292705"/>
                  <a:pt x="780847" y="286822"/>
                  <a:pt x="651258" y="288617"/>
                </a:cubicBezTo>
                <a:cubicBezTo>
                  <a:pt x="521669" y="290412"/>
                  <a:pt x="340217" y="260892"/>
                  <a:pt x="48104" y="288617"/>
                </a:cubicBezTo>
                <a:cubicBezTo>
                  <a:pt x="24348" y="292278"/>
                  <a:pt x="-1510" y="266268"/>
                  <a:pt x="0" y="240513"/>
                </a:cubicBezTo>
                <a:cubicBezTo>
                  <a:pt x="-9016" y="188573"/>
                  <a:pt x="-7618" y="94891"/>
                  <a:pt x="0" y="48104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DCB522E7-D419-936B-4A6A-6BC0B56C2C6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rot="10800000" flipH="1" flipV="1">
            <a:off x="770554" y="1513371"/>
            <a:ext cx="947736" cy="2810313"/>
          </a:xfrm>
          <a:prstGeom prst="curvedConnector3">
            <a:avLst>
              <a:gd name="adj1" fmla="val -24121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3BE0126D-397B-5D0E-33D1-7EC45AA1030A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H="1" flipV="1">
            <a:off x="770553" y="1513371"/>
            <a:ext cx="1062813" cy="3863645"/>
          </a:xfrm>
          <a:prstGeom prst="curvedConnector3">
            <a:avLst>
              <a:gd name="adj1" fmla="val -21509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DD0C9-1069-49DE-19C8-16E08DF2C9B7}"/>
              </a:ext>
            </a:extLst>
          </p:cNvPr>
          <p:cNvSpPr txBox="1"/>
          <p:nvPr/>
        </p:nvSpPr>
        <p:spPr>
          <a:xfrm>
            <a:off x="5045529" y="13198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flatten()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705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B2A7F3-F809-6552-0436-E400F68D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331314"/>
            <a:ext cx="3838575" cy="41148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757786E-FBC9-6240-A3D2-DB6585AC6319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更改形狀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 n x m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m x n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)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，維度不變 </a:t>
            </a:r>
            <a:endParaRPr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A59874-42D9-8CFB-5B8C-796C9D4EA34B}"/>
              </a:ext>
            </a:extLst>
          </p:cNvPr>
          <p:cNvSpPr txBox="1"/>
          <p:nvPr/>
        </p:nvSpPr>
        <p:spPr>
          <a:xfrm>
            <a:off x="823426" y="863768"/>
            <a:ext cx="2246345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.T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transpose()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EF94F5E-6229-76A0-CE07-5740D720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8617"/>
            <a:ext cx="3400036" cy="3880194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26E95D4-35B3-213A-73FE-FC4BB687BB81}"/>
              </a:ext>
            </a:extLst>
          </p:cNvPr>
          <p:cNvSpPr/>
          <p:nvPr/>
        </p:nvSpPr>
        <p:spPr>
          <a:xfrm>
            <a:off x="2548714" y="3654551"/>
            <a:ext cx="2312535" cy="282967"/>
          </a:xfrm>
          <a:custGeom>
            <a:avLst/>
            <a:gdLst>
              <a:gd name="connsiteX0" fmla="*/ 0 w 2312535"/>
              <a:gd name="connsiteY0" fmla="*/ 47162 h 282967"/>
              <a:gd name="connsiteX1" fmla="*/ 47162 w 2312535"/>
              <a:gd name="connsiteY1" fmla="*/ 0 h 282967"/>
              <a:gd name="connsiteX2" fmla="*/ 557351 w 2312535"/>
              <a:gd name="connsiteY2" fmla="*/ 0 h 282967"/>
              <a:gd name="connsiteX3" fmla="*/ 1067539 w 2312535"/>
              <a:gd name="connsiteY3" fmla="*/ 0 h 282967"/>
              <a:gd name="connsiteX4" fmla="*/ 1622092 w 2312535"/>
              <a:gd name="connsiteY4" fmla="*/ 0 h 282967"/>
              <a:gd name="connsiteX5" fmla="*/ 2265373 w 2312535"/>
              <a:gd name="connsiteY5" fmla="*/ 0 h 282967"/>
              <a:gd name="connsiteX6" fmla="*/ 2312535 w 2312535"/>
              <a:gd name="connsiteY6" fmla="*/ 47162 h 282967"/>
              <a:gd name="connsiteX7" fmla="*/ 2312535 w 2312535"/>
              <a:gd name="connsiteY7" fmla="*/ 235805 h 282967"/>
              <a:gd name="connsiteX8" fmla="*/ 2265373 w 2312535"/>
              <a:gd name="connsiteY8" fmla="*/ 282967 h 282967"/>
              <a:gd name="connsiteX9" fmla="*/ 1688638 w 2312535"/>
              <a:gd name="connsiteY9" fmla="*/ 282967 h 282967"/>
              <a:gd name="connsiteX10" fmla="*/ 1156268 w 2312535"/>
              <a:gd name="connsiteY10" fmla="*/ 282967 h 282967"/>
              <a:gd name="connsiteX11" fmla="*/ 623897 w 2312535"/>
              <a:gd name="connsiteY11" fmla="*/ 282967 h 282967"/>
              <a:gd name="connsiteX12" fmla="*/ 47162 w 2312535"/>
              <a:gd name="connsiteY12" fmla="*/ 282967 h 282967"/>
              <a:gd name="connsiteX13" fmla="*/ 0 w 2312535"/>
              <a:gd name="connsiteY13" fmla="*/ 235805 h 282967"/>
              <a:gd name="connsiteX14" fmla="*/ 0 w 2312535"/>
              <a:gd name="connsiteY14" fmla="*/ 47162 h 28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2535" h="282967" extrusionOk="0">
                <a:moveTo>
                  <a:pt x="0" y="47162"/>
                </a:moveTo>
                <a:cubicBezTo>
                  <a:pt x="-2261" y="24873"/>
                  <a:pt x="15990" y="-3971"/>
                  <a:pt x="47162" y="0"/>
                </a:cubicBezTo>
                <a:cubicBezTo>
                  <a:pt x="296952" y="-19632"/>
                  <a:pt x="370137" y="-19793"/>
                  <a:pt x="557351" y="0"/>
                </a:cubicBezTo>
                <a:cubicBezTo>
                  <a:pt x="744565" y="19793"/>
                  <a:pt x="945818" y="-5648"/>
                  <a:pt x="1067539" y="0"/>
                </a:cubicBezTo>
                <a:cubicBezTo>
                  <a:pt x="1189260" y="5648"/>
                  <a:pt x="1377515" y="-14128"/>
                  <a:pt x="1622092" y="0"/>
                </a:cubicBezTo>
                <a:cubicBezTo>
                  <a:pt x="1866669" y="14128"/>
                  <a:pt x="2029392" y="24374"/>
                  <a:pt x="2265373" y="0"/>
                </a:cubicBezTo>
                <a:cubicBezTo>
                  <a:pt x="2289778" y="-720"/>
                  <a:pt x="2309646" y="19055"/>
                  <a:pt x="2312535" y="47162"/>
                </a:cubicBezTo>
                <a:cubicBezTo>
                  <a:pt x="2309675" y="136351"/>
                  <a:pt x="2313113" y="147459"/>
                  <a:pt x="2312535" y="235805"/>
                </a:cubicBezTo>
                <a:cubicBezTo>
                  <a:pt x="2313768" y="266010"/>
                  <a:pt x="2295710" y="284462"/>
                  <a:pt x="2265373" y="282967"/>
                </a:cubicBezTo>
                <a:cubicBezTo>
                  <a:pt x="2101262" y="271029"/>
                  <a:pt x="1852232" y="309732"/>
                  <a:pt x="1688638" y="282967"/>
                </a:cubicBezTo>
                <a:cubicBezTo>
                  <a:pt x="1525044" y="256202"/>
                  <a:pt x="1269987" y="268035"/>
                  <a:pt x="1156268" y="282967"/>
                </a:cubicBezTo>
                <a:cubicBezTo>
                  <a:pt x="1042549" y="297900"/>
                  <a:pt x="750644" y="285104"/>
                  <a:pt x="623897" y="282967"/>
                </a:cubicBezTo>
                <a:cubicBezTo>
                  <a:pt x="497150" y="280830"/>
                  <a:pt x="332674" y="261542"/>
                  <a:pt x="47162" y="282967"/>
                </a:cubicBezTo>
                <a:cubicBezTo>
                  <a:pt x="25736" y="284119"/>
                  <a:pt x="4235" y="257709"/>
                  <a:pt x="0" y="235805"/>
                </a:cubicBezTo>
                <a:cubicBezTo>
                  <a:pt x="-6783" y="176563"/>
                  <a:pt x="-8038" y="88581"/>
                  <a:pt x="0" y="47162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6A9BEE5-0CA9-500C-91FE-A789328C48DA}"/>
              </a:ext>
            </a:extLst>
          </p:cNvPr>
          <p:cNvSpPr/>
          <p:nvPr/>
        </p:nvSpPr>
        <p:spPr>
          <a:xfrm>
            <a:off x="2548714" y="4373379"/>
            <a:ext cx="884951" cy="282967"/>
          </a:xfrm>
          <a:custGeom>
            <a:avLst/>
            <a:gdLst>
              <a:gd name="connsiteX0" fmla="*/ 0 w 884951"/>
              <a:gd name="connsiteY0" fmla="*/ 47162 h 282967"/>
              <a:gd name="connsiteX1" fmla="*/ 47162 w 884951"/>
              <a:gd name="connsiteY1" fmla="*/ 0 h 282967"/>
              <a:gd name="connsiteX2" fmla="*/ 426663 w 884951"/>
              <a:gd name="connsiteY2" fmla="*/ 0 h 282967"/>
              <a:gd name="connsiteX3" fmla="*/ 837789 w 884951"/>
              <a:gd name="connsiteY3" fmla="*/ 0 h 282967"/>
              <a:gd name="connsiteX4" fmla="*/ 884951 w 884951"/>
              <a:gd name="connsiteY4" fmla="*/ 47162 h 282967"/>
              <a:gd name="connsiteX5" fmla="*/ 884951 w 884951"/>
              <a:gd name="connsiteY5" fmla="*/ 235805 h 282967"/>
              <a:gd name="connsiteX6" fmla="*/ 837789 w 884951"/>
              <a:gd name="connsiteY6" fmla="*/ 282967 h 282967"/>
              <a:gd name="connsiteX7" fmla="*/ 450382 w 884951"/>
              <a:gd name="connsiteY7" fmla="*/ 282967 h 282967"/>
              <a:gd name="connsiteX8" fmla="*/ 47162 w 884951"/>
              <a:gd name="connsiteY8" fmla="*/ 282967 h 282967"/>
              <a:gd name="connsiteX9" fmla="*/ 0 w 884951"/>
              <a:gd name="connsiteY9" fmla="*/ 235805 h 282967"/>
              <a:gd name="connsiteX10" fmla="*/ 0 w 884951"/>
              <a:gd name="connsiteY10" fmla="*/ 47162 h 28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4951" h="282967" extrusionOk="0">
                <a:moveTo>
                  <a:pt x="0" y="47162"/>
                </a:moveTo>
                <a:cubicBezTo>
                  <a:pt x="-2261" y="24873"/>
                  <a:pt x="15990" y="-3971"/>
                  <a:pt x="47162" y="0"/>
                </a:cubicBezTo>
                <a:cubicBezTo>
                  <a:pt x="190594" y="-18154"/>
                  <a:pt x="296081" y="4309"/>
                  <a:pt x="426663" y="0"/>
                </a:cubicBezTo>
                <a:cubicBezTo>
                  <a:pt x="557245" y="-4309"/>
                  <a:pt x="720054" y="2934"/>
                  <a:pt x="837789" y="0"/>
                </a:cubicBezTo>
                <a:cubicBezTo>
                  <a:pt x="867490" y="-2525"/>
                  <a:pt x="884818" y="22360"/>
                  <a:pt x="884951" y="47162"/>
                </a:cubicBezTo>
                <a:cubicBezTo>
                  <a:pt x="892128" y="122248"/>
                  <a:pt x="886346" y="151420"/>
                  <a:pt x="884951" y="235805"/>
                </a:cubicBezTo>
                <a:cubicBezTo>
                  <a:pt x="885517" y="262388"/>
                  <a:pt x="863602" y="281085"/>
                  <a:pt x="837789" y="282967"/>
                </a:cubicBezTo>
                <a:cubicBezTo>
                  <a:pt x="707171" y="269552"/>
                  <a:pt x="639042" y="293868"/>
                  <a:pt x="450382" y="282967"/>
                </a:cubicBezTo>
                <a:cubicBezTo>
                  <a:pt x="261722" y="272066"/>
                  <a:pt x="137307" y="302256"/>
                  <a:pt x="47162" y="282967"/>
                </a:cubicBezTo>
                <a:cubicBezTo>
                  <a:pt x="26832" y="280656"/>
                  <a:pt x="-2201" y="257902"/>
                  <a:pt x="0" y="235805"/>
                </a:cubicBezTo>
                <a:cubicBezTo>
                  <a:pt x="-2058" y="181205"/>
                  <a:pt x="-3101" y="138026"/>
                  <a:pt x="0" y="47162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7E81580-77D9-EB7F-093B-961FCC3E0963}"/>
              </a:ext>
            </a:extLst>
          </p:cNvPr>
          <p:cNvSpPr/>
          <p:nvPr/>
        </p:nvSpPr>
        <p:spPr>
          <a:xfrm>
            <a:off x="2502790" y="5024072"/>
            <a:ext cx="1976632" cy="282967"/>
          </a:xfrm>
          <a:custGeom>
            <a:avLst/>
            <a:gdLst>
              <a:gd name="connsiteX0" fmla="*/ 0 w 1976632"/>
              <a:gd name="connsiteY0" fmla="*/ 47162 h 282967"/>
              <a:gd name="connsiteX1" fmla="*/ 47162 w 1976632"/>
              <a:gd name="connsiteY1" fmla="*/ 0 h 282967"/>
              <a:gd name="connsiteX2" fmla="*/ 636952 w 1976632"/>
              <a:gd name="connsiteY2" fmla="*/ 0 h 282967"/>
              <a:gd name="connsiteX3" fmla="*/ 1226742 w 1976632"/>
              <a:gd name="connsiteY3" fmla="*/ 0 h 282967"/>
              <a:gd name="connsiteX4" fmla="*/ 1929470 w 1976632"/>
              <a:gd name="connsiteY4" fmla="*/ 0 h 282967"/>
              <a:gd name="connsiteX5" fmla="*/ 1976632 w 1976632"/>
              <a:gd name="connsiteY5" fmla="*/ 47162 h 282967"/>
              <a:gd name="connsiteX6" fmla="*/ 1976632 w 1976632"/>
              <a:gd name="connsiteY6" fmla="*/ 235805 h 282967"/>
              <a:gd name="connsiteX7" fmla="*/ 1929470 w 1976632"/>
              <a:gd name="connsiteY7" fmla="*/ 282967 h 282967"/>
              <a:gd name="connsiteX8" fmla="*/ 1339680 w 1976632"/>
              <a:gd name="connsiteY8" fmla="*/ 282967 h 282967"/>
              <a:gd name="connsiteX9" fmla="*/ 712244 w 1976632"/>
              <a:gd name="connsiteY9" fmla="*/ 282967 h 282967"/>
              <a:gd name="connsiteX10" fmla="*/ 47162 w 1976632"/>
              <a:gd name="connsiteY10" fmla="*/ 282967 h 282967"/>
              <a:gd name="connsiteX11" fmla="*/ 0 w 1976632"/>
              <a:gd name="connsiteY11" fmla="*/ 235805 h 282967"/>
              <a:gd name="connsiteX12" fmla="*/ 0 w 1976632"/>
              <a:gd name="connsiteY12" fmla="*/ 47162 h 28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6632" h="282967" extrusionOk="0">
                <a:moveTo>
                  <a:pt x="0" y="47162"/>
                </a:moveTo>
                <a:cubicBezTo>
                  <a:pt x="-2261" y="24873"/>
                  <a:pt x="15990" y="-3971"/>
                  <a:pt x="47162" y="0"/>
                </a:cubicBezTo>
                <a:cubicBezTo>
                  <a:pt x="271673" y="-3907"/>
                  <a:pt x="433751" y="-13979"/>
                  <a:pt x="636952" y="0"/>
                </a:cubicBezTo>
                <a:cubicBezTo>
                  <a:pt x="840153" y="13979"/>
                  <a:pt x="952731" y="11165"/>
                  <a:pt x="1226742" y="0"/>
                </a:cubicBezTo>
                <a:cubicBezTo>
                  <a:pt x="1500753" y="-11165"/>
                  <a:pt x="1674823" y="-13550"/>
                  <a:pt x="1929470" y="0"/>
                </a:cubicBezTo>
                <a:cubicBezTo>
                  <a:pt x="1957473" y="2007"/>
                  <a:pt x="1980623" y="25275"/>
                  <a:pt x="1976632" y="47162"/>
                </a:cubicBezTo>
                <a:cubicBezTo>
                  <a:pt x="1984755" y="87625"/>
                  <a:pt x="1973417" y="166471"/>
                  <a:pt x="1976632" y="235805"/>
                </a:cubicBezTo>
                <a:cubicBezTo>
                  <a:pt x="1973378" y="261313"/>
                  <a:pt x="1954120" y="281434"/>
                  <a:pt x="1929470" y="282967"/>
                </a:cubicBezTo>
                <a:cubicBezTo>
                  <a:pt x="1804162" y="309687"/>
                  <a:pt x="1490461" y="302776"/>
                  <a:pt x="1339680" y="282967"/>
                </a:cubicBezTo>
                <a:cubicBezTo>
                  <a:pt x="1188899" y="263159"/>
                  <a:pt x="848675" y="263779"/>
                  <a:pt x="712244" y="282967"/>
                </a:cubicBezTo>
                <a:cubicBezTo>
                  <a:pt x="575813" y="302155"/>
                  <a:pt x="236526" y="304070"/>
                  <a:pt x="47162" y="282967"/>
                </a:cubicBezTo>
                <a:cubicBezTo>
                  <a:pt x="23660" y="286282"/>
                  <a:pt x="-4617" y="259371"/>
                  <a:pt x="0" y="235805"/>
                </a:cubicBezTo>
                <a:cubicBezTo>
                  <a:pt x="6703" y="154287"/>
                  <a:pt x="7166" y="122551"/>
                  <a:pt x="0" y="47162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F517AF7-0EBB-31FF-1401-1F12F5A30DDA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527771" y="3190536"/>
            <a:ext cx="3393847" cy="556191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A62C71D0-AB56-2F7C-6AB8-16BDE21846E3}"/>
              </a:ext>
            </a:extLst>
          </p:cNvPr>
          <p:cNvCxnSpPr>
            <a:cxnSpLocks/>
            <a:stCxn id="9" idx="2"/>
            <a:endCxn id="22" idx="1"/>
          </p:cNvCxnSpPr>
          <p:nvPr/>
        </p:nvCxnSpPr>
        <p:spPr>
          <a:xfrm rot="16200000" flipH="1">
            <a:off x="225751" y="3492557"/>
            <a:ext cx="4044540" cy="602844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372300B-A51A-A62B-F5F8-C7E95AEDDB8B}"/>
              </a:ext>
            </a:extLst>
          </p:cNvPr>
          <p:cNvSpPr/>
          <p:nvPr/>
        </p:nvSpPr>
        <p:spPr>
          <a:xfrm>
            <a:off x="2549443" y="5674765"/>
            <a:ext cx="1976632" cy="282967"/>
          </a:xfrm>
          <a:custGeom>
            <a:avLst/>
            <a:gdLst>
              <a:gd name="connsiteX0" fmla="*/ 0 w 1976632"/>
              <a:gd name="connsiteY0" fmla="*/ 47162 h 282967"/>
              <a:gd name="connsiteX1" fmla="*/ 47162 w 1976632"/>
              <a:gd name="connsiteY1" fmla="*/ 0 h 282967"/>
              <a:gd name="connsiteX2" fmla="*/ 636952 w 1976632"/>
              <a:gd name="connsiteY2" fmla="*/ 0 h 282967"/>
              <a:gd name="connsiteX3" fmla="*/ 1226742 w 1976632"/>
              <a:gd name="connsiteY3" fmla="*/ 0 h 282967"/>
              <a:gd name="connsiteX4" fmla="*/ 1929470 w 1976632"/>
              <a:gd name="connsiteY4" fmla="*/ 0 h 282967"/>
              <a:gd name="connsiteX5" fmla="*/ 1976632 w 1976632"/>
              <a:gd name="connsiteY5" fmla="*/ 47162 h 282967"/>
              <a:gd name="connsiteX6" fmla="*/ 1976632 w 1976632"/>
              <a:gd name="connsiteY6" fmla="*/ 235805 h 282967"/>
              <a:gd name="connsiteX7" fmla="*/ 1929470 w 1976632"/>
              <a:gd name="connsiteY7" fmla="*/ 282967 h 282967"/>
              <a:gd name="connsiteX8" fmla="*/ 1339680 w 1976632"/>
              <a:gd name="connsiteY8" fmla="*/ 282967 h 282967"/>
              <a:gd name="connsiteX9" fmla="*/ 712244 w 1976632"/>
              <a:gd name="connsiteY9" fmla="*/ 282967 h 282967"/>
              <a:gd name="connsiteX10" fmla="*/ 47162 w 1976632"/>
              <a:gd name="connsiteY10" fmla="*/ 282967 h 282967"/>
              <a:gd name="connsiteX11" fmla="*/ 0 w 1976632"/>
              <a:gd name="connsiteY11" fmla="*/ 235805 h 282967"/>
              <a:gd name="connsiteX12" fmla="*/ 0 w 1976632"/>
              <a:gd name="connsiteY12" fmla="*/ 47162 h 28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6632" h="282967" extrusionOk="0">
                <a:moveTo>
                  <a:pt x="0" y="47162"/>
                </a:moveTo>
                <a:cubicBezTo>
                  <a:pt x="-2261" y="24873"/>
                  <a:pt x="15990" y="-3971"/>
                  <a:pt x="47162" y="0"/>
                </a:cubicBezTo>
                <a:cubicBezTo>
                  <a:pt x="271673" y="-3907"/>
                  <a:pt x="433751" y="-13979"/>
                  <a:pt x="636952" y="0"/>
                </a:cubicBezTo>
                <a:cubicBezTo>
                  <a:pt x="840153" y="13979"/>
                  <a:pt x="952731" y="11165"/>
                  <a:pt x="1226742" y="0"/>
                </a:cubicBezTo>
                <a:cubicBezTo>
                  <a:pt x="1500753" y="-11165"/>
                  <a:pt x="1674823" y="-13550"/>
                  <a:pt x="1929470" y="0"/>
                </a:cubicBezTo>
                <a:cubicBezTo>
                  <a:pt x="1957473" y="2007"/>
                  <a:pt x="1980623" y="25275"/>
                  <a:pt x="1976632" y="47162"/>
                </a:cubicBezTo>
                <a:cubicBezTo>
                  <a:pt x="1984755" y="87625"/>
                  <a:pt x="1973417" y="166471"/>
                  <a:pt x="1976632" y="235805"/>
                </a:cubicBezTo>
                <a:cubicBezTo>
                  <a:pt x="1973378" y="261313"/>
                  <a:pt x="1954120" y="281434"/>
                  <a:pt x="1929470" y="282967"/>
                </a:cubicBezTo>
                <a:cubicBezTo>
                  <a:pt x="1804162" y="309687"/>
                  <a:pt x="1490461" y="302776"/>
                  <a:pt x="1339680" y="282967"/>
                </a:cubicBezTo>
                <a:cubicBezTo>
                  <a:pt x="1188899" y="263159"/>
                  <a:pt x="848675" y="263779"/>
                  <a:pt x="712244" y="282967"/>
                </a:cubicBezTo>
                <a:cubicBezTo>
                  <a:pt x="575813" y="302155"/>
                  <a:pt x="236526" y="304070"/>
                  <a:pt x="47162" y="282967"/>
                </a:cubicBezTo>
                <a:cubicBezTo>
                  <a:pt x="23660" y="286282"/>
                  <a:pt x="-4617" y="259371"/>
                  <a:pt x="0" y="235805"/>
                </a:cubicBezTo>
                <a:cubicBezTo>
                  <a:pt x="6703" y="154287"/>
                  <a:pt x="7166" y="122551"/>
                  <a:pt x="0" y="47162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261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8A274B-09A9-199D-7DBF-D02890CF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41" y="3076690"/>
            <a:ext cx="3850265" cy="35540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CBBB7F-87A3-6574-594C-BB16482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96" y="3685207"/>
            <a:ext cx="3999963" cy="233705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1E45DB-0376-9A57-7E80-2EF8E90E5A85}"/>
              </a:ext>
            </a:extLst>
          </p:cNvPr>
          <p:cNvSpPr/>
          <p:nvPr/>
        </p:nvSpPr>
        <p:spPr>
          <a:xfrm>
            <a:off x="3023118" y="4553339"/>
            <a:ext cx="1576874" cy="317241"/>
          </a:xfrm>
          <a:custGeom>
            <a:avLst/>
            <a:gdLst>
              <a:gd name="connsiteX0" fmla="*/ 0 w 1576874"/>
              <a:gd name="connsiteY0" fmla="*/ 52875 h 317241"/>
              <a:gd name="connsiteX1" fmla="*/ 52875 w 1576874"/>
              <a:gd name="connsiteY1" fmla="*/ 0 h 317241"/>
              <a:gd name="connsiteX2" fmla="*/ 513827 w 1576874"/>
              <a:gd name="connsiteY2" fmla="*/ 0 h 317241"/>
              <a:gd name="connsiteX3" fmla="*/ 974779 w 1576874"/>
              <a:gd name="connsiteY3" fmla="*/ 0 h 317241"/>
              <a:gd name="connsiteX4" fmla="*/ 1523999 w 1576874"/>
              <a:gd name="connsiteY4" fmla="*/ 0 h 317241"/>
              <a:gd name="connsiteX5" fmla="*/ 1576874 w 1576874"/>
              <a:gd name="connsiteY5" fmla="*/ 52875 h 317241"/>
              <a:gd name="connsiteX6" fmla="*/ 1576874 w 1576874"/>
              <a:gd name="connsiteY6" fmla="*/ 264366 h 317241"/>
              <a:gd name="connsiteX7" fmla="*/ 1523999 w 1576874"/>
              <a:gd name="connsiteY7" fmla="*/ 317241 h 317241"/>
              <a:gd name="connsiteX8" fmla="*/ 1063047 w 1576874"/>
              <a:gd name="connsiteY8" fmla="*/ 317241 h 317241"/>
              <a:gd name="connsiteX9" fmla="*/ 572672 w 1576874"/>
              <a:gd name="connsiteY9" fmla="*/ 317241 h 317241"/>
              <a:gd name="connsiteX10" fmla="*/ 52875 w 1576874"/>
              <a:gd name="connsiteY10" fmla="*/ 317241 h 317241"/>
              <a:gd name="connsiteX11" fmla="*/ 0 w 1576874"/>
              <a:gd name="connsiteY11" fmla="*/ 264366 h 317241"/>
              <a:gd name="connsiteX12" fmla="*/ 0 w 1576874"/>
              <a:gd name="connsiteY12" fmla="*/ 52875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6874" h="317241" extrusionOk="0">
                <a:moveTo>
                  <a:pt x="0" y="52875"/>
                </a:moveTo>
                <a:cubicBezTo>
                  <a:pt x="-2015" y="27021"/>
                  <a:pt x="19802" y="-3000"/>
                  <a:pt x="52875" y="0"/>
                </a:cubicBezTo>
                <a:cubicBezTo>
                  <a:pt x="205391" y="10887"/>
                  <a:pt x="387540" y="-18402"/>
                  <a:pt x="513827" y="0"/>
                </a:cubicBezTo>
                <a:cubicBezTo>
                  <a:pt x="640114" y="18402"/>
                  <a:pt x="745145" y="17410"/>
                  <a:pt x="974779" y="0"/>
                </a:cubicBezTo>
                <a:cubicBezTo>
                  <a:pt x="1204413" y="-17410"/>
                  <a:pt x="1266260" y="-19431"/>
                  <a:pt x="1523999" y="0"/>
                </a:cubicBezTo>
                <a:cubicBezTo>
                  <a:pt x="1554147" y="971"/>
                  <a:pt x="1578807" y="25688"/>
                  <a:pt x="1576874" y="52875"/>
                </a:cubicBezTo>
                <a:cubicBezTo>
                  <a:pt x="1580123" y="104900"/>
                  <a:pt x="1570625" y="201714"/>
                  <a:pt x="1576874" y="264366"/>
                </a:cubicBezTo>
                <a:cubicBezTo>
                  <a:pt x="1571792" y="292727"/>
                  <a:pt x="1551844" y="315752"/>
                  <a:pt x="1523999" y="317241"/>
                </a:cubicBezTo>
                <a:cubicBezTo>
                  <a:pt x="1366348" y="302353"/>
                  <a:pt x="1185122" y="300953"/>
                  <a:pt x="1063047" y="317241"/>
                </a:cubicBezTo>
                <a:cubicBezTo>
                  <a:pt x="940972" y="333529"/>
                  <a:pt x="727707" y="333166"/>
                  <a:pt x="572672" y="317241"/>
                </a:cubicBezTo>
                <a:cubicBezTo>
                  <a:pt x="417638" y="301316"/>
                  <a:pt x="206359" y="336776"/>
                  <a:pt x="52875" y="317241"/>
                </a:cubicBezTo>
                <a:cubicBezTo>
                  <a:pt x="24226" y="317961"/>
                  <a:pt x="-1852" y="292573"/>
                  <a:pt x="0" y="264366"/>
                </a:cubicBezTo>
                <a:cubicBezTo>
                  <a:pt x="-4604" y="164963"/>
                  <a:pt x="9728" y="142783"/>
                  <a:pt x="0" y="52875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05FC2F-23D8-F36F-CD14-DD9A3EA6E513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擴充、刪除維度</a:t>
            </a:r>
            <a:endParaRPr lang="zh-TW" altLang="en-US" sz="28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6F0AA3-EDC9-502D-014F-4785EA011AFB}"/>
              </a:ext>
            </a:extLst>
          </p:cNvPr>
          <p:cNvSpPr txBox="1"/>
          <p:nvPr/>
        </p:nvSpPr>
        <p:spPr>
          <a:xfrm>
            <a:off x="621264" y="1120048"/>
            <a:ext cx="40589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擴充：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	1.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np.newaxis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	2.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np.expend_dims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()</a:t>
            </a:r>
          </a:p>
          <a:p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刪除：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	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np.squeeze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()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121F6FB-5375-81CE-B493-610279EE56B4}"/>
              </a:ext>
            </a:extLst>
          </p:cNvPr>
          <p:cNvSpPr/>
          <p:nvPr/>
        </p:nvSpPr>
        <p:spPr>
          <a:xfrm>
            <a:off x="6312796" y="4788420"/>
            <a:ext cx="815792" cy="324756"/>
          </a:xfrm>
          <a:custGeom>
            <a:avLst/>
            <a:gdLst>
              <a:gd name="connsiteX0" fmla="*/ 0 w 815792"/>
              <a:gd name="connsiteY0" fmla="*/ 54127 h 324756"/>
              <a:gd name="connsiteX1" fmla="*/ 54127 w 815792"/>
              <a:gd name="connsiteY1" fmla="*/ 0 h 324756"/>
              <a:gd name="connsiteX2" fmla="*/ 393745 w 815792"/>
              <a:gd name="connsiteY2" fmla="*/ 0 h 324756"/>
              <a:gd name="connsiteX3" fmla="*/ 761665 w 815792"/>
              <a:gd name="connsiteY3" fmla="*/ 0 h 324756"/>
              <a:gd name="connsiteX4" fmla="*/ 815792 w 815792"/>
              <a:gd name="connsiteY4" fmla="*/ 54127 h 324756"/>
              <a:gd name="connsiteX5" fmla="*/ 815792 w 815792"/>
              <a:gd name="connsiteY5" fmla="*/ 270629 h 324756"/>
              <a:gd name="connsiteX6" fmla="*/ 761665 w 815792"/>
              <a:gd name="connsiteY6" fmla="*/ 324756 h 324756"/>
              <a:gd name="connsiteX7" fmla="*/ 414971 w 815792"/>
              <a:gd name="connsiteY7" fmla="*/ 324756 h 324756"/>
              <a:gd name="connsiteX8" fmla="*/ 54127 w 815792"/>
              <a:gd name="connsiteY8" fmla="*/ 324756 h 324756"/>
              <a:gd name="connsiteX9" fmla="*/ 0 w 815792"/>
              <a:gd name="connsiteY9" fmla="*/ 270629 h 324756"/>
              <a:gd name="connsiteX10" fmla="*/ 0 w 815792"/>
              <a:gd name="connsiteY10" fmla="*/ 54127 h 3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5792" h="324756" extrusionOk="0">
                <a:moveTo>
                  <a:pt x="0" y="54127"/>
                </a:moveTo>
                <a:cubicBezTo>
                  <a:pt x="-1772" y="27178"/>
                  <a:pt x="20491" y="-2900"/>
                  <a:pt x="54127" y="0"/>
                </a:cubicBezTo>
                <a:cubicBezTo>
                  <a:pt x="126074" y="-3454"/>
                  <a:pt x="298618" y="8757"/>
                  <a:pt x="393745" y="0"/>
                </a:cubicBezTo>
                <a:cubicBezTo>
                  <a:pt x="488872" y="-8757"/>
                  <a:pt x="586238" y="4333"/>
                  <a:pt x="761665" y="0"/>
                </a:cubicBezTo>
                <a:cubicBezTo>
                  <a:pt x="797444" y="-4066"/>
                  <a:pt x="815519" y="26795"/>
                  <a:pt x="815792" y="54127"/>
                </a:cubicBezTo>
                <a:cubicBezTo>
                  <a:pt x="824512" y="122172"/>
                  <a:pt x="821504" y="174056"/>
                  <a:pt x="815792" y="270629"/>
                </a:cubicBezTo>
                <a:cubicBezTo>
                  <a:pt x="819050" y="303610"/>
                  <a:pt x="790707" y="317894"/>
                  <a:pt x="761665" y="324756"/>
                </a:cubicBezTo>
                <a:cubicBezTo>
                  <a:pt x="678725" y="313600"/>
                  <a:pt x="564782" y="341514"/>
                  <a:pt x="414971" y="324756"/>
                </a:cubicBezTo>
                <a:cubicBezTo>
                  <a:pt x="265160" y="307998"/>
                  <a:pt x="181439" y="338545"/>
                  <a:pt x="54127" y="324756"/>
                </a:cubicBezTo>
                <a:cubicBezTo>
                  <a:pt x="26728" y="323747"/>
                  <a:pt x="-3247" y="294694"/>
                  <a:pt x="0" y="270629"/>
                </a:cubicBezTo>
                <a:cubicBezTo>
                  <a:pt x="8966" y="221347"/>
                  <a:pt x="-4898" y="152308"/>
                  <a:pt x="0" y="54127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613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D356E5-03D8-B2D3-6A8E-98DA223B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36" y="1575781"/>
            <a:ext cx="4686300" cy="370643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C62C7E6-B488-1815-7304-63440F511415}"/>
              </a:ext>
            </a:extLst>
          </p:cNvPr>
          <p:cNvSpPr/>
          <p:nvPr/>
        </p:nvSpPr>
        <p:spPr>
          <a:xfrm>
            <a:off x="1511558" y="3287803"/>
            <a:ext cx="3125756" cy="298580"/>
          </a:xfrm>
          <a:custGeom>
            <a:avLst/>
            <a:gdLst>
              <a:gd name="connsiteX0" fmla="*/ 0 w 3125756"/>
              <a:gd name="connsiteY0" fmla="*/ 49764 h 298580"/>
              <a:gd name="connsiteX1" fmla="*/ 49764 w 3125756"/>
              <a:gd name="connsiteY1" fmla="*/ 0 h 298580"/>
              <a:gd name="connsiteX2" fmla="*/ 594485 w 3125756"/>
              <a:gd name="connsiteY2" fmla="*/ 0 h 298580"/>
              <a:gd name="connsiteX3" fmla="*/ 1139206 w 3125756"/>
              <a:gd name="connsiteY3" fmla="*/ 0 h 298580"/>
              <a:gd name="connsiteX4" fmla="*/ 1744452 w 3125756"/>
              <a:gd name="connsiteY4" fmla="*/ 0 h 298580"/>
              <a:gd name="connsiteX5" fmla="*/ 2349697 w 3125756"/>
              <a:gd name="connsiteY5" fmla="*/ 0 h 298580"/>
              <a:gd name="connsiteX6" fmla="*/ 3075992 w 3125756"/>
              <a:gd name="connsiteY6" fmla="*/ 0 h 298580"/>
              <a:gd name="connsiteX7" fmla="*/ 3125756 w 3125756"/>
              <a:gd name="connsiteY7" fmla="*/ 49764 h 298580"/>
              <a:gd name="connsiteX8" fmla="*/ 3125756 w 3125756"/>
              <a:gd name="connsiteY8" fmla="*/ 248816 h 298580"/>
              <a:gd name="connsiteX9" fmla="*/ 3075992 w 3125756"/>
              <a:gd name="connsiteY9" fmla="*/ 298580 h 298580"/>
              <a:gd name="connsiteX10" fmla="*/ 2440484 w 3125756"/>
              <a:gd name="connsiteY10" fmla="*/ 298580 h 298580"/>
              <a:gd name="connsiteX11" fmla="*/ 1865501 w 3125756"/>
              <a:gd name="connsiteY11" fmla="*/ 298580 h 298580"/>
              <a:gd name="connsiteX12" fmla="*/ 1320780 w 3125756"/>
              <a:gd name="connsiteY12" fmla="*/ 298580 h 298580"/>
              <a:gd name="connsiteX13" fmla="*/ 776059 w 3125756"/>
              <a:gd name="connsiteY13" fmla="*/ 298580 h 298580"/>
              <a:gd name="connsiteX14" fmla="*/ 49764 w 3125756"/>
              <a:gd name="connsiteY14" fmla="*/ 298580 h 298580"/>
              <a:gd name="connsiteX15" fmla="*/ 0 w 3125756"/>
              <a:gd name="connsiteY15" fmla="*/ 248816 h 298580"/>
              <a:gd name="connsiteX16" fmla="*/ 0 w 3125756"/>
              <a:gd name="connsiteY16" fmla="*/ 49764 h 29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5756" h="298580" extrusionOk="0">
                <a:moveTo>
                  <a:pt x="0" y="49764"/>
                </a:moveTo>
                <a:cubicBezTo>
                  <a:pt x="-1793" y="25260"/>
                  <a:pt x="18749" y="-2736"/>
                  <a:pt x="49764" y="0"/>
                </a:cubicBezTo>
                <a:cubicBezTo>
                  <a:pt x="175931" y="25405"/>
                  <a:pt x="474904" y="388"/>
                  <a:pt x="594485" y="0"/>
                </a:cubicBezTo>
                <a:cubicBezTo>
                  <a:pt x="714066" y="-388"/>
                  <a:pt x="883645" y="-14595"/>
                  <a:pt x="1139206" y="0"/>
                </a:cubicBezTo>
                <a:cubicBezTo>
                  <a:pt x="1394767" y="14595"/>
                  <a:pt x="1479812" y="-5547"/>
                  <a:pt x="1744452" y="0"/>
                </a:cubicBezTo>
                <a:cubicBezTo>
                  <a:pt x="2009092" y="5547"/>
                  <a:pt x="2058395" y="-26504"/>
                  <a:pt x="2349697" y="0"/>
                </a:cubicBezTo>
                <a:cubicBezTo>
                  <a:pt x="2640999" y="26504"/>
                  <a:pt x="2811094" y="-21223"/>
                  <a:pt x="3075992" y="0"/>
                </a:cubicBezTo>
                <a:cubicBezTo>
                  <a:pt x="3107906" y="4197"/>
                  <a:pt x="3124961" y="15880"/>
                  <a:pt x="3125756" y="49764"/>
                </a:cubicBezTo>
                <a:cubicBezTo>
                  <a:pt x="3127039" y="141296"/>
                  <a:pt x="3130824" y="156724"/>
                  <a:pt x="3125756" y="248816"/>
                </a:cubicBezTo>
                <a:cubicBezTo>
                  <a:pt x="3128351" y="279862"/>
                  <a:pt x="3102707" y="297066"/>
                  <a:pt x="3075992" y="298580"/>
                </a:cubicBezTo>
                <a:cubicBezTo>
                  <a:pt x="2762819" y="302517"/>
                  <a:pt x="2612597" y="278379"/>
                  <a:pt x="2440484" y="298580"/>
                </a:cubicBezTo>
                <a:cubicBezTo>
                  <a:pt x="2268371" y="318781"/>
                  <a:pt x="2102493" y="306487"/>
                  <a:pt x="1865501" y="298580"/>
                </a:cubicBezTo>
                <a:cubicBezTo>
                  <a:pt x="1628509" y="290673"/>
                  <a:pt x="1512325" y="278704"/>
                  <a:pt x="1320780" y="298580"/>
                </a:cubicBezTo>
                <a:cubicBezTo>
                  <a:pt x="1129235" y="318456"/>
                  <a:pt x="1031190" y="316910"/>
                  <a:pt x="776059" y="298580"/>
                </a:cubicBezTo>
                <a:cubicBezTo>
                  <a:pt x="520928" y="280250"/>
                  <a:pt x="354285" y="310208"/>
                  <a:pt x="49764" y="298580"/>
                </a:cubicBezTo>
                <a:cubicBezTo>
                  <a:pt x="26294" y="303159"/>
                  <a:pt x="-580" y="272471"/>
                  <a:pt x="0" y="248816"/>
                </a:cubicBezTo>
                <a:cubicBezTo>
                  <a:pt x="-4901" y="176767"/>
                  <a:pt x="4526" y="120066"/>
                  <a:pt x="0" y="49764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63E555D-AB02-CE71-D380-508C046DB707}"/>
              </a:ext>
            </a:extLst>
          </p:cNvPr>
          <p:cNvSpPr/>
          <p:nvPr/>
        </p:nvSpPr>
        <p:spPr>
          <a:xfrm>
            <a:off x="1511557" y="4360823"/>
            <a:ext cx="1894115" cy="213438"/>
          </a:xfrm>
          <a:custGeom>
            <a:avLst/>
            <a:gdLst>
              <a:gd name="connsiteX0" fmla="*/ 0 w 1894115"/>
              <a:gd name="connsiteY0" fmla="*/ 35574 h 213438"/>
              <a:gd name="connsiteX1" fmla="*/ 35574 w 1894115"/>
              <a:gd name="connsiteY1" fmla="*/ 0 h 213438"/>
              <a:gd name="connsiteX2" fmla="*/ 606770 w 1894115"/>
              <a:gd name="connsiteY2" fmla="*/ 0 h 213438"/>
              <a:gd name="connsiteX3" fmla="*/ 1177967 w 1894115"/>
              <a:gd name="connsiteY3" fmla="*/ 0 h 213438"/>
              <a:gd name="connsiteX4" fmla="*/ 1858541 w 1894115"/>
              <a:gd name="connsiteY4" fmla="*/ 0 h 213438"/>
              <a:gd name="connsiteX5" fmla="*/ 1894115 w 1894115"/>
              <a:gd name="connsiteY5" fmla="*/ 35574 h 213438"/>
              <a:gd name="connsiteX6" fmla="*/ 1894115 w 1894115"/>
              <a:gd name="connsiteY6" fmla="*/ 177864 h 213438"/>
              <a:gd name="connsiteX7" fmla="*/ 1858541 w 1894115"/>
              <a:gd name="connsiteY7" fmla="*/ 213438 h 213438"/>
              <a:gd name="connsiteX8" fmla="*/ 1287345 w 1894115"/>
              <a:gd name="connsiteY8" fmla="*/ 213438 h 213438"/>
              <a:gd name="connsiteX9" fmla="*/ 679689 w 1894115"/>
              <a:gd name="connsiteY9" fmla="*/ 213438 h 213438"/>
              <a:gd name="connsiteX10" fmla="*/ 35574 w 1894115"/>
              <a:gd name="connsiteY10" fmla="*/ 213438 h 213438"/>
              <a:gd name="connsiteX11" fmla="*/ 0 w 1894115"/>
              <a:gd name="connsiteY11" fmla="*/ 177864 h 213438"/>
              <a:gd name="connsiteX12" fmla="*/ 0 w 1894115"/>
              <a:gd name="connsiteY12" fmla="*/ 35574 h 21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4115" h="213438" extrusionOk="0">
                <a:moveTo>
                  <a:pt x="0" y="35574"/>
                </a:moveTo>
                <a:cubicBezTo>
                  <a:pt x="-829" y="17305"/>
                  <a:pt x="14026" y="-1473"/>
                  <a:pt x="35574" y="0"/>
                </a:cubicBezTo>
                <a:cubicBezTo>
                  <a:pt x="244969" y="-25015"/>
                  <a:pt x="362528" y="-17350"/>
                  <a:pt x="606770" y="0"/>
                </a:cubicBezTo>
                <a:cubicBezTo>
                  <a:pt x="851012" y="17350"/>
                  <a:pt x="1020534" y="-19002"/>
                  <a:pt x="1177967" y="0"/>
                </a:cubicBezTo>
                <a:cubicBezTo>
                  <a:pt x="1335400" y="19002"/>
                  <a:pt x="1632384" y="21942"/>
                  <a:pt x="1858541" y="0"/>
                </a:cubicBezTo>
                <a:cubicBezTo>
                  <a:pt x="1879111" y="947"/>
                  <a:pt x="1897044" y="18980"/>
                  <a:pt x="1894115" y="35574"/>
                </a:cubicBezTo>
                <a:cubicBezTo>
                  <a:pt x="1900371" y="87578"/>
                  <a:pt x="1899337" y="120080"/>
                  <a:pt x="1894115" y="177864"/>
                </a:cubicBezTo>
                <a:cubicBezTo>
                  <a:pt x="1890324" y="196883"/>
                  <a:pt x="1876412" y="211488"/>
                  <a:pt x="1858541" y="213438"/>
                </a:cubicBezTo>
                <a:cubicBezTo>
                  <a:pt x="1581254" y="216206"/>
                  <a:pt x="1541054" y="234031"/>
                  <a:pt x="1287345" y="213438"/>
                </a:cubicBezTo>
                <a:cubicBezTo>
                  <a:pt x="1033636" y="192845"/>
                  <a:pt x="845370" y="224474"/>
                  <a:pt x="679689" y="213438"/>
                </a:cubicBezTo>
                <a:cubicBezTo>
                  <a:pt x="514008" y="202402"/>
                  <a:pt x="225601" y="194325"/>
                  <a:pt x="35574" y="213438"/>
                </a:cubicBezTo>
                <a:cubicBezTo>
                  <a:pt x="17305" y="215233"/>
                  <a:pt x="-1985" y="196444"/>
                  <a:pt x="0" y="177864"/>
                </a:cubicBezTo>
                <a:cubicBezTo>
                  <a:pt x="3204" y="116779"/>
                  <a:pt x="-1125" y="88967"/>
                  <a:pt x="0" y="35574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7AF871A-22B4-A027-3612-CD195012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54" y="1923298"/>
            <a:ext cx="4686300" cy="30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9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BA3D8B-23FD-63FF-0C6A-1A4590F03C7B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陣列複製、填滿、連接</a:t>
            </a:r>
            <a:endParaRPr lang="zh-TW" altLang="en-US" sz="2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4E9161-0B1B-6642-2924-ED0FC651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60667"/>
            <a:ext cx="5266645" cy="32929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07D66A-FE21-09B6-B068-0A377D57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1193"/>
            <a:ext cx="5515755" cy="1483858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7FE7116-1C38-26BA-A99D-0748459B6DF5}"/>
              </a:ext>
            </a:extLst>
          </p:cNvPr>
          <p:cNvSpPr/>
          <p:nvPr/>
        </p:nvSpPr>
        <p:spPr>
          <a:xfrm>
            <a:off x="1074478" y="3287517"/>
            <a:ext cx="1594077" cy="248786"/>
          </a:xfrm>
          <a:custGeom>
            <a:avLst/>
            <a:gdLst>
              <a:gd name="connsiteX0" fmla="*/ 0 w 1594077"/>
              <a:gd name="connsiteY0" fmla="*/ 41465 h 248786"/>
              <a:gd name="connsiteX1" fmla="*/ 41465 w 1594077"/>
              <a:gd name="connsiteY1" fmla="*/ 0 h 248786"/>
              <a:gd name="connsiteX2" fmla="*/ 514958 w 1594077"/>
              <a:gd name="connsiteY2" fmla="*/ 0 h 248786"/>
              <a:gd name="connsiteX3" fmla="*/ 988450 w 1594077"/>
              <a:gd name="connsiteY3" fmla="*/ 0 h 248786"/>
              <a:gd name="connsiteX4" fmla="*/ 1552612 w 1594077"/>
              <a:gd name="connsiteY4" fmla="*/ 0 h 248786"/>
              <a:gd name="connsiteX5" fmla="*/ 1594077 w 1594077"/>
              <a:gd name="connsiteY5" fmla="*/ 41465 h 248786"/>
              <a:gd name="connsiteX6" fmla="*/ 1594077 w 1594077"/>
              <a:gd name="connsiteY6" fmla="*/ 207321 h 248786"/>
              <a:gd name="connsiteX7" fmla="*/ 1552612 w 1594077"/>
              <a:gd name="connsiteY7" fmla="*/ 248786 h 248786"/>
              <a:gd name="connsiteX8" fmla="*/ 1079119 w 1594077"/>
              <a:gd name="connsiteY8" fmla="*/ 248786 h 248786"/>
              <a:gd name="connsiteX9" fmla="*/ 575404 w 1594077"/>
              <a:gd name="connsiteY9" fmla="*/ 248786 h 248786"/>
              <a:gd name="connsiteX10" fmla="*/ 41465 w 1594077"/>
              <a:gd name="connsiteY10" fmla="*/ 248786 h 248786"/>
              <a:gd name="connsiteX11" fmla="*/ 0 w 1594077"/>
              <a:gd name="connsiteY11" fmla="*/ 207321 h 248786"/>
              <a:gd name="connsiteX12" fmla="*/ 0 w 1594077"/>
              <a:gd name="connsiteY12" fmla="*/ 41465 h 24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077" h="248786" extrusionOk="0">
                <a:moveTo>
                  <a:pt x="0" y="41465"/>
                </a:moveTo>
                <a:cubicBezTo>
                  <a:pt x="-2915" y="23410"/>
                  <a:pt x="16836" y="-1340"/>
                  <a:pt x="41465" y="0"/>
                </a:cubicBezTo>
                <a:cubicBezTo>
                  <a:pt x="202300" y="4195"/>
                  <a:pt x="363959" y="17882"/>
                  <a:pt x="514958" y="0"/>
                </a:cubicBezTo>
                <a:cubicBezTo>
                  <a:pt x="665957" y="-17882"/>
                  <a:pt x="825500" y="12967"/>
                  <a:pt x="988450" y="0"/>
                </a:cubicBezTo>
                <a:cubicBezTo>
                  <a:pt x="1151400" y="-12967"/>
                  <a:pt x="1362523" y="-14630"/>
                  <a:pt x="1552612" y="0"/>
                </a:cubicBezTo>
                <a:cubicBezTo>
                  <a:pt x="1577308" y="1843"/>
                  <a:pt x="1596049" y="20620"/>
                  <a:pt x="1594077" y="41465"/>
                </a:cubicBezTo>
                <a:cubicBezTo>
                  <a:pt x="1599947" y="105530"/>
                  <a:pt x="1592891" y="141437"/>
                  <a:pt x="1594077" y="207321"/>
                </a:cubicBezTo>
                <a:cubicBezTo>
                  <a:pt x="1591482" y="229791"/>
                  <a:pt x="1571662" y="244560"/>
                  <a:pt x="1552612" y="248786"/>
                </a:cubicBezTo>
                <a:cubicBezTo>
                  <a:pt x="1371045" y="267239"/>
                  <a:pt x="1265667" y="256496"/>
                  <a:pt x="1079119" y="248786"/>
                </a:cubicBezTo>
                <a:cubicBezTo>
                  <a:pt x="892571" y="241076"/>
                  <a:pt x="823237" y="250240"/>
                  <a:pt x="575404" y="248786"/>
                </a:cubicBezTo>
                <a:cubicBezTo>
                  <a:pt x="327571" y="247332"/>
                  <a:pt x="273581" y="256466"/>
                  <a:pt x="41465" y="248786"/>
                </a:cubicBezTo>
                <a:cubicBezTo>
                  <a:pt x="20918" y="251851"/>
                  <a:pt x="-4018" y="228062"/>
                  <a:pt x="0" y="207321"/>
                </a:cubicBezTo>
                <a:cubicBezTo>
                  <a:pt x="512" y="153997"/>
                  <a:pt x="-6797" y="121423"/>
                  <a:pt x="0" y="41465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7AB6B44-3E9A-8CD1-09E3-F44B76FAFDFD}"/>
              </a:ext>
            </a:extLst>
          </p:cNvPr>
          <p:cNvSpPr/>
          <p:nvPr/>
        </p:nvSpPr>
        <p:spPr>
          <a:xfrm>
            <a:off x="1074477" y="3775819"/>
            <a:ext cx="1211523" cy="248786"/>
          </a:xfrm>
          <a:custGeom>
            <a:avLst/>
            <a:gdLst>
              <a:gd name="connsiteX0" fmla="*/ 0 w 1211523"/>
              <a:gd name="connsiteY0" fmla="*/ 41465 h 248786"/>
              <a:gd name="connsiteX1" fmla="*/ 41465 w 1211523"/>
              <a:gd name="connsiteY1" fmla="*/ 0 h 248786"/>
              <a:gd name="connsiteX2" fmla="*/ 583190 w 1211523"/>
              <a:gd name="connsiteY2" fmla="*/ 0 h 248786"/>
              <a:gd name="connsiteX3" fmla="*/ 1170058 w 1211523"/>
              <a:gd name="connsiteY3" fmla="*/ 0 h 248786"/>
              <a:gd name="connsiteX4" fmla="*/ 1211523 w 1211523"/>
              <a:gd name="connsiteY4" fmla="*/ 41465 h 248786"/>
              <a:gd name="connsiteX5" fmla="*/ 1211523 w 1211523"/>
              <a:gd name="connsiteY5" fmla="*/ 207321 h 248786"/>
              <a:gd name="connsiteX6" fmla="*/ 1170058 w 1211523"/>
              <a:gd name="connsiteY6" fmla="*/ 248786 h 248786"/>
              <a:gd name="connsiteX7" fmla="*/ 617047 w 1211523"/>
              <a:gd name="connsiteY7" fmla="*/ 248786 h 248786"/>
              <a:gd name="connsiteX8" fmla="*/ 41465 w 1211523"/>
              <a:gd name="connsiteY8" fmla="*/ 248786 h 248786"/>
              <a:gd name="connsiteX9" fmla="*/ 0 w 1211523"/>
              <a:gd name="connsiteY9" fmla="*/ 207321 h 248786"/>
              <a:gd name="connsiteX10" fmla="*/ 0 w 1211523"/>
              <a:gd name="connsiteY10" fmla="*/ 41465 h 24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1523" h="248786" extrusionOk="0">
                <a:moveTo>
                  <a:pt x="0" y="41465"/>
                </a:moveTo>
                <a:cubicBezTo>
                  <a:pt x="-2915" y="23410"/>
                  <a:pt x="16836" y="-1340"/>
                  <a:pt x="41465" y="0"/>
                </a:cubicBezTo>
                <a:cubicBezTo>
                  <a:pt x="239537" y="-23480"/>
                  <a:pt x="413190" y="8269"/>
                  <a:pt x="583190" y="0"/>
                </a:cubicBezTo>
                <a:cubicBezTo>
                  <a:pt x="753191" y="-8269"/>
                  <a:pt x="1011941" y="-9124"/>
                  <a:pt x="1170058" y="0"/>
                </a:cubicBezTo>
                <a:cubicBezTo>
                  <a:pt x="1193685" y="-502"/>
                  <a:pt x="1211302" y="20641"/>
                  <a:pt x="1211523" y="41465"/>
                </a:cubicBezTo>
                <a:cubicBezTo>
                  <a:pt x="1204196" y="105715"/>
                  <a:pt x="1216062" y="137020"/>
                  <a:pt x="1211523" y="207321"/>
                </a:cubicBezTo>
                <a:cubicBezTo>
                  <a:pt x="1213293" y="231898"/>
                  <a:pt x="1192508" y="245166"/>
                  <a:pt x="1170058" y="248786"/>
                </a:cubicBezTo>
                <a:cubicBezTo>
                  <a:pt x="963508" y="221423"/>
                  <a:pt x="863286" y="225918"/>
                  <a:pt x="617047" y="248786"/>
                </a:cubicBezTo>
                <a:cubicBezTo>
                  <a:pt x="370808" y="271654"/>
                  <a:pt x="277350" y="261716"/>
                  <a:pt x="41465" y="248786"/>
                </a:cubicBezTo>
                <a:cubicBezTo>
                  <a:pt x="19422" y="248440"/>
                  <a:pt x="-2453" y="225817"/>
                  <a:pt x="0" y="207321"/>
                </a:cubicBezTo>
                <a:cubicBezTo>
                  <a:pt x="5966" y="152217"/>
                  <a:pt x="5501" y="88170"/>
                  <a:pt x="0" y="41465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0429600-2BFE-0C5A-3D1F-201F4061A172}"/>
              </a:ext>
            </a:extLst>
          </p:cNvPr>
          <p:cNvSpPr/>
          <p:nvPr/>
        </p:nvSpPr>
        <p:spPr>
          <a:xfrm>
            <a:off x="1152233" y="4279933"/>
            <a:ext cx="2617334" cy="266597"/>
          </a:xfrm>
          <a:custGeom>
            <a:avLst/>
            <a:gdLst>
              <a:gd name="connsiteX0" fmla="*/ 0 w 2617334"/>
              <a:gd name="connsiteY0" fmla="*/ 44434 h 266597"/>
              <a:gd name="connsiteX1" fmla="*/ 44434 w 2617334"/>
              <a:gd name="connsiteY1" fmla="*/ 0 h 266597"/>
              <a:gd name="connsiteX2" fmla="*/ 625981 w 2617334"/>
              <a:gd name="connsiteY2" fmla="*/ 0 h 266597"/>
              <a:gd name="connsiteX3" fmla="*/ 1207528 w 2617334"/>
              <a:gd name="connsiteY3" fmla="*/ 0 h 266597"/>
              <a:gd name="connsiteX4" fmla="*/ 1839645 w 2617334"/>
              <a:gd name="connsiteY4" fmla="*/ 0 h 266597"/>
              <a:gd name="connsiteX5" fmla="*/ 2572900 w 2617334"/>
              <a:gd name="connsiteY5" fmla="*/ 0 h 266597"/>
              <a:gd name="connsiteX6" fmla="*/ 2617334 w 2617334"/>
              <a:gd name="connsiteY6" fmla="*/ 44434 h 266597"/>
              <a:gd name="connsiteX7" fmla="*/ 2617334 w 2617334"/>
              <a:gd name="connsiteY7" fmla="*/ 222163 h 266597"/>
              <a:gd name="connsiteX8" fmla="*/ 2572900 w 2617334"/>
              <a:gd name="connsiteY8" fmla="*/ 266597 h 266597"/>
              <a:gd name="connsiteX9" fmla="*/ 1915499 w 2617334"/>
              <a:gd name="connsiteY9" fmla="*/ 266597 h 266597"/>
              <a:gd name="connsiteX10" fmla="*/ 1308667 w 2617334"/>
              <a:gd name="connsiteY10" fmla="*/ 266597 h 266597"/>
              <a:gd name="connsiteX11" fmla="*/ 701835 w 2617334"/>
              <a:gd name="connsiteY11" fmla="*/ 266597 h 266597"/>
              <a:gd name="connsiteX12" fmla="*/ 44434 w 2617334"/>
              <a:gd name="connsiteY12" fmla="*/ 266597 h 266597"/>
              <a:gd name="connsiteX13" fmla="*/ 0 w 2617334"/>
              <a:gd name="connsiteY13" fmla="*/ 222163 h 266597"/>
              <a:gd name="connsiteX14" fmla="*/ 0 w 2617334"/>
              <a:gd name="connsiteY14" fmla="*/ 44434 h 26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7334" h="266597" extrusionOk="0">
                <a:moveTo>
                  <a:pt x="0" y="44434"/>
                </a:moveTo>
                <a:cubicBezTo>
                  <a:pt x="-1819" y="22918"/>
                  <a:pt x="16438" y="-2678"/>
                  <a:pt x="44434" y="0"/>
                </a:cubicBezTo>
                <a:cubicBezTo>
                  <a:pt x="167612" y="15071"/>
                  <a:pt x="393005" y="-18047"/>
                  <a:pt x="625981" y="0"/>
                </a:cubicBezTo>
                <a:cubicBezTo>
                  <a:pt x="858957" y="18047"/>
                  <a:pt x="993219" y="-18620"/>
                  <a:pt x="1207528" y="0"/>
                </a:cubicBezTo>
                <a:cubicBezTo>
                  <a:pt x="1421837" y="18620"/>
                  <a:pt x="1659053" y="8319"/>
                  <a:pt x="1839645" y="0"/>
                </a:cubicBezTo>
                <a:cubicBezTo>
                  <a:pt x="2020237" y="-8319"/>
                  <a:pt x="2336087" y="-26587"/>
                  <a:pt x="2572900" y="0"/>
                </a:cubicBezTo>
                <a:cubicBezTo>
                  <a:pt x="2596348" y="-479"/>
                  <a:pt x="2613421" y="17104"/>
                  <a:pt x="2617334" y="44434"/>
                </a:cubicBezTo>
                <a:cubicBezTo>
                  <a:pt x="2622361" y="121603"/>
                  <a:pt x="2619731" y="134816"/>
                  <a:pt x="2617334" y="222163"/>
                </a:cubicBezTo>
                <a:cubicBezTo>
                  <a:pt x="2617607" y="247622"/>
                  <a:pt x="2598143" y="266842"/>
                  <a:pt x="2572900" y="266597"/>
                </a:cubicBezTo>
                <a:cubicBezTo>
                  <a:pt x="2332494" y="266945"/>
                  <a:pt x="2061708" y="265071"/>
                  <a:pt x="1915499" y="266597"/>
                </a:cubicBezTo>
                <a:cubicBezTo>
                  <a:pt x="1769290" y="268123"/>
                  <a:pt x="1496972" y="276361"/>
                  <a:pt x="1308667" y="266597"/>
                </a:cubicBezTo>
                <a:cubicBezTo>
                  <a:pt x="1120362" y="256833"/>
                  <a:pt x="981621" y="282679"/>
                  <a:pt x="701835" y="266597"/>
                </a:cubicBezTo>
                <a:cubicBezTo>
                  <a:pt x="422049" y="250515"/>
                  <a:pt x="205931" y="286551"/>
                  <a:pt x="44434" y="266597"/>
                </a:cubicBezTo>
                <a:cubicBezTo>
                  <a:pt x="24197" y="267670"/>
                  <a:pt x="3331" y="243444"/>
                  <a:pt x="0" y="222163"/>
                </a:cubicBezTo>
                <a:cubicBezTo>
                  <a:pt x="5439" y="169416"/>
                  <a:pt x="-2823" y="127532"/>
                  <a:pt x="0" y="44434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46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BA3D8B-23FD-63FF-0C6A-1A4590F03C7B}"/>
              </a:ext>
            </a:extLst>
          </p:cNvPr>
          <p:cNvSpPr txBox="1"/>
          <p:nvPr/>
        </p:nvSpPr>
        <p:spPr>
          <a:xfrm>
            <a:off x="218881" y="1021253"/>
            <a:ext cx="213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連接二軸陣列</a:t>
            </a:r>
            <a:endParaRPr lang="zh-TW" altLang="en-US" sz="2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177A57-90ED-7B7F-6918-54F1689A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72" y="407437"/>
            <a:ext cx="3638550" cy="3505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D8A5B7-6232-3B89-95B7-20B7C356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4" y="1676400"/>
            <a:ext cx="4810125" cy="34575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C3532D-61DA-C6A6-7514-D6807E46A886}"/>
              </a:ext>
            </a:extLst>
          </p:cNvPr>
          <p:cNvSpPr/>
          <p:nvPr/>
        </p:nvSpPr>
        <p:spPr>
          <a:xfrm>
            <a:off x="1273530" y="4373241"/>
            <a:ext cx="3326461" cy="264074"/>
          </a:xfrm>
          <a:custGeom>
            <a:avLst/>
            <a:gdLst>
              <a:gd name="connsiteX0" fmla="*/ 0 w 3326461"/>
              <a:gd name="connsiteY0" fmla="*/ 44013 h 264074"/>
              <a:gd name="connsiteX1" fmla="*/ 44013 w 3326461"/>
              <a:gd name="connsiteY1" fmla="*/ 0 h 264074"/>
              <a:gd name="connsiteX2" fmla="*/ 626931 w 3326461"/>
              <a:gd name="connsiteY2" fmla="*/ 0 h 264074"/>
              <a:gd name="connsiteX3" fmla="*/ 1209850 w 3326461"/>
              <a:gd name="connsiteY3" fmla="*/ 0 h 264074"/>
              <a:gd name="connsiteX4" fmla="*/ 1857537 w 3326461"/>
              <a:gd name="connsiteY4" fmla="*/ 0 h 264074"/>
              <a:gd name="connsiteX5" fmla="*/ 2505224 w 3326461"/>
              <a:gd name="connsiteY5" fmla="*/ 0 h 264074"/>
              <a:gd name="connsiteX6" fmla="*/ 3282448 w 3326461"/>
              <a:gd name="connsiteY6" fmla="*/ 0 h 264074"/>
              <a:gd name="connsiteX7" fmla="*/ 3326461 w 3326461"/>
              <a:gd name="connsiteY7" fmla="*/ 44013 h 264074"/>
              <a:gd name="connsiteX8" fmla="*/ 3326461 w 3326461"/>
              <a:gd name="connsiteY8" fmla="*/ 220061 h 264074"/>
              <a:gd name="connsiteX9" fmla="*/ 3282448 w 3326461"/>
              <a:gd name="connsiteY9" fmla="*/ 264074 h 264074"/>
              <a:gd name="connsiteX10" fmla="*/ 2602377 w 3326461"/>
              <a:gd name="connsiteY10" fmla="*/ 264074 h 264074"/>
              <a:gd name="connsiteX11" fmla="*/ 1987074 w 3326461"/>
              <a:gd name="connsiteY11" fmla="*/ 264074 h 264074"/>
              <a:gd name="connsiteX12" fmla="*/ 1404156 w 3326461"/>
              <a:gd name="connsiteY12" fmla="*/ 264074 h 264074"/>
              <a:gd name="connsiteX13" fmla="*/ 821237 w 3326461"/>
              <a:gd name="connsiteY13" fmla="*/ 264074 h 264074"/>
              <a:gd name="connsiteX14" fmla="*/ 44013 w 3326461"/>
              <a:gd name="connsiteY14" fmla="*/ 264074 h 264074"/>
              <a:gd name="connsiteX15" fmla="*/ 0 w 3326461"/>
              <a:gd name="connsiteY15" fmla="*/ 220061 h 264074"/>
              <a:gd name="connsiteX16" fmla="*/ 0 w 3326461"/>
              <a:gd name="connsiteY16" fmla="*/ 44013 h 26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6461" h="264074" extrusionOk="0">
                <a:moveTo>
                  <a:pt x="0" y="44013"/>
                </a:moveTo>
                <a:cubicBezTo>
                  <a:pt x="-965" y="21308"/>
                  <a:pt x="17034" y="-2070"/>
                  <a:pt x="44013" y="0"/>
                </a:cubicBezTo>
                <a:cubicBezTo>
                  <a:pt x="250274" y="5732"/>
                  <a:pt x="361580" y="-6235"/>
                  <a:pt x="626931" y="0"/>
                </a:cubicBezTo>
                <a:cubicBezTo>
                  <a:pt x="892282" y="6235"/>
                  <a:pt x="976478" y="22531"/>
                  <a:pt x="1209850" y="0"/>
                </a:cubicBezTo>
                <a:cubicBezTo>
                  <a:pt x="1443222" y="-22531"/>
                  <a:pt x="1632562" y="19115"/>
                  <a:pt x="1857537" y="0"/>
                </a:cubicBezTo>
                <a:cubicBezTo>
                  <a:pt x="2082512" y="-19115"/>
                  <a:pt x="2244616" y="10666"/>
                  <a:pt x="2505224" y="0"/>
                </a:cubicBezTo>
                <a:cubicBezTo>
                  <a:pt x="2765832" y="-10666"/>
                  <a:pt x="3023229" y="-4862"/>
                  <a:pt x="3282448" y="0"/>
                </a:cubicBezTo>
                <a:cubicBezTo>
                  <a:pt x="3308833" y="1968"/>
                  <a:pt x="3326259" y="18077"/>
                  <a:pt x="3326461" y="44013"/>
                </a:cubicBezTo>
                <a:cubicBezTo>
                  <a:pt x="3325018" y="110731"/>
                  <a:pt x="3333641" y="158188"/>
                  <a:pt x="3326461" y="220061"/>
                </a:cubicBezTo>
                <a:cubicBezTo>
                  <a:pt x="3328345" y="246956"/>
                  <a:pt x="3305794" y="262179"/>
                  <a:pt x="3282448" y="264074"/>
                </a:cubicBezTo>
                <a:cubicBezTo>
                  <a:pt x="3073196" y="262797"/>
                  <a:pt x="2938630" y="288129"/>
                  <a:pt x="2602377" y="264074"/>
                </a:cubicBezTo>
                <a:cubicBezTo>
                  <a:pt x="2266124" y="240019"/>
                  <a:pt x="2156842" y="259457"/>
                  <a:pt x="1987074" y="264074"/>
                </a:cubicBezTo>
                <a:cubicBezTo>
                  <a:pt x="1817306" y="268691"/>
                  <a:pt x="1591543" y="249964"/>
                  <a:pt x="1404156" y="264074"/>
                </a:cubicBezTo>
                <a:cubicBezTo>
                  <a:pt x="1216769" y="278184"/>
                  <a:pt x="1093504" y="267769"/>
                  <a:pt x="821237" y="264074"/>
                </a:cubicBezTo>
                <a:cubicBezTo>
                  <a:pt x="548970" y="260379"/>
                  <a:pt x="425565" y="260794"/>
                  <a:pt x="44013" y="264074"/>
                </a:cubicBezTo>
                <a:cubicBezTo>
                  <a:pt x="22798" y="267602"/>
                  <a:pt x="-336" y="242153"/>
                  <a:pt x="0" y="220061"/>
                </a:cubicBezTo>
                <a:cubicBezTo>
                  <a:pt x="-6935" y="137642"/>
                  <a:pt x="-3397" y="86612"/>
                  <a:pt x="0" y="44013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9F95B2D-1369-6017-4E70-9ABB1F7B5F85}"/>
              </a:ext>
            </a:extLst>
          </p:cNvPr>
          <p:cNvSpPr/>
          <p:nvPr/>
        </p:nvSpPr>
        <p:spPr>
          <a:xfrm>
            <a:off x="6495272" y="3104278"/>
            <a:ext cx="3115259" cy="553322"/>
          </a:xfrm>
          <a:custGeom>
            <a:avLst/>
            <a:gdLst>
              <a:gd name="connsiteX0" fmla="*/ 0 w 3115259"/>
              <a:gd name="connsiteY0" fmla="*/ 92222 h 553322"/>
              <a:gd name="connsiteX1" fmla="*/ 92222 w 3115259"/>
              <a:gd name="connsiteY1" fmla="*/ 0 h 553322"/>
              <a:gd name="connsiteX2" fmla="*/ 619769 w 3115259"/>
              <a:gd name="connsiteY2" fmla="*/ 0 h 553322"/>
              <a:gd name="connsiteX3" fmla="*/ 1147315 w 3115259"/>
              <a:gd name="connsiteY3" fmla="*/ 0 h 553322"/>
              <a:gd name="connsiteX4" fmla="*/ 1733478 w 3115259"/>
              <a:gd name="connsiteY4" fmla="*/ 0 h 553322"/>
              <a:gd name="connsiteX5" fmla="*/ 2319641 w 3115259"/>
              <a:gd name="connsiteY5" fmla="*/ 0 h 553322"/>
              <a:gd name="connsiteX6" fmla="*/ 3023037 w 3115259"/>
              <a:gd name="connsiteY6" fmla="*/ 0 h 553322"/>
              <a:gd name="connsiteX7" fmla="*/ 3115259 w 3115259"/>
              <a:gd name="connsiteY7" fmla="*/ 92222 h 553322"/>
              <a:gd name="connsiteX8" fmla="*/ 3115259 w 3115259"/>
              <a:gd name="connsiteY8" fmla="*/ 461100 h 553322"/>
              <a:gd name="connsiteX9" fmla="*/ 3023037 w 3115259"/>
              <a:gd name="connsiteY9" fmla="*/ 553322 h 553322"/>
              <a:gd name="connsiteX10" fmla="*/ 2407566 w 3115259"/>
              <a:gd name="connsiteY10" fmla="*/ 553322 h 553322"/>
              <a:gd name="connsiteX11" fmla="*/ 1850711 w 3115259"/>
              <a:gd name="connsiteY11" fmla="*/ 553322 h 553322"/>
              <a:gd name="connsiteX12" fmla="*/ 1323164 w 3115259"/>
              <a:gd name="connsiteY12" fmla="*/ 553322 h 553322"/>
              <a:gd name="connsiteX13" fmla="*/ 795618 w 3115259"/>
              <a:gd name="connsiteY13" fmla="*/ 553322 h 553322"/>
              <a:gd name="connsiteX14" fmla="*/ 92222 w 3115259"/>
              <a:gd name="connsiteY14" fmla="*/ 553322 h 553322"/>
              <a:gd name="connsiteX15" fmla="*/ 0 w 3115259"/>
              <a:gd name="connsiteY15" fmla="*/ 461100 h 553322"/>
              <a:gd name="connsiteX16" fmla="*/ 0 w 3115259"/>
              <a:gd name="connsiteY16" fmla="*/ 92222 h 55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15259" h="553322" extrusionOk="0">
                <a:moveTo>
                  <a:pt x="0" y="92222"/>
                </a:moveTo>
                <a:cubicBezTo>
                  <a:pt x="-3214" y="46630"/>
                  <a:pt x="36673" y="-3577"/>
                  <a:pt x="92222" y="0"/>
                </a:cubicBezTo>
                <a:cubicBezTo>
                  <a:pt x="231320" y="11414"/>
                  <a:pt x="470172" y="-17974"/>
                  <a:pt x="619769" y="0"/>
                </a:cubicBezTo>
                <a:cubicBezTo>
                  <a:pt x="769366" y="17974"/>
                  <a:pt x="963671" y="-8551"/>
                  <a:pt x="1147315" y="0"/>
                </a:cubicBezTo>
                <a:cubicBezTo>
                  <a:pt x="1330959" y="8551"/>
                  <a:pt x="1533994" y="9312"/>
                  <a:pt x="1733478" y="0"/>
                </a:cubicBezTo>
                <a:cubicBezTo>
                  <a:pt x="1932962" y="-9312"/>
                  <a:pt x="2079820" y="3220"/>
                  <a:pt x="2319641" y="0"/>
                </a:cubicBezTo>
                <a:cubicBezTo>
                  <a:pt x="2559462" y="-3220"/>
                  <a:pt x="2835485" y="16283"/>
                  <a:pt x="3023037" y="0"/>
                </a:cubicBezTo>
                <a:cubicBezTo>
                  <a:pt x="3079279" y="5030"/>
                  <a:pt x="3113971" y="30922"/>
                  <a:pt x="3115259" y="92222"/>
                </a:cubicBezTo>
                <a:cubicBezTo>
                  <a:pt x="3111469" y="261975"/>
                  <a:pt x="3133440" y="345508"/>
                  <a:pt x="3115259" y="461100"/>
                </a:cubicBezTo>
                <a:cubicBezTo>
                  <a:pt x="3120942" y="519835"/>
                  <a:pt x="3072090" y="549619"/>
                  <a:pt x="3023037" y="553322"/>
                </a:cubicBezTo>
                <a:cubicBezTo>
                  <a:pt x="2887380" y="557004"/>
                  <a:pt x="2563054" y="523675"/>
                  <a:pt x="2407566" y="553322"/>
                </a:cubicBezTo>
                <a:cubicBezTo>
                  <a:pt x="2252078" y="582969"/>
                  <a:pt x="2002923" y="564882"/>
                  <a:pt x="1850711" y="553322"/>
                </a:cubicBezTo>
                <a:cubicBezTo>
                  <a:pt x="1698499" y="541762"/>
                  <a:pt x="1466947" y="530393"/>
                  <a:pt x="1323164" y="553322"/>
                </a:cubicBezTo>
                <a:cubicBezTo>
                  <a:pt x="1179381" y="576251"/>
                  <a:pt x="909906" y="563860"/>
                  <a:pt x="795618" y="553322"/>
                </a:cubicBezTo>
                <a:cubicBezTo>
                  <a:pt x="681330" y="542784"/>
                  <a:pt x="288826" y="575406"/>
                  <a:pt x="92222" y="553322"/>
                </a:cubicBezTo>
                <a:cubicBezTo>
                  <a:pt x="44364" y="556830"/>
                  <a:pt x="-191" y="510774"/>
                  <a:pt x="0" y="461100"/>
                </a:cubicBezTo>
                <a:cubicBezTo>
                  <a:pt x="-12947" y="277217"/>
                  <a:pt x="-449" y="232419"/>
                  <a:pt x="0" y="92222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6763C84-12E8-CDED-A31C-B59E1B17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064" y="4345538"/>
            <a:ext cx="4219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5F2BCF9-7FFE-662D-DBCE-839B3004AD69}"/>
              </a:ext>
            </a:extLst>
          </p:cNvPr>
          <p:cNvSpPr txBox="1"/>
          <p:nvPr/>
        </p:nvSpPr>
        <p:spPr>
          <a:xfrm>
            <a:off x="279918" y="298578"/>
            <a:ext cx="276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資料科學套件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D0FB313-2AA1-6062-682A-F1E49A0547B1}"/>
              </a:ext>
            </a:extLst>
          </p:cNvPr>
          <p:cNvSpPr/>
          <p:nvPr/>
        </p:nvSpPr>
        <p:spPr>
          <a:xfrm>
            <a:off x="1832051" y="1366215"/>
            <a:ext cx="1764000" cy="79200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NumPy</a:t>
            </a:r>
            <a:endParaRPr lang="zh-TW" alt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C689DC8-2432-8008-68FF-4DBB097DC3E5}"/>
              </a:ext>
            </a:extLst>
          </p:cNvPr>
          <p:cNvSpPr/>
          <p:nvPr/>
        </p:nvSpPr>
        <p:spPr>
          <a:xfrm>
            <a:off x="1832051" y="2676726"/>
            <a:ext cx="1764000" cy="7920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Pandas</a:t>
            </a:r>
            <a:endParaRPr lang="zh-TW" alt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66AFFF-EE28-F176-5165-6C6048B296E4}"/>
              </a:ext>
            </a:extLst>
          </p:cNvPr>
          <p:cNvSpPr/>
          <p:nvPr/>
        </p:nvSpPr>
        <p:spPr>
          <a:xfrm>
            <a:off x="1832051" y="3987237"/>
            <a:ext cx="1764000" cy="79200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Matplotlib</a:t>
            </a:r>
            <a:endParaRPr lang="zh-TW" alt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D8ED21-60EC-EA15-15D2-3D71D64EA462}"/>
              </a:ext>
            </a:extLst>
          </p:cNvPr>
          <p:cNvSpPr/>
          <p:nvPr/>
        </p:nvSpPr>
        <p:spPr>
          <a:xfrm>
            <a:off x="1832051" y="5297747"/>
            <a:ext cx="1764000" cy="7920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Seaborn</a:t>
            </a:r>
            <a:endParaRPr lang="zh-TW" alt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D20751-9AFA-4A4B-AD91-091749395A03}"/>
              </a:ext>
            </a:extLst>
          </p:cNvPr>
          <p:cNvSpPr txBox="1"/>
          <p:nvPr/>
        </p:nvSpPr>
        <p:spPr>
          <a:xfrm>
            <a:off x="4512258" y="1366215"/>
            <a:ext cx="3447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陣列處理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高效率向量、矩陣運算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9F6C25-67DB-76A9-FBB7-4CF8577218F1}"/>
              </a:ext>
            </a:extLst>
          </p:cNvPr>
          <p:cNvSpPr txBox="1"/>
          <p:nvPr/>
        </p:nvSpPr>
        <p:spPr>
          <a:xfrm>
            <a:off x="4512258" y="2564893"/>
            <a:ext cx="2967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建立在</a:t>
            </a:r>
            <a:r>
              <a:rPr lang="en-US" altLang="zh-TW" sz="2000" dirty="0"/>
              <a:t>NumPy</a:t>
            </a:r>
            <a:r>
              <a:rPr lang="zh-TW" altLang="en-US" sz="2000" dirty="0"/>
              <a:t>套件上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程式碼版的</a:t>
            </a:r>
            <a:r>
              <a:rPr lang="en-US" altLang="zh-TW" sz="2000" dirty="0"/>
              <a:t>excel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資料處理、分析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4B028D-7171-922F-40CD-071818E51263}"/>
              </a:ext>
            </a:extLst>
          </p:cNvPr>
          <p:cNvSpPr txBox="1"/>
          <p:nvPr/>
        </p:nvSpPr>
        <p:spPr>
          <a:xfrm>
            <a:off x="4512258" y="3931320"/>
            <a:ext cx="2967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資料視覺化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支援多種統計圖表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0203F1-3E2A-F5F9-D110-1D2725EA7C68}"/>
              </a:ext>
            </a:extLst>
          </p:cNvPr>
          <p:cNvSpPr txBox="1"/>
          <p:nvPr/>
        </p:nvSpPr>
        <p:spPr>
          <a:xfrm>
            <a:off x="4512258" y="5129998"/>
            <a:ext cx="4506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建立在</a:t>
            </a:r>
            <a:r>
              <a:rPr lang="en-US" altLang="zh-TW" sz="2000" dirty="0"/>
              <a:t>Matplotlib</a:t>
            </a:r>
            <a:r>
              <a:rPr lang="zh-TW" altLang="en-US" sz="2000" dirty="0"/>
              <a:t>函式庫上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緊密整合</a:t>
            </a:r>
            <a:r>
              <a:rPr lang="en-US" altLang="zh-TW" sz="2000" dirty="0"/>
              <a:t>Pandas</a:t>
            </a:r>
            <a:r>
              <a:rPr lang="zh-TW" altLang="en-US" sz="2000" dirty="0"/>
              <a:t>資料結構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繪製更漂亮的圖表</a:t>
            </a:r>
            <a:endParaRPr lang="en-US" altLang="zh-TW" sz="2000" dirty="0"/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5E838316-38D6-4E9A-4B17-2944584A9838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1832051" y="4383237"/>
            <a:ext cx="12700" cy="1310510"/>
          </a:xfrm>
          <a:prstGeom prst="curvedConnector3">
            <a:avLst>
              <a:gd name="adj1" fmla="val 4885717"/>
            </a:avLst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E93CE243-C972-5CB8-26A9-30EC1ED254DC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832051" y="1762214"/>
            <a:ext cx="12700" cy="1310511"/>
          </a:xfrm>
          <a:prstGeom prst="curvedConnector3">
            <a:avLst>
              <a:gd name="adj1" fmla="val 5840819"/>
            </a:avLst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87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BA3D8B-23FD-63FF-0C6A-1A4590F03C7B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亂數函數</a:t>
            </a:r>
            <a:endParaRPr lang="zh-TW" altLang="en-US" sz="28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29078B0-7646-119B-C4C6-5127BFD41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83835"/>
              </p:ext>
            </p:extLst>
          </p:nvPr>
        </p:nvGraphicFramePr>
        <p:xfrm>
          <a:off x="724289" y="1864515"/>
          <a:ext cx="10683550" cy="312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05">
                  <a:extLst>
                    <a:ext uri="{9D8B030D-6E8A-4147-A177-3AD203B41FA5}">
                      <a16:colId xmlns:a16="http://schemas.microsoft.com/office/drawing/2014/main" val="515895703"/>
                    </a:ext>
                  </a:extLst>
                </a:gridCol>
                <a:gridCol w="7725745">
                  <a:extLst>
                    <a:ext uri="{9D8B030D-6E8A-4147-A177-3AD203B41FA5}">
                      <a16:colId xmlns:a16="http://schemas.microsoft.com/office/drawing/2014/main" val="3442098374"/>
                    </a:ext>
                  </a:extLst>
                </a:gridCol>
              </a:tblGrid>
              <a:tr h="5214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函數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說明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278560"/>
                  </a:ext>
                </a:extLst>
              </a:tr>
              <a:tr h="521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seed(int)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亂數種子，同一個種子會產生相同的亂數序列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9854"/>
                  </a:ext>
                </a:extLst>
              </a:tr>
              <a:tr h="521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random( 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0.0~1.0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149491"/>
                  </a:ext>
                </a:extLst>
              </a:tr>
              <a:tr h="521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randint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min,max,size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Size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陣列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297928"/>
                  </a:ext>
                </a:extLst>
              </a:tr>
              <a:tr h="521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rand(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row,col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產生亂數陣列，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參考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p.14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的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924478"/>
                  </a:ext>
                </a:extLst>
              </a:tr>
              <a:tr h="521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randn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row,col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產生</a:t>
                      </a:r>
                      <a:r>
                        <a:rPr lang="zh-TW" altLang="en-US" sz="2000" dirty="0">
                          <a:solidFill>
                            <a:srgbClr val="FF9999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標準常態分配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的樣本資料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52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294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007F27-B8BE-05CC-9922-C18BB111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5" y="233267"/>
            <a:ext cx="3693425" cy="27058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C5246B6-BA40-A2A1-616A-3FF9AEEB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65" y="3043333"/>
            <a:ext cx="4733925" cy="3581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380F34-98B4-E50B-76F6-30855E55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91" y="3624156"/>
            <a:ext cx="5388526" cy="24197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15F4506-83EC-6D8E-B4D6-2AD51FFF0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191" y="1137168"/>
            <a:ext cx="4249920" cy="710293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5D6194-D0F7-4BB0-82E7-FE4A32572109}"/>
              </a:ext>
            </a:extLst>
          </p:cNvPr>
          <p:cNvSpPr/>
          <p:nvPr/>
        </p:nvSpPr>
        <p:spPr>
          <a:xfrm>
            <a:off x="1209829" y="1360277"/>
            <a:ext cx="2541077" cy="300572"/>
          </a:xfrm>
          <a:custGeom>
            <a:avLst/>
            <a:gdLst>
              <a:gd name="connsiteX0" fmla="*/ 0 w 2541077"/>
              <a:gd name="connsiteY0" fmla="*/ 50096 h 300572"/>
              <a:gd name="connsiteX1" fmla="*/ 50096 w 2541077"/>
              <a:gd name="connsiteY1" fmla="*/ 0 h 300572"/>
              <a:gd name="connsiteX2" fmla="*/ 611500 w 2541077"/>
              <a:gd name="connsiteY2" fmla="*/ 0 h 300572"/>
              <a:gd name="connsiteX3" fmla="*/ 1172903 w 2541077"/>
              <a:gd name="connsiteY3" fmla="*/ 0 h 300572"/>
              <a:gd name="connsiteX4" fmla="*/ 1783124 w 2541077"/>
              <a:gd name="connsiteY4" fmla="*/ 0 h 300572"/>
              <a:gd name="connsiteX5" fmla="*/ 2490981 w 2541077"/>
              <a:gd name="connsiteY5" fmla="*/ 0 h 300572"/>
              <a:gd name="connsiteX6" fmla="*/ 2541077 w 2541077"/>
              <a:gd name="connsiteY6" fmla="*/ 50096 h 300572"/>
              <a:gd name="connsiteX7" fmla="*/ 2541077 w 2541077"/>
              <a:gd name="connsiteY7" fmla="*/ 250476 h 300572"/>
              <a:gd name="connsiteX8" fmla="*/ 2490981 w 2541077"/>
              <a:gd name="connsiteY8" fmla="*/ 300572 h 300572"/>
              <a:gd name="connsiteX9" fmla="*/ 1856351 w 2541077"/>
              <a:gd name="connsiteY9" fmla="*/ 300572 h 300572"/>
              <a:gd name="connsiteX10" fmla="*/ 1270539 w 2541077"/>
              <a:gd name="connsiteY10" fmla="*/ 300572 h 300572"/>
              <a:gd name="connsiteX11" fmla="*/ 684726 w 2541077"/>
              <a:gd name="connsiteY11" fmla="*/ 300572 h 300572"/>
              <a:gd name="connsiteX12" fmla="*/ 50096 w 2541077"/>
              <a:gd name="connsiteY12" fmla="*/ 300572 h 300572"/>
              <a:gd name="connsiteX13" fmla="*/ 0 w 2541077"/>
              <a:gd name="connsiteY13" fmla="*/ 250476 h 300572"/>
              <a:gd name="connsiteX14" fmla="*/ 0 w 2541077"/>
              <a:gd name="connsiteY14" fmla="*/ 50096 h 30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41077" h="300572" extrusionOk="0">
                <a:moveTo>
                  <a:pt x="0" y="50096"/>
                </a:moveTo>
                <a:cubicBezTo>
                  <a:pt x="-1689" y="25237"/>
                  <a:pt x="18461" y="-3075"/>
                  <a:pt x="50096" y="0"/>
                </a:cubicBezTo>
                <a:cubicBezTo>
                  <a:pt x="185090" y="3566"/>
                  <a:pt x="452482" y="23331"/>
                  <a:pt x="611500" y="0"/>
                </a:cubicBezTo>
                <a:cubicBezTo>
                  <a:pt x="770518" y="-23331"/>
                  <a:pt x="939458" y="-10860"/>
                  <a:pt x="1172903" y="0"/>
                </a:cubicBezTo>
                <a:cubicBezTo>
                  <a:pt x="1406348" y="10860"/>
                  <a:pt x="1528667" y="12739"/>
                  <a:pt x="1783124" y="0"/>
                </a:cubicBezTo>
                <a:cubicBezTo>
                  <a:pt x="2037581" y="-12739"/>
                  <a:pt x="2148817" y="-34578"/>
                  <a:pt x="2490981" y="0"/>
                </a:cubicBezTo>
                <a:cubicBezTo>
                  <a:pt x="2514836" y="-1671"/>
                  <a:pt x="2536429" y="19115"/>
                  <a:pt x="2541077" y="50096"/>
                </a:cubicBezTo>
                <a:cubicBezTo>
                  <a:pt x="2546043" y="116189"/>
                  <a:pt x="2542412" y="179584"/>
                  <a:pt x="2541077" y="250476"/>
                </a:cubicBezTo>
                <a:cubicBezTo>
                  <a:pt x="2541404" y="279246"/>
                  <a:pt x="2522700" y="301984"/>
                  <a:pt x="2490981" y="300572"/>
                </a:cubicBezTo>
                <a:cubicBezTo>
                  <a:pt x="2302497" y="292537"/>
                  <a:pt x="2094038" y="306804"/>
                  <a:pt x="1856351" y="300572"/>
                </a:cubicBezTo>
                <a:cubicBezTo>
                  <a:pt x="1618664" y="294341"/>
                  <a:pt x="1418587" y="283651"/>
                  <a:pt x="1270539" y="300572"/>
                </a:cubicBezTo>
                <a:cubicBezTo>
                  <a:pt x="1122491" y="317493"/>
                  <a:pt x="973829" y="295578"/>
                  <a:pt x="684726" y="300572"/>
                </a:cubicBezTo>
                <a:cubicBezTo>
                  <a:pt x="395623" y="305566"/>
                  <a:pt x="204188" y="292342"/>
                  <a:pt x="50096" y="300572"/>
                </a:cubicBezTo>
                <a:cubicBezTo>
                  <a:pt x="24795" y="301162"/>
                  <a:pt x="2882" y="275323"/>
                  <a:pt x="0" y="250476"/>
                </a:cubicBezTo>
                <a:cubicBezTo>
                  <a:pt x="6477" y="201753"/>
                  <a:pt x="-2458" y="91960"/>
                  <a:pt x="0" y="5009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D34EC2-B976-9DED-B1D8-1D368F183DCF}"/>
              </a:ext>
            </a:extLst>
          </p:cNvPr>
          <p:cNvSpPr/>
          <p:nvPr/>
        </p:nvSpPr>
        <p:spPr>
          <a:xfrm>
            <a:off x="1209829" y="2035922"/>
            <a:ext cx="3326461" cy="300571"/>
          </a:xfrm>
          <a:custGeom>
            <a:avLst/>
            <a:gdLst>
              <a:gd name="connsiteX0" fmla="*/ 0 w 3326461"/>
              <a:gd name="connsiteY0" fmla="*/ 50096 h 300571"/>
              <a:gd name="connsiteX1" fmla="*/ 50096 w 3326461"/>
              <a:gd name="connsiteY1" fmla="*/ 0 h 300571"/>
              <a:gd name="connsiteX2" fmla="*/ 630824 w 3326461"/>
              <a:gd name="connsiteY2" fmla="*/ 0 h 300571"/>
              <a:gd name="connsiteX3" fmla="*/ 1211553 w 3326461"/>
              <a:gd name="connsiteY3" fmla="*/ 0 h 300571"/>
              <a:gd name="connsiteX4" fmla="*/ 1856807 w 3326461"/>
              <a:gd name="connsiteY4" fmla="*/ 0 h 300571"/>
              <a:gd name="connsiteX5" fmla="*/ 2502060 w 3326461"/>
              <a:gd name="connsiteY5" fmla="*/ 0 h 300571"/>
              <a:gd name="connsiteX6" fmla="*/ 3276365 w 3326461"/>
              <a:gd name="connsiteY6" fmla="*/ 0 h 300571"/>
              <a:gd name="connsiteX7" fmla="*/ 3326461 w 3326461"/>
              <a:gd name="connsiteY7" fmla="*/ 50096 h 300571"/>
              <a:gd name="connsiteX8" fmla="*/ 3326461 w 3326461"/>
              <a:gd name="connsiteY8" fmla="*/ 250475 h 300571"/>
              <a:gd name="connsiteX9" fmla="*/ 3276365 w 3326461"/>
              <a:gd name="connsiteY9" fmla="*/ 300571 h 300571"/>
              <a:gd name="connsiteX10" fmla="*/ 2598849 w 3326461"/>
              <a:gd name="connsiteY10" fmla="*/ 300571 h 300571"/>
              <a:gd name="connsiteX11" fmla="*/ 1985857 w 3326461"/>
              <a:gd name="connsiteY11" fmla="*/ 300571 h 300571"/>
              <a:gd name="connsiteX12" fmla="*/ 1405129 w 3326461"/>
              <a:gd name="connsiteY12" fmla="*/ 300571 h 300571"/>
              <a:gd name="connsiteX13" fmla="*/ 824401 w 3326461"/>
              <a:gd name="connsiteY13" fmla="*/ 300571 h 300571"/>
              <a:gd name="connsiteX14" fmla="*/ 50096 w 3326461"/>
              <a:gd name="connsiteY14" fmla="*/ 300571 h 300571"/>
              <a:gd name="connsiteX15" fmla="*/ 0 w 3326461"/>
              <a:gd name="connsiteY15" fmla="*/ 250475 h 300571"/>
              <a:gd name="connsiteX16" fmla="*/ 0 w 3326461"/>
              <a:gd name="connsiteY16" fmla="*/ 50096 h 3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6461" h="300571" extrusionOk="0">
                <a:moveTo>
                  <a:pt x="0" y="50096"/>
                </a:moveTo>
                <a:cubicBezTo>
                  <a:pt x="-1689" y="25237"/>
                  <a:pt x="18461" y="-3075"/>
                  <a:pt x="50096" y="0"/>
                </a:cubicBezTo>
                <a:cubicBezTo>
                  <a:pt x="262172" y="18158"/>
                  <a:pt x="450602" y="-25428"/>
                  <a:pt x="630824" y="0"/>
                </a:cubicBezTo>
                <a:cubicBezTo>
                  <a:pt x="811046" y="25428"/>
                  <a:pt x="1007266" y="-7261"/>
                  <a:pt x="1211553" y="0"/>
                </a:cubicBezTo>
                <a:cubicBezTo>
                  <a:pt x="1415840" y="7261"/>
                  <a:pt x="1613724" y="11130"/>
                  <a:pt x="1856807" y="0"/>
                </a:cubicBezTo>
                <a:cubicBezTo>
                  <a:pt x="2099890" y="-11130"/>
                  <a:pt x="2344889" y="5489"/>
                  <a:pt x="2502060" y="0"/>
                </a:cubicBezTo>
                <a:cubicBezTo>
                  <a:pt x="2659231" y="-5489"/>
                  <a:pt x="2956395" y="38283"/>
                  <a:pt x="3276365" y="0"/>
                </a:cubicBezTo>
                <a:cubicBezTo>
                  <a:pt x="3305358" y="1256"/>
                  <a:pt x="3325820" y="17266"/>
                  <a:pt x="3326461" y="50096"/>
                </a:cubicBezTo>
                <a:cubicBezTo>
                  <a:pt x="3328074" y="135000"/>
                  <a:pt x="3332365" y="207983"/>
                  <a:pt x="3326461" y="250475"/>
                </a:cubicBezTo>
                <a:cubicBezTo>
                  <a:pt x="3328327" y="280704"/>
                  <a:pt x="3303702" y="299921"/>
                  <a:pt x="3276365" y="300571"/>
                </a:cubicBezTo>
                <a:cubicBezTo>
                  <a:pt x="2975910" y="315818"/>
                  <a:pt x="2919027" y="323078"/>
                  <a:pt x="2598849" y="300571"/>
                </a:cubicBezTo>
                <a:cubicBezTo>
                  <a:pt x="2278671" y="278064"/>
                  <a:pt x="2274262" y="290915"/>
                  <a:pt x="1985857" y="300571"/>
                </a:cubicBezTo>
                <a:cubicBezTo>
                  <a:pt x="1697452" y="310227"/>
                  <a:pt x="1601773" y="305430"/>
                  <a:pt x="1405129" y="300571"/>
                </a:cubicBezTo>
                <a:cubicBezTo>
                  <a:pt x="1208485" y="295712"/>
                  <a:pt x="993633" y="293761"/>
                  <a:pt x="824401" y="300571"/>
                </a:cubicBezTo>
                <a:cubicBezTo>
                  <a:pt x="655169" y="307381"/>
                  <a:pt x="260444" y="337486"/>
                  <a:pt x="50096" y="300571"/>
                </a:cubicBezTo>
                <a:cubicBezTo>
                  <a:pt x="26929" y="305704"/>
                  <a:pt x="-671" y="273713"/>
                  <a:pt x="0" y="250475"/>
                </a:cubicBezTo>
                <a:cubicBezTo>
                  <a:pt x="-542" y="172777"/>
                  <a:pt x="-7115" y="145229"/>
                  <a:pt x="0" y="5009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396146-5B8A-4FF9-2B45-9D78E9C1A21E}"/>
              </a:ext>
            </a:extLst>
          </p:cNvPr>
          <p:cNvSpPr/>
          <p:nvPr/>
        </p:nvSpPr>
        <p:spPr>
          <a:xfrm>
            <a:off x="1418212" y="3765584"/>
            <a:ext cx="2127421" cy="300571"/>
          </a:xfrm>
          <a:custGeom>
            <a:avLst/>
            <a:gdLst>
              <a:gd name="connsiteX0" fmla="*/ 0 w 2127421"/>
              <a:gd name="connsiteY0" fmla="*/ 50096 h 300571"/>
              <a:gd name="connsiteX1" fmla="*/ 50096 w 2127421"/>
              <a:gd name="connsiteY1" fmla="*/ 0 h 300571"/>
              <a:gd name="connsiteX2" fmla="*/ 685294 w 2127421"/>
              <a:gd name="connsiteY2" fmla="*/ 0 h 300571"/>
              <a:gd name="connsiteX3" fmla="*/ 1320493 w 2127421"/>
              <a:gd name="connsiteY3" fmla="*/ 0 h 300571"/>
              <a:gd name="connsiteX4" fmla="*/ 2077325 w 2127421"/>
              <a:gd name="connsiteY4" fmla="*/ 0 h 300571"/>
              <a:gd name="connsiteX5" fmla="*/ 2127421 w 2127421"/>
              <a:gd name="connsiteY5" fmla="*/ 50096 h 300571"/>
              <a:gd name="connsiteX6" fmla="*/ 2127421 w 2127421"/>
              <a:gd name="connsiteY6" fmla="*/ 250475 h 300571"/>
              <a:gd name="connsiteX7" fmla="*/ 2077325 w 2127421"/>
              <a:gd name="connsiteY7" fmla="*/ 300571 h 300571"/>
              <a:gd name="connsiteX8" fmla="*/ 1442127 w 2127421"/>
              <a:gd name="connsiteY8" fmla="*/ 300571 h 300571"/>
              <a:gd name="connsiteX9" fmla="*/ 766384 w 2127421"/>
              <a:gd name="connsiteY9" fmla="*/ 300571 h 300571"/>
              <a:gd name="connsiteX10" fmla="*/ 50096 w 2127421"/>
              <a:gd name="connsiteY10" fmla="*/ 300571 h 300571"/>
              <a:gd name="connsiteX11" fmla="*/ 0 w 2127421"/>
              <a:gd name="connsiteY11" fmla="*/ 250475 h 300571"/>
              <a:gd name="connsiteX12" fmla="*/ 0 w 2127421"/>
              <a:gd name="connsiteY12" fmla="*/ 50096 h 3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7421" h="300571" extrusionOk="0">
                <a:moveTo>
                  <a:pt x="0" y="50096"/>
                </a:moveTo>
                <a:cubicBezTo>
                  <a:pt x="-1689" y="25237"/>
                  <a:pt x="18461" y="-3075"/>
                  <a:pt x="50096" y="0"/>
                </a:cubicBezTo>
                <a:cubicBezTo>
                  <a:pt x="212616" y="-24630"/>
                  <a:pt x="507357" y="19960"/>
                  <a:pt x="685294" y="0"/>
                </a:cubicBezTo>
                <a:cubicBezTo>
                  <a:pt x="863231" y="-19960"/>
                  <a:pt x="1040609" y="28099"/>
                  <a:pt x="1320493" y="0"/>
                </a:cubicBezTo>
                <a:cubicBezTo>
                  <a:pt x="1600377" y="-28099"/>
                  <a:pt x="1889820" y="26836"/>
                  <a:pt x="2077325" y="0"/>
                </a:cubicBezTo>
                <a:cubicBezTo>
                  <a:pt x="2107105" y="2168"/>
                  <a:pt x="2128474" y="23526"/>
                  <a:pt x="2127421" y="50096"/>
                </a:cubicBezTo>
                <a:cubicBezTo>
                  <a:pt x="2131221" y="117775"/>
                  <a:pt x="2129738" y="152384"/>
                  <a:pt x="2127421" y="250475"/>
                </a:cubicBezTo>
                <a:cubicBezTo>
                  <a:pt x="2125198" y="277774"/>
                  <a:pt x="2104319" y="299833"/>
                  <a:pt x="2077325" y="300571"/>
                </a:cubicBezTo>
                <a:cubicBezTo>
                  <a:pt x="1926274" y="286494"/>
                  <a:pt x="1619297" y="311694"/>
                  <a:pt x="1442127" y="300571"/>
                </a:cubicBezTo>
                <a:cubicBezTo>
                  <a:pt x="1264957" y="289448"/>
                  <a:pt x="950002" y="306008"/>
                  <a:pt x="766384" y="300571"/>
                </a:cubicBezTo>
                <a:cubicBezTo>
                  <a:pt x="582766" y="295134"/>
                  <a:pt x="347848" y="274783"/>
                  <a:pt x="50096" y="300571"/>
                </a:cubicBezTo>
                <a:cubicBezTo>
                  <a:pt x="26339" y="305664"/>
                  <a:pt x="-1480" y="277346"/>
                  <a:pt x="0" y="250475"/>
                </a:cubicBezTo>
                <a:cubicBezTo>
                  <a:pt x="-6168" y="195717"/>
                  <a:pt x="-9404" y="127306"/>
                  <a:pt x="0" y="5009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0AC7D41-A3BE-E7E5-6837-BC067DBAA8FD}"/>
              </a:ext>
            </a:extLst>
          </p:cNvPr>
          <p:cNvSpPr/>
          <p:nvPr/>
        </p:nvSpPr>
        <p:spPr>
          <a:xfrm>
            <a:off x="1416656" y="4441229"/>
            <a:ext cx="2334250" cy="300571"/>
          </a:xfrm>
          <a:custGeom>
            <a:avLst/>
            <a:gdLst>
              <a:gd name="connsiteX0" fmla="*/ 0 w 2334250"/>
              <a:gd name="connsiteY0" fmla="*/ 50096 h 300571"/>
              <a:gd name="connsiteX1" fmla="*/ 50096 w 2334250"/>
              <a:gd name="connsiteY1" fmla="*/ 0 h 300571"/>
              <a:gd name="connsiteX2" fmla="*/ 563929 w 2334250"/>
              <a:gd name="connsiteY2" fmla="*/ 0 h 300571"/>
              <a:gd name="connsiteX3" fmla="*/ 1077763 w 2334250"/>
              <a:gd name="connsiteY3" fmla="*/ 0 h 300571"/>
              <a:gd name="connsiteX4" fmla="*/ 1636277 w 2334250"/>
              <a:gd name="connsiteY4" fmla="*/ 0 h 300571"/>
              <a:gd name="connsiteX5" fmla="*/ 2284154 w 2334250"/>
              <a:gd name="connsiteY5" fmla="*/ 0 h 300571"/>
              <a:gd name="connsiteX6" fmla="*/ 2334250 w 2334250"/>
              <a:gd name="connsiteY6" fmla="*/ 50096 h 300571"/>
              <a:gd name="connsiteX7" fmla="*/ 2334250 w 2334250"/>
              <a:gd name="connsiteY7" fmla="*/ 250475 h 300571"/>
              <a:gd name="connsiteX8" fmla="*/ 2284154 w 2334250"/>
              <a:gd name="connsiteY8" fmla="*/ 300571 h 300571"/>
              <a:gd name="connsiteX9" fmla="*/ 1703299 w 2334250"/>
              <a:gd name="connsiteY9" fmla="*/ 300571 h 300571"/>
              <a:gd name="connsiteX10" fmla="*/ 1167125 w 2334250"/>
              <a:gd name="connsiteY10" fmla="*/ 300571 h 300571"/>
              <a:gd name="connsiteX11" fmla="*/ 630951 w 2334250"/>
              <a:gd name="connsiteY11" fmla="*/ 300571 h 300571"/>
              <a:gd name="connsiteX12" fmla="*/ 50096 w 2334250"/>
              <a:gd name="connsiteY12" fmla="*/ 300571 h 300571"/>
              <a:gd name="connsiteX13" fmla="*/ 0 w 2334250"/>
              <a:gd name="connsiteY13" fmla="*/ 250475 h 300571"/>
              <a:gd name="connsiteX14" fmla="*/ 0 w 2334250"/>
              <a:gd name="connsiteY14" fmla="*/ 50096 h 3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34250" h="300571" extrusionOk="0">
                <a:moveTo>
                  <a:pt x="0" y="50096"/>
                </a:moveTo>
                <a:cubicBezTo>
                  <a:pt x="-1689" y="25237"/>
                  <a:pt x="18461" y="-3075"/>
                  <a:pt x="50096" y="0"/>
                </a:cubicBezTo>
                <a:cubicBezTo>
                  <a:pt x="293379" y="-9920"/>
                  <a:pt x="338462" y="-12540"/>
                  <a:pt x="563929" y="0"/>
                </a:cubicBezTo>
                <a:cubicBezTo>
                  <a:pt x="789396" y="12540"/>
                  <a:pt x="870916" y="-9058"/>
                  <a:pt x="1077763" y="0"/>
                </a:cubicBezTo>
                <a:cubicBezTo>
                  <a:pt x="1284610" y="9058"/>
                  <a:pt x="1406635" y="7164"/>
                  <a:pt x="1636277" y="0"/>
                </a:cubicBezTo>
                <a:cubicBezTo>
                  <a:pt x="1865919" y="-7164"/>
                  <a:pt x="2058729" y="-28839"/>
                  <a:pt x="2284154" y="0"/>
                </a:cubicBezTo>
                <a:cubicBezTo>
                  <a:pt x="2308009" y="-1671"/>
                  <a:pt x="2329602" y="19115"/>
                  <a:pt x="2334250" y="50096"/>
                </a:cubicBezTo>
                <a:cubicBezTo>
                  <a:pt x="2341279" y="121211"/>
                  <a:pt x="2336762" y="182803"/>
                  <a:pt x="2334250" y="250475"/>
                </a:cubicBezTo>
                <a:cubicBezTo>
                  <a:pt x="2334577" y="279245"/>
                  <a:pt x="2315873" y="301983"/>
                  <a:pt x="2284154" y="300571"/>
                </a:cubicBezTo>
                <a:cubicBezTo>
                  <a:pt x="2144260" y="328099"/>
                  <a:pt x="1920776" y="293968"/>
                  <a:pt x="1703299" y="300571"/>
                </a:cubicBezTo>
                <a:cubicBezTo>
                  <a:pt x="1485822" y="307174"/>
                  <a:pt x="1380418" y="311157"/>
                  <a:pt x="1167125" y="300571"/>
                </a:cubicBezTo>
                <a:cubicBezTo>
                  <a:pt x="953832" y="289985"/>
                  <a:pt x="758222" y="319508"/>
                  <a:pt x="630951" y="300571"/>
                </a:cubicBezTo>
                <a:cubicBezTo>
                  <a:pt x="503680" y="281634"/>
                  <a:pt x="176073" y="328898"/>
                  <a:pt x="50096" y="300571"/>
                </a:cubicBezTo>
                <a:cubicBezTo>
                  <a:pt x="24795" y="301161"/>
                  <a:pt x="2882" y="275322"/>
                  <a:pt x="0" y="250475"/>
                </a:cubicBezTo>
                <a:cubicBezTo>
                  <a:pt x="-8003" y="194706"/>
                  <a:pt x="52" y="146872"/>
                  <a:pt x="0" y="5009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BB92F0-6A1C-CE81-AA40-9F75E0C806C2}"/>
              </a:ext>
            </a:extLst>
          </p:cNvPr>
          <p:cNvSpPr/>
          <p:nvPr/>
        </p:nvSpPr>
        <p:spPr>
          <a:xfrm>
            <a:off x="1416655" y="5140494"/>
            <a:ext cx="3481915" cy="300571"/>
          </a:xfrm>
          <a:custGeom>
            <a:avLst/>
            <a:gdLst>
              <a:gd name="connsiteX0" fmla="*/ 0 w 3481915"/>
              <a:gd name="connsiteY0" fmla="*/ 50096 h 300571"/>
              <a:gd name="connsiteX1" fmla="*/ 50096 w 3481915"/>
              <a:gd name="connsiteY1" fmla="*/ 0 h 300571"/>
              <a:gd name="connsiteX2" fmla="*/ 658806 w 3481915"/>
              <a:gd name="connsiteY2" fmla="*/ 0 h 300571"/>
              <a:gd name="connsiteX3" fmla="*/ 1267516 w 3481915"/>
              <a:gd name="connsiteY3" fmla="*/ 0 h 300571"/>
              <a:gd name="connsiteX4" fmla="*/ 1943861 w 3481915"/>
              <a:gd name="connsiteY4" fmla="*/ 0 h 300571"/>
              <a:gd name="connsiteX5" fmla="*/ 2620205 w 3481915"/>
              <a:gd name="connsiteY5" fmla="*/ 0 h 300571"/>
              <a:gd name="connsiteX6" fmla="*/ 3431819 w 3481915"/>
              <a:gd name="connsiteY6" fmla="*/ 0 h 300571"/>
              <a:gd name="connsiteX7" fmla="*/ 3481915 w 3481915"/>
              <a:gd name="connsiteY7" fmla="*/ 50096 h 300571"/>
              <a:gd name="connsiteX8" fmla="*/ 3481915 w 3481915"/>
              <a:gd name="connsiteY8" fmla="*/ 250475 h 300571"/>
              <a:gd name="connsiteX9" fmla="*/ 3431819 w 3481915"/>
              <a:gd name="connsiteY9" fmla="*/ 300571 h 300571"/>
              <a:gd name="connsiteX10" fmla="*/ 2721657 w 3481915"/>
              <a:gd name="connsiteY10" fmla="*/ 300571 h 300571"/>
              <a:gd name="connsiteX11" fmla="*/ 2079130 w 3481915"/>
              <a:gd name="connsiteY11" fmla="*/ 300571 h 300571"/>
              <a:gd name="connsiteX12" fmla="*/ 1470420 w 3481915"/>
              <a:gd name="connsiteY12" fmla="*/ 300571 h 300571"/>
              <a:gd name="connsiteX13" fmla="*/ 861710 w 3481915"/>
              <a:gd name="connsiteY13" fmla="*/ 300571 h 300571"/>
              <a:gd name="connsiteX14" fmla="*/ 50096 w 3481915"/>
              <a:gd name="connsiteY14" fmla="*/ 300571 h 300571"/>
              <a:gd name="connsiteX15" fmla="*/ 0 w 3481915"/>
              <a:gd name="connsiteY15" fmla="*/ 250475 h 300571"/>
              <a:gd name="connsiteX16" fmla="*/ 0 w 3481915"/>
              <a:gd name="connsiteY16" fmla="*/ 50096 h 3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1915" h="300571" extrusionOk="0">
                <a:moveTo>
                  <a:pt x="0" y="50096"/>
                </a:moveTo>
                <a:cubicBezTo>
                  <a:pt x="-1689" y="25237"/>
                  <a:pt x="18461" y="-3075"/>
                  <a:pt x="50096" y="0"/>
                </a:cubicBezTo>
                <a:cubicBezTo>
                  <a:pt x="239797" y="18651"/>
                  <a:pt x="440467" y="-2898"/>
                  <a:pt x="658806" y="0"/>
                </a:cubicBezTo>
                <a:cubicBezTo>
                  <a:pt x="877145" y="2898"/>
                  <a:pt x="1078219" y="-6969"/>
                  <a:pt x="1267516" y="0"/>
                </a:cubicBezTo>
                <a:cubicBezTo>
                  <a:pt x="1456813" y="6969"/>
                  <a:pt x="1694226" y="24622"/>
                  <a:pt x="1943861" y="0"/>
                </a:cubicBezTo>
                <a:cubicBezTo>
                  <a:pt x="2193497" y="-24622"/>
                  <a:pt x="2293458" y="24874"/>
                  <a:pt x="2620205" y="0"/>
                </a:cubicBezTo>
                <a:cubicBezTo>
                  <a:pt x="2946952" y="-24874"/>
                  <a:pt x="3227933" y="25909"/>
                  <a:pt x="3431819" y="0"/>
                </a:cubicBezTo>
                <a:cubicBezTo>
                  <a:pt x="3460812" y="1256"/>
                  <a:pt x="3481274" y="17266"/>
                  <a:pt x="3481915" y="50096"/>
                </a:cubicBezTo>
                <a:cubicBezTo>
                  <a:pt x="3483528" y="135000"/>
                  <a:pt x="3487819" y="207983"/>
                  <a:pt x="3481915" y="250475"/>
                </a:cubicBezTo>
                <a:cubicBezTo>
                  <a:pt x="3483781" y="280704"/>
                  <a:pt x="3459156" y="299921"/>
                  <a:pt x="3431819" y="300571"/>
                </a:cubicBezTo>
                <a:cubicBezTo>
                  <a:pt x="3177973" y="308300"/>
                  <a:pt x="2868176" y="319212"/>
                  <a:pt x="2721657" y="300571"/>
                </a:cubicBezTo>
                <a:cubicBezTo>
                  <a:pt x="2575138" y="281930"/>
                  <a:pt x="2277617" y="282067"/>
                  <a:pt x="2079130" y="300571"/>
                </a:cubicBezTo>
                <a:cubicBezTo>
                  <a:pt x="1880643" y="319075"/>
                  <a:pt x="1663266" y="301628"/>
                  <a:pt x="1470420" y="300571"/>
                </a:cubicBezTo>
                <a:cubicBezTo>
                  <a:pt x="1277574" y="299515"/>
                  <a:pt x="1121117" y="279921"/>
                  <a:pt x="861710" y="300571"/>
                </a:cubicBezTo>
                <a:cubicBezTo>
                  <a:pt x="602303" y="321222"/>
                  <a:pt x="410989" y="274168"/>
                  <a:pt x="50096" y="300571"/>
                </a:cubicBezTo>
                <a:cubicBezTo>
                  <a:pt x="26929" y="305704"/>
                  <a:pt x="-671" y="273713"/>
                  <a:pt x="0" y="250475"/>
                </a:cubicBezTo>
                <a:cubicBezTo>
                  <a:pt x="-542" y="172777"/>
                  <a:pt x="-7115" y="145229"/>
                  <a:pt x="0" y="5009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0124102-4B40-66C2-FA37-9C0EEB3D16BA}"/>
              </a:ext>
            </a:extLst>
          </p:cNvPr>
          <p:cNvSpPr/>
          <p:nvPr/>
        </p:nvSpPr>
        <p:spPr>
          <a:xfrm>
            <a:off x="1416655" y="5800348"/>
            <a:ext cx="3827150" cy="300570"/>
          </a:xfrm>
          <a:custGeom>
            <a:avLst/>
            <a:gdLst>
              <a:gd name="connsiteX0" fmla="*/ 0 w 3827150"/>
              <a:gd name="connsiteY0" fmla="*/ 50096 h 300570"/>
              <a:gd name="connsiteX1" fmla="*/ 50096 w 3827150"/>
              <a:gd name="connsiteY1" fmla="*/ 0 h 300570"/>
              <a:gd name="connsiteX2" fmla="*/ 596717 w 3827150"/>
              <a:gd name="connsiteY2" fmla="*/ 0 h 300570"/>
              <a:gd name="connsiteX3" fmla="*/ 1143337 w 3827150"/>
              <a:gd name="connsiteY3" fmla="*/ 0 h 300570"/>
              <a:gd name="connsiteX4" fmla="*/ 1764497 w 3827150"/>
              <a:gd name="connsiteY4" fmla="*/ 0 h 300570"/>
              <a:gd name="connsiteX5" fmla="*/ 2385656 w 3827150"/>
              <a:gd name="connsiteY5" fmla="*/ 0 h 300570"/>
              <a:gd name="connsiteX6" fmla="*/ 3044086 w 3827150"/>
              <a:gd name="connsiteY6" fmla="*/ 0 h 300570"/>
              <a:gd name="connsiteX7" fmla="*/ 3777054 w 3827150"/>
              <a:gd name="connsiteY7" fmla="*/ 0 h 300570"/>
              <a:gd name="connsiteX8" fmla="*/ 3827150 w 3827150"/>
              <a:gd name="connsiteY8" fmla="*/ 50096 h 300570"/>
              <a:gd name="connsiteX9" fmla="*/ 3827150 w 3827150"/>
              <a:gd name="connsiteY9" fmla="*/ 250474 h 300570"/>
              <a:gd name="connsiteX10" fmla="*/ 3777054 w 3827150"/>
              <a:gd name="connsiteY10" fmla="*/ 300570 h 300570"/>
              <a:gd name="connsiteX11" fmla="*/ 3193164 w 3827150"/>
              <a:gd name="connsiteY11" fmla="*/ 300570 h 300570"/>
              <a:gd name="connsiteX12" fmla="*/ 2646543 w 3827150"/>
              <a:gd name="connsiteY12" fmla="*/ 300570 h 300570"/>
              <a:gd name="connsiteX13" fmla="*/ 2099923 w 3827150"/>
              <a:gd name="connsiteY13" fmla="*/ 300570 h 300570"/>
              <a:gd name="connsiteX14" fmla="*/ 1478763 w 3827150"/>
              <a:gd name="connsiteY14" fmla="*/ 300570 h 300570"/>
              <a:gd name="connsiteX15" fmla="*/ 820334 w 3827150"/>
              <a:gd name="connsiteY15" fmla="*/ 300570 h 300570"/>
              <a:gd name="connsiteX16" fmla="*/ 50096 w 3827150"/>
              <a:gd name="connsiteY16" fmla="*/ 300570 h 300570"/>
              <a:gd name="connsiteX17" fmla="*/ 0 w 3827150"/>
              <a:gd name="connsiteY17" fmla="*/ 250474 h 300570"/>
              <a:gd name="connsiteX18" fmla="*/ 0 w 3827150"/>
              <a:gd name="connsiteY18" fmla="*/ 50096 h 3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27150" h="300570" extrusionOk="0">
                <a:moveTo>
                  <a:pt x="0" y="50096"/>
                </a:moveTo>
                <a:cubicBezTo>
                  <a:pt x="-1689" y="25237"/>
                  <a:pt x="18461" y="-3075"/>
                  <a:pt x="50096" y="0"/>
                </a:cubicBezTo>
                <a:cubicBezTo>
                  <a:pt x="215369" y="-12720"/>
                  <a:pt x="476982" y="-18518"/>
                  <a:pt x="596717" y="0"/>
                </a:cubicBezTo>
                <a:cubicBezTo>
                  <a:pt x="716452" y="18518"/>
                  <a:pt x="879297" y="-5470"/>
                  <a:pt x="1143337" y="0"/>
                </a:cubicBezTo>
                <a:cubicBezTo>
                  <a:pt x="1407377" y="5470"/>
                  <a:pt x="1616717" y="19444"/>
                  <a:pt x="1764497" y="0"/>
                </a:cubicBezTo>
                <a:cubicBezTo>
                  <a:pt x="1912277" y="-19444"/>
                  <a:pt x="2174711" y="-16105"/>
                  <a:pt x="2385656" y="0"/>
                </a:cubicBezTo>
                <a:cubicBezTo>
                  <a:pt x="2596601" y="16105"/>
                  <a:pt x="2785686" y="-25130"/>
                  <a:pt x="3044086" y="0"/>
                </a:cubicBezTo>
                <a:cubicBezTo>
                  <a:pt x="3302486" y="25130"/>
                  <a:pt x="3517391" y="35883"/>
                  <a:pt x="3777054" y="0"/>
                </a:cubicBezTo>
                <a:cubicBezTo>
                  <a:pt x="3802498" y="-368"/>
                  <a:pt x="3826477" y="21691"/>
                  <a:pt x="3827150" y="50096"/>
                </a:cubicBezTo>
                <a:cubicBezTo>
                  <a:pt x="3835217" y="149849"/>
                  <a:pt x="3828461" y="171498"/>
                  <a:pt x="3827150" y="250474"/>
                </a:cubicBezTo>
                <a:cubicBezTo>
                  <a:pt x="3832589" y="275942"/>
                  <a:pt x="3804138" y="299524"/>
                  <a:pt x="3777054" y="300570"/>
                </a:cubicBezTo>
                <a:cubicBezTo>
                  <a:pt x="3525214" y="301305"/>
                  <a:pt x="3332575" y="277625"/>
                  <a:pt x="3193164" y="300570"/>
                </a:cubicBezTo>
                <a:cubicBezTo>
                  <a:pt x="3053753" y="323516"/>
                  <a:pt x="2816598" y="315664"/>
                  <a:pt x="2646543" y="300570"/>
                </a:cubicBezTo>
                <a:cubicBezTo>
                  <a:pt x="2476488" y="285476"/>
                  <a:pt x="2364248" y="313674"/>
                  <a:pt x="2099923" y="300570"/>
                </a:cubicBezTo>
                <a:cubicBezTo>
                  <a:pt x="1835598" y="287466"/>
                  <a:pt x="1757669" y="296655"/>
                  <a:pt x="1478763" y="300570"/>
                </a:cubicBezTo>
                <a:cubicBezTo>
                  <a:pt x="1199857" y="304485"/>
                  <a:pt x="1001234" y="280201"/>
                  <a:pt x="820334" y="300570"/>
                </a:cubicBezTo>
                <a:cubicBezTo>
                  <a:pt x="639434" y="320939"/>
                  <a:pt x="305997" y="301275"/>
                  <a:pt x="50096" y="300570"/>
                </a:cubicBezTo>
                <a:cubicBezTo>
                  <a:pt x="24991" y="301155"/>
                  <a:pt x="-2931" y="278625"/>
                  <a:pt x="0" y="250474"/>
                </a:cubicBezTo>
                <a:cubicBezTo>
                  <a:pt x="-9931" y="189626"/>
                  <a:pt x="7103" y="95244"/>
                  <a:pt x="0" y="5009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155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BA3D8B-23FD-63FF-0C6A-1A4590F03C7B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三角函數</a:t>
            </a:r>
            <a:endParaRPr lang="zh-TW" altLang="en-US" sz="28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65EDE1-73E6-3EBD-F060-53C1E94B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78" y="2235604"/>
            <a:ext cx="3997018" cy="23867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494EBE-B8E7-936B-73C0-B8F26127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02" y="3028950"/>
            <a:ext cx="3400425" cy="8001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E172CD-3711-1D15-7AAE-07084B310B90}"/>
              </a:ext>
            </a:extLst>
          </p:cNvPr>
          <p:cNvSpPr/>
          <p:nvPr/>
        </p:nvSpPr>
        <p:spPr>
          <a:xfrm>
            <a:off x="4130312" y="3612796"/>
            <a:ext cx="730938" cy="296731"/>
          </a:xfrm>
          <a:custGeom>
            <a:avLst/>
            <a:gdLst>
              <a:gd name="connsiteX0" fmla="*/ 0 w 730938"/>
              <a:gd name="connsiteY0" fmla="*/ 49456 h 296731"/>
              <a:gd name="connsiteX1" fmla="*/ 49456 w 730938"/>
              <a:gd name="connsiteY1" fmla="*/ 0 h 296731"/>
              <a:gd name="connsiteX2" fmla="*/ 681482 w 730938"/>
              <a:gd name="connsiteY2" fmla="*/ 0 h 296731"/>
              <a:gd name="connsiteX3" fmla="*/ 730938 w 730938"/>
              <a:gd name="connsiteY3" fmla="*/ 49456 h 296731"/>
              <a:gd name="connsiteX4" fmla="*/ 730938 w 730938"/>
              <a:gd name="connsiteY4" fmla="*/ 247275 h 296731"/>
              <a:gd name="connsiteX5" fmla="*/ 681482 w 730938"/>
              <a:gd name="connsiteY5" fmla="*/ 296731 h 296731"/>
              <a:gd name="connsiteX6" fmla="*/ 49456 w 730938"/>
              <a:gd name="connsiteY6" fmla="*/ 296731 h 296731"/>
              <a:gd name="connsiteX7" fmla="*/ 0 w 730938"/>
              <a:gd name="connsiteY7" fmla="*/ 247275 h 296731"/>
              <a:gd name="connsiteX8" fmla="*/ 0 w 730938"/>
              <a:gd name="connsiteY8" fmla="*/ 49456 h 29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938" h="296731" extrusionOk="0">
                <a:moveTo>
                  <a:pt x="0" y="49456"/>
                </a:moveTo>
                <a:cubicBezTo>
                  <a:pt x="-344" y="22713"/>
                  <a:pt x="19478" y="-2064"/>
                  <a:pt x="49456" y="0"/>
                </a:cubicBezTo>
                <a:cubicBezTo>
                  <a:pt x="300732" y="-25615"/>
                  <a:pt x="378459" y="13998"/>
                  <a:pt x="681482" y="0"/>
                </a:cubicBezTo>
                <a:cubicBezTo>
                  <a:pt x="712635" y="-2752"/>
                  <a:pt x="732002" y="26531"/>
                  <a:pt x="730938" y="49456"/>
                </a:cubicBezTo>
                <a:cubicBezTo>
                  <a:pt x="739229" y="140636"/>
                  <a:pt x="721378" y="153226"/>
                  <a:pt x="730938" y="247275"/>
                </a:cubicBezTo>
                <a:cubicBezTo>
                  <a:pt x="726513" y="272650"/>
                  <a:pt x="703963" y="293285"/>
                  <a:pt x="681482" y="296731"/>
                </a:cubicBezTo>
                <a:cubicBezTo>
                  <a:pt x="517976" y="319536"/>
                  <a:pt x="351359" y="321505"/>
                  <a:pt x="49456" y="296731"/>
                </a:cubicBezTo>
                <a:cubicBezTo>
                  <a:pt x="23363" y="300850"/>
                  <a:pt x="5845" y="276626"/>
                  <a:pt x="0" y="247275"/>
                </a:cubicBezTo>
                <a:cubicBezTo>
                  <a:pt x="-1890" y="157541"/>
                  <a:pt x="-6123" y="126051"/>
                  <a:pt x="0" y="49456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AD0155-9C74-FCDB-FCD1-062EAD5E5246}"/>
              </a:ext>
            </a:extLst>
          </p:cNvPr>
          <p:cNvSpPr txBox="1"/>
          <p:nvPr/>
        </p:nvSpPr>
        <p:spPr>
          <a:xfrm>
            <a:off x="1981201" y="1200866"/>
            <a:ext cx="7200121" cy="800219"/>
          </a:xfrm>
          <a:custGeom>
            <a:avLst/>
            <a:gdLst>
              <a:gd name="connsiteX0" fmla="*/ 0 w 7200121"/>
              <a:gd name="connsiteY0" fmla="*/ 0 h 800219"/>
              <a:gd name="connsiteX1" fmla="*/ 654556 w 7200121"/>
              <a:gd name="connsiteY1" fmla="*/ 0 h 800219"/>
              <a:gd name="connsiteX2" fmla="*/ 1309113 w 7200121"/>
              <a:gd name="connsiteY2" fmla="*/ 0 h 800219"/>
              <a:gd name="connsiteX3" fmla="*/ 2107672 w 7200121"/>
              <a:gd name="connsiteY3" fmla="*/ 0 h 800219"/>
              <a:gd name="connsiteX4" fmla="*/ 2546225 w 7200121"/>
              <a:gd name="connsiteY4" fmla="*/ 0 h 800219"/>
              <a:gd name="connsiteX5" fmla="*/ 3200781 w 7200121"/>
              <a:gd name="connsiteY5" fmla="*/ 0 h 800219"/>
              <a:gd name="connsiteX6" fmla="*/ 3999340 w 7200121"/>
              <a:gd name="connsiteY6" fmla="*/ 0 h 800219"/>
              <a:gd name="connsiteX7" fmla="*/ 4581895 w 7200121"/>
              <a:gd name="connsiteY7" fmla="*/ 0 h 800219"/>
              <a:gd name="connsiteX8" fmla="*/ 5236452 w 7200121"/>
              <a:gd name="connsiteY8" fmla="*/ 0 h 800219"/>
              <a:gd name="connsiteX9" fmla="*/ 6035011 w 7200121"/>
              <a:gd name="connsiteY9" fmla="*/ 0 h 800219"/>
              <a:gd name="connsiteX10" fmla="*/ 7200121 w 7200121"/>
              <a:gd name="connsiteY10" fmla="*/ 0 h 800219"/>
              <a:gd name="connsiteX11" fmla="*/ 7200121 w 7200121"/>
              <a:gd name="connsiteY11" fmla="*/ 384105 h 800219"/>
              <a:gd name="connsiteX12" fmla="*/ 7200121 w 7200121"/>
              <a:gd name="connsiteY12" fmla="*/ 800219 h 800219"/>
              <a:gd name="connsiteX13" fmla="*/ 6401562 w 7200121"/>
              <a:gd name="connsiteY13" fmla="*/ 800219 h 800219"/>
              <a:gd name="connsiteX14" fmla="*/ 5747006 w 7200121"/>
              <a:gd name="connsiteY14" fmla="*/ 800219 h 800219"/>
              <a:gd name="connsiteX15" fmla="*/ 5164450 w 7200121"/>
              <a:gd name="connsiteY15" fmla="*/ 800219 h 800219"/>
              <a:gd name="connsiteX16" fmla="*/ 4581895 w 7200121"/>
              <a:gd name="connsiteY16" fmla="*/ 800219 h 800219"/>
              <a:gd name="connsiteX17" fmla="*/ 4143342 w 7200121"/>
              <a:gd name="connsiteY17" fmla="*/ 800219 h 800219"/>
              <a:gd name="connsiteX18" fmla="*/ 3632788 w 7200121"/>
              <a:gd name="connsiteY18" fmla="*/ 800219 h 800219"/>
              <a:gd name="connsiteX19" fmla="*/ 3194235 w 7200121"/>
              <a:gd name="connsiteY19" fmla="*/ 800219 h 800219"/>
              <a:gd name="connsiteX20" fmla="*/ 2539679 w 7200121"/>
              <a:gd name="connsiteY20" fmla="*/ 800219 h 800219"/>
              <a:gd name="connsiteX21" fmla="*/ 1885123 w 7200121"/>
              <a:gd name="connsiteY21" fmla="*/ 800219 h 800219"/>
              <a:gd name="connsiteX22" fmla="*/ 1158565 w 7200121"/>
              <a:gd name="connsiteY22" fmla="*/ 800219 h 800219"/>
              <a:gd name="connsiteX23" fmla="*/ 648011 w 7200121"/>
              <a:gd name="connsiteY23" fmla="*/ 800219 h 800219"/>
              <a:gd name="connsiteX24" fmla="*/ 0 w 7200121"/>
              <a:gd name="connsiteY24" fmla="*/ 800219 h 800219"/>
              <a:gd name="connsiteX25" fmla="*/ 0 w 7200121"/>
              <a:gd name="connsiteY25" fmla="*/ 384105 h 800219"/>
              <a:gd name="connsiteX26" fmla="*/ 0 w 7200121"/>
              <a:gd name="connsiteY26" fmla="*/ 0 h 80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121" h="800219" extrusionOk="0">
                <a:moveTo>
                  <a:pt x="0" y="0"/>
                </a:moveTo>
                <a:cubicBezTo>
                  <a:pt x="190270" y="8121"/>
                  <a:pt x="413268" y="4261"/>
                  <a:pt x="654556" y="0"/>
                </a:cubicBezTo>
                <a:cubicBezTo>
                  <a:pt x="895844" y="-4261"/>
                  <a:pt x="1133736" y="-32130"/>
                  <a:pt x="1309113" y="0"/>
                </a:cubicBezTo>
                <a:cubicBezTo>
                  <a:pt x="1484490" y="32130"/>
                  <a:pt x="1785047" y="27229"/>
                  <a:pt x="2107672" y="0"/>
                </a:cubicBezTo>
                <a:cubicBezTo>
                  <a:pt x="2430297" y="-27229"/>
                  <a:pt x="2353948" y="-5644"/>
                  <a:pt x="2546225" y="0"/>
                </a:cubicBezTo>
                <a:cubicBezTo>
                  <a:pt x="2738502" y="5644"/>
                  <a:pt x="3063021" y="29669"/>
                  <a:pt x="3200781" y="0"/>
                </a:cubicBezTo>
                <a:cubicBezTo>
                  <a:pt x="3338541" y="-29669"/>
                  <a:pt x="3711629" y="38601"/>
                  <a:pt x="3999340" y="0"/>
                </a:cubicBezTo>
                <a:cubicBezTo>
                  <a:pt x="4287051" y="-38601"/>
                  <a:pt x="4407325" y="-15077"/>
                  <a:pt x="4581895" y="0"/>
                </a:cubicBezTo>
                <a:cubicBezTo>
                  <a:pt x="4756466" y="15077"/>
                  <a:pt x="4918004" y="12303"/>
                  <a:pt x="5236452" y="0"/>
                </a:cubicBezTo>
                <a:cubicBezTo>
                  <a:pt x="5554900" y="-12303"/>
                  <a:pt x="5794978" y="-12348"/>
                  <a:pt x="6035011" y="0"/>
                </a:cubicBezTo>
                <a:cubicBezTo>
                  <a:pt x="6275044" y="12348"/>
                  <a:pt x="6708054" y="-21612"/>
                  <a:pt x="7200121" y="0"/>
                </a:cubicBezTo>
                <a:cubicBezTo>
                  <a:pt x="7196422" y="117134"/>
                  <a:pt x="7217774" y="209833"/>
                  <a:pt x="7200121" y="384105"/>
                </a:cubicBezTo>
                <a:cubicBezTo>
                  <a:pt x="7182468" y="558378"/>
                  <a:pt x="7199196" y="713122"/>
                  <a:pt x="7200121" y="800219"/>
                </a:cubicBezTo>
                <a:cubicBezTo>
                  <a:pt x="6980182" y="810272"/>
                  <a:pt x="6789680" y="766725"/>
                  <a:pt x="6401562" y="800219"/>
                </a:cubicBezTo>
                <a:cubicBezTo>
                  <a:pt x="6013444" y="833713"/>
                  <a:pt x="5937512" y="776746"/>
                  <a:pt x="5747006" y="800219"/>
                </a:cubicBezTo>
                <a:cubicBezTo>
                  <a:pt x="5556500" y="823692"/>
                  <a:pt x="5454866" y="828495"/>
                  <a:pt x="5164450" y="800219"/>
                </a:cubicBezTo>
                <a:cubicBezTo>
                  <a:pt x="4874034" y="771943"/>
                  <a:pt x="4785035" y="777196"/>
                  <a:pt x="4581895" y="800219"/>
                </a:cubicBezTo>
                <a:cubicBezTo>
                  <a:pt x="4378756" y="823242"/>
                  <a:pt x="4332050" y="812948"/>
                  <a:pt x="4143342" y="800219"/>
                </a:cubicBezTo>
                <a:cubicBezTo>
                  <a:pt x="3954634" y="787490"/>
                  <a:pt x="3769644" y="788218"/>
                  <a:pt x="3632788" y="800219"/>
                </a:cubicBezTo>
                <a:cubicBezTo>
                  <a:pt x="3495932" y="812220"/>
                  <a:pt x="3359864" y="811787"/>
                  <a:pt x="3194235" y="800219"/>
                </a:cubicBezTo>
                <a:cubicBezTo>
                  <a:pt x="3028606" y="788651"/>
                  <a:pt x="2800693" y="827263"/>
                  <a:pt x="2539679" y="800219"/>
                </a:cubicBezTo>
                <a:cubicBezTo>
                  <a:pt x="2278665" y="773175"/>
                  <a:pt x="2029269" y="819950"/>
                  <a:pt x="1885123" y="800219"/>
                </a:cubicBezTo>
                <a:cubicBezTo>
                  <a:pt x="1740977" y="780488"/>
                  <a:pt x="1325294" y="809846"/>
                  <a:pt x="1158565" y="800219"/>
                </a:cubicBezTo>
                <a:cubicBezTo>
                  <a:pt x="991836" y="790592"/>
                  <a:pt x="757202" y="823109"/>
                  <a:pt x="648011" y="800219"/>
                </a:cubicBezTo>
                <a:cubicBezTo>
                  <a:pt x="538820" y="777329"/>
                  <a:pt x="322362" y="812310"/>
                  <a:pt x="0" y="800219"/>
                </a:cubicBezTo>
                <a:cubicBezTo>
                  <a:pt x="917" y="671395"/>
                  <a:pt x="-6192" y="516109"/>
                  <a:pt x="0" y="384105"/>
                </a:cubicBezTo>
                <a:cubicBezTo>
                  <a:pt x="6192" y="252101"/>
                  <a:pt x="-18261" y="11300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1075500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參數值的單位是</a:t>
            </a:r>
            <a:r>
              <a:rPr lang="en-US" altLang="zh-TW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【</a:t>
            </a:r>
            <a:r>
              <a:rPr lang="zh-TW" altLang="en-US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弳</a:t>
            </a:r>
            <a:r>
              <a:rPr lang="en-US" altLang="zh-TW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】</a:t>
            </a:r>
            <a:r>
              <a:rPr lang="zh-TW" altLang="en-US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，</a:t>
            </a:r>
            <a:r>
              <a:rPr lang="en-US" altLang="zh-TW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pi != 3.1415926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2 pi 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弳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= 360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度，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pi 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弳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= 180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度，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30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度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=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(30 x pi / 180)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弳 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7045EBF2-3E96-D906-02EC-B47154F00069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4861250" y="2001085"/>
            <a:ext cx="720012" cy="1760077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92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BA3D8B-23FD-63FF-0C6A-1A4590F03C7B}"/>
              </a:ext>
            </a:extLst>
          </p:cNvPr>
          <p:cNvSpPr txBox="1"/>
          <p:nvPr/>
        </p:nvSpPr>
        <p:spPr>
          <a:xfrm>
            <a:off x="188945" y="227219"/>
            <a:ext cx="1175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四捨五入</a:t>
            </a:r>
            <a:endParaRPr lang="zh-TW" altLang="en-US" sz="2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D933DA-9012-3BEF-D96D-1E51B3F3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1" y="1485900"/>
            <a:ext cx="4848225" cy="3886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527AD4F-D56F-F292-EB2F-60E897F4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94" y="1485900"/>
            <a:ext cx="4309383" cy="174733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4B16A28-23AC-E5AA-3A84-C9849748D298}"/>
              </a:ext>
            </a:extLst>
          </p:cNvPr>
          <p:cNvSpPr/>
          <p:nvPr/>
        </p:nvSpPr>
        <p:spPr>
          <a:xfrm>
            <a:off x="3100873" y="2936506"/>
            <a:ext cx="1545772" cy="581135"/>
          </a:xfrm>
          <a:custGeom>
            <a:avLst/>
            <a:gdLst>
              <a:gd name="connsiteX0" fmla="*/ 0 w 1545772"/>
              <a:gd name="connsiteY0" fmla="*/ 0 h 581135"/>
              <a:gd name="connsiteX1" fmla="*/ 0 w 1545772"/>
              <a:gd name="connsiteY1" fmla="*/ 0 h 581135"/>
              <a:gd name="connsiteX2" fmla="*/ 468884 w 1545772"/>
              <a:gd name="connsiteY2" fmla="*/ 0 h 581135"/>
              <a:gd name="connsiteX3" fmla="*/ 984142 w 1545772"/>
              <a:gd name="connsiteY3" fmla="*/ 0 h 581135"/>
              <a:gd name="connsiteX4" fmla="*/ 1545772 w 1545772"/>
              <a:gd name="connsiteY4" fmla="*/ 0 h 581135"/>
              <a:gd name="connsiteX5" fmla="*/ 1545772 w 1545772"/>
              <a:gd name="connsiteY5" fmla="*/ 0 h 581135"/>
              <a:gd name="connsiteX6" fmla="*/ 1545772 w 1545772"/>
              <a:gd name="connsiteY6" fmla="*/ 581135 h 581135"/>
              <a:gd name="connsiteX7" fmla="*/ 1545772 w 1545772"/>
              <a:gd name="connsiteY7" fmla="*/ 581135 h 581135"/>
              <a:gd name="connsiteX8" fmla="*/ 1045972 w 1545772"/>
              <a:gd name="connsiteY8" fmla="*/ 581135 h 581135"/>
              <a:gd name="connsiteX9" fmla="*/ 515257 w 1545772"/>
              <a:gd name="connsiteY9" fmla="*/ 581135 h 581135"/>
              <a:gd name="connsiteX10" fmla="*/ 0 w 1545772"/>
              <a:gd name="connsiteY10" fmla="*/ 581135 h 581135"/>
              <a:gd name="connsiteX11" fmla="*/ 0 w 1545772"/>
              <a:gd name="connsiteY11" fmla="*/ 581135 h 581135"/>
              <a:gd name="connsiteX12" fmla="*/ 0 w 1545772"/>
              <a:gd name="connsiteY12" fmla="*/ 0 h 5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5772" h="581135" extrusionOk="0">
                <a:moveTo>
                  <a:pt x="0" y="0"/>
                </a:moveTo>
                <a:lnTo>
                  <a:pt x="0" y="0"/>
                </a:lnTo>
                <a:cubicBezTo>
                  <a:pt x="232544" y="6668"/>
                  <a:pt x="336079" y="15307"/>
                  <a:pt x="468884" y="0"/>
                </a:cubicBezTo>
                <a:cubicBezTo>
                  <a:pt x="601689" y="-15307"/>
                  <a:pt x="865109" y="-12504"/>
                  <a:pt x="984142" y="0"/>
                </a:cubicBezTo>
                <a:cubicBezTo>
                  <a:pt x="1103175" y="12504"/>
                  <a:pt x="1307142" y="-19273"/>
                  <a:pt x="1545772" y="0"/>
                </a:cubicBezTo>
                <a:lnTo>
                  <a:pt x="1545772" y="0"/>
                </a:lnTo>
                <a:cubicBezTo>
                  <a:pt x="1531359" y="275687"/>
                  <a:pt x="1534794" y="350380"/>
                  <a:pt x="1545772" y="581135"/>
                </a:cubicBezTo>
                <a:lnTo>
                  <a:pt x="1545772" y="581135"/>
                </a:lnTo>
                <a:cubicBezTo>
                  <a:pt x="1400813" y="603133"/>
                  <a:pt x="1276270" y="565859"/>
                  <a:pt x="1045972" y="581135"/>
                </a:cubicBezTo>
                <a:cubicBezTo>
                  <a:pt x="815674" y="596411"/>
                  <a:pt x="636863" y="605380"/>
                  <a:pt x="515257" y="581135"/>
                </a:cubicBezTo>
                <a:cubicBezTo>
                  <a:pt x="393652" y="556890"/>
                  <a:pt x="248792" y="569565"/>
                  <a:pt x="0" y="581135"/>
                </a:cubicBezTo>
                <a:lnTo>
                  <a:pt x="0" y="581135"/>
                </a:lnTo>
                <a:cubicBezTo>
                  <a:pt x="21048" y="454242"/>
                  <a:pt x="-12000" y="25780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AC1D9B-4144-1282-FC93-C3614E121967}"/>
              </a:ext>
            </a:extLst>
          </p:cNvPr>
          <p:cNvSpPr txBox="1"/>
          <p:nvPr/>
        </p:nvSpPr>
        <p:spPr>
          <a:xfrm>
            <a:off x="6256855" y="3452148"/>
            <a:ext cx="4133460" cy="800219"/>
          </a:xfrm>
          <a:custGeom>
            <a:avLst/>
            <a:gdLst>
              <a:gd name="connsiteX0" fmla="*/ 0 w 4133460"/>
              <a:gd name="connsiteY0" fmla="*/ 0 h 800219"/>
              <a:gd name="connsiteX1" fmla="*/ 688910 w 4133460"/>
              <a:gd name="connsiteY1" fmla="*/ 0 h 800219"/>
              <a:gd name="connsiteX2" fmla="*/ 1377820 w 4133460"/>
              <a:gd name="connsiteY2" fmla="*/ 0 h 800219"/>
              <a:gd name="connsiteX3" fmla="*/ 2149399 w 4133460"/>
              <a:gd name="connsiteY3" fmla="*/ 0 h 800219"/>
              <a:gd name="connsiteX4" fmla="*/ 2714305 w 4133460"/>
              <a:gd name="connsiteY4" fmla="*/ 0 h 800219"/>
              <a:gd name="connsiteX5" fmla="*/ 3403215 w 4133460"/>
              <a:gd name="connsiteY5" fmla="*/ 0 h 800219"/>
              <a:gd name="connsiteX6" fmla="*/ 4133460 w 4133460"/>
              <a:gd name="connsiteY6" fmla="*/ 0 h 800219"/>
              <a:gd name="connsiteX7" fmla="*/ 4133460 w 4133460"/>
              <a:gd name="connsiteY7" fmla="*/ 392107 h 800219"/>
              <a:gd name="connsiteX8" fmla="*/ 4133460 w 4133460"/>
              <a:gd name="connsiteY8" fmla="*/ 800219 h 800219"/>
              <a:gd name="connsiteX9" fmla="*/ 3444550 w 4133460"/>
              <a:gd name="connsiteY9" fmla="*/ 800219 h 800219"/>
              <a:gd name="connsiteX10" fmla="*/ 2755640 w 4133460"/>
              <a:gd name="connsiteY10" fmla="*/ 800219 h 800219"/>
              <a:gd name="connsiteX11" fmla="*/ 2025395 w 4133460"/>
              <a:gd name="connsiteY11" fmla="*/ 800219 h 800219"/>
              <a:gd name="connsiteX12" fmla="*/ 1253816 w 4133460"/>
              <a:gd name="connsiteY12" fmla="*/ 800219 h 800219"/>
              <a:gd name="connsiteX13" fmla="*/ 0 w 4133460"/>
              <a:gd name="connsiteY13" fmla="*/ 800219 h 800219"/>
              <a:gd name="connsiteX14" fmla="*/ 0 w 4133460"/>
              <a:gd name="connsiteY14" fmla="*/ 400110 h 800219"/>
              <a:gd name="connsiteX15" fmla="*/ 0 w 4133460"/>
              <a:gd name="connsiteY15" fmla="*/ 0 h 80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3460" h="800219" extrusionOk="0">
                <a:moveTo>
                  <a:pt x="0" y="0"/>
                </a:moveTo>
                <a:cubicBezTo>
                  <a:pt x="230428" y="-17278"/>
                  <a:pt x="402715" y="-19050"/>
                  <a:pt x="688910" y="0"/>
                </a:cubicBezTo>
                <a:cubicBezTo>
                  <a:pt x="975105" y="19050"/>
                  <a:pt x="1095730" y="24238"/>
                  <a:pt x="1377820" y="0"/>
                </a:cubicBezTo>
                <a:cubicBezTo>
                  <a:pt x="1659910" y="-24238"/>
                  <a:pt x="1781746" y="-16611"/>
                  <a:pt x="2149399" y="0"/>
                </a:cubicBezTo>
                <a:cubicBezTo>
                  <a:pt x="2517052" y="16611"/>
                  <a:pt x="2526774" y="-19058"/>
                  <a:pt x="2714305" y="0"/>
                </a:cubicBezTo>
                <a:cubicBezTo>
                  <a:pt x="2901836" y="19058"/>
                  <a:pt x="3072116" y="-11052"/>
                  <a:pt x="3403215" y="0"/>
                </a:cubicBezTo>
                <a:cubicBezTo>
                  <a:pt x="3734314" y="11052"/>
                  <a:pt x="3911799" y="-7657"/>
                  <a:pt x="4133460" y="0"/>
                </a:cubicBezTo>
                <a:cubicBezTo>
                  <a:pt x="4125887" y="94270"/>
                  <a:pt x="4150136" y="219675"/>
                  <a:pt x="4133460" y="392107"/>
                </a:cubicBezTo>
                <a:cubicBezTo>
                  <a:pt x="4116784" y="564539"/>
                  <a:pt x="4130469" y="630571"/>
                  <a:pt x="4133460" y="800219"/>
                </a:cubicBezTo>
                <a:cubicBezTo>
                  <a:pt x="3841125" y="776669"/>
                  <a:pt x="3725639" y="813524"/>
                  <a:pt x="3444550" y="800219"/>
                </a:cubicBezTo>
                <a:cubicBezTo>
                  <a:pt x="3163461" y="786915"/>
                  <a:pt x="2999047" y="800951"/>
                  <a:pt x="2755640" y="800219"/>
                </a:cubicBezTo>
                <a:cubicBezTo>
                  <a:pt x="2512233" y="799488"/>
                  <a:pt x="2205602" y="807540"/>
                  <a:pt x="2025395" y="800219"/>
                </a:cubicBezTo>
                <a:cubicBezTo>
                  <a:pt x="1845188" y="792898"/>
                  <a:pt x="1634995" y="778290"/>
                  <a:pt x="1253816" y="800219"/>
                </a:cubicBezTo>
                <a:cubicBezTo>
                  <a:pt x="872637" y="822148"/>
                  <a:pt x="360428" y="763812"/>
                  <a:pt x="0" y="800219"/>
                </a:cubicBezTo>
                <a:cubicBezTo>
                  <a:pt x="7544" y="609607"/>
                  <a:pt x="-4071" y="562747"/>
                  <a:pt x="0" y="400110"/>
                </a:cubicBezTo>
                <a:cubicBezTo>
                  <a:pt x="4071" y="237473"/>
                  <a:pt x="-18644" y="19890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1075500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decimals = 1 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， 小數點後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位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Decimals = -1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，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10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進位</a:t>
            </a:r>
            <a:endParaRPr lang="en-US" altLang="zh-TW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3907A878-EB7B-AF2F-3FA1-2C3BDA2246D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646645" y="3227074"/>
            <a:ext cx="1610210" cy="62518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55A904A-4DC0-1737-8783-266804EE7467}"/>
              </a:ext>
            </a:extLst>
          </p:cNvPr>
          <p:cNvSpPr/>
          <p:nvPr/>
        </p:nvSpPr>
        <p:spPr>
          <a:xfrm>
            <a:off x="1741714" y="4294176"/>
            <a:ext cx="1104123" cy="408453"/>
          </a:xfrm>
          <a:custGeom>
            <a:avLst/>
            <a:gdLst>
              <a:gd name="connsiteX0" fmla="*/ 0 w 1104123"/>
              <a:gd name="connsiteY0" fmla="*/ 0 h 408453"/>
              <a:gd name="connsiteX1" fmla="*/ 0 w 1104123"/>
              <a:gd name="connsiteY1" fmla="*/ 0 h 408453"/>
              <a:gd name="connsiteX2" fmla="*/ 518938 w 1104123"/>
              <a:gd name="connsiteY2" fmla="*/ 0 h 408453"/>
              <a:gd name="connsiteX3" fmla="*/ 1104123 w 1104123"/>
              <a:gd name="connsiteY3" fmla="*/ 0 h 408453"/>
              <a:gd name="connsiteX4" fmla="*/ 1104123 w 1104123"/>
              <a:gd name="connsiteY4" fmla="*/ 0 h 408453"/>
              <a:gd name="connsiteX5" fmla="*/ 1104123 w 1104123"/>
              <a:gd name="connsiteY5" fmla="*/ 408453 h 408453"/>
              <a:gd name="connsiteX6" fmla="*/ 1104123 w 1104123"/>
              <a:gd name="connsiteY6" fmla="*/ 408453 h 408453"/>
              <a:gd name="connsiteX7" fmla="*/ 585185 w 1104123"/>
              <a:gd name="connsiteY7" fmla="*/ 408453 h 408453"/>
              <a:gd name="connsiteX8" fmla="*/ 0 w 1104123"/>
              <a:gd name="connsiteY8" fmla="*/ 408453 h 408453"/>
              <a:gd name="connsiteX9" fmla="*/ 0 w 1104123"/>
              <a:gd name="connsiteY9" fmla="*/ 408453 h 408453"/>
              <a:gd name="connsiteX10" fmla="*/ 0 w 1104123"/>
              <a:gd name="connsiteY10" fmla="*/ 0 h 40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4123" h="408453" extrusionOk="0">
                <a:moveTo>
                  <a:pt x="0" y="0"/>
                </a:moveTo>
                <a:lnTo>
                  <a:pt x="0" y="0"/>
                </a:lnTo>
                <a:cubicBezTo>
                  <a:pt x="208701" y="-9966"/>
                  <a:pt x="264739" y="-5631"/>
                  <a:pt x="518938" y="0"/>
                </a:cubicBezTo>
                <a:cubicBezTo>
                  <a:pt x="773137" y="5631"/>
                  <a:pt x="933381" y="-14286"/>
                  <a:pt x="1104123" y="0"/>
                </a:cubicBezTo>
                <a:lnTo>
                  <a:pt x="1104123" y="0"/>
                </a:lnTo>
                <a:cubicBezTo>
                  <a:pt x="1105829" y="156376"/>
                  <a:pt x="1090562" y="298319"/>
                  <a:pt x="1104123" y="408453"/>
                </a:cubicBezTo>
                <a:lnTo>
                  <a:pt x="1104123" y="408453"/>
                </a:lnTo>
                <a:cubicBezTo>
                  <a:pt x="969005" y="416080"/>
                  <a:pt x="712101" y="409825"/>
                  <a:pt x="585185" y="408453"/>
                </a:cubicBezTo>
                <a:cubicBezTo>
                  <a:pt x="458269" y="407081"/>
                  <a:pt x="270631" y="400394"/>
                  <a:pt x="0" y="408453"/>
                </a:cubicBezTo>
                <a:lnTo>
                  <a:pt x="0" y="408453"/>
                </a:lnTo>
                <a:cubicBezTo>
                  <a:pt x="5769" y="296047"/>
                  <a:pt x="13848" y="19596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0A6539-C183-5EB2-1C35-DDA0B61A6D33}"/>
              </a:ext>
            </a:extLst>
          </p:cNvPr>
          <p:cNvSpPr txBox="1"/>
          <p:nvPr/>
        </p:nvSpPr>
        <p:spPr>
          <a:xfrm>
            <a:off x="6316826" y="4571881"/>
            <a:ext cx="3135084" cy="369332"/>
          </a:xfrm>
          <a:custGeom>
            <a:avLst/>
            <a:gdLst>
              <a:gd name="connsiteX0" fmla="*/ 0 w 3135084"/>
              <a:gd name="connsiteY0" fmla="*/ 0 h 369332"/>
              <a:gd name="connsiteX1" fmla="*/ 627017 w 3135084"/>
              <a:gd name="connsiteY1" fmla="*/ 0 h 369332"/>
              <a:gd name="connsiteX2" fmla="*/ 1254034 w 3135084"/>
              <a:gd name="connsiteY2" fmla="*/ 0 h 369332"/>
              <a:gd name="connsiteX3" fmla="*/ 1943752 w 3135084"/>
              <a:gd name="connsiteY3" fmla="*/ 0 h 369332"/>
              <a:gd name="connsiteX4" fmla="*/ 2476716 w 3135084"/>
              <a:gd name="connsiteY4" fmla="*/ 0 h 369332"/>
              <a:gd name="connsiteX5" fmla="*/ 3135084 w 3135084"/>
              <a:gd name="connsiteY5" fmla="*/ 0 h 369332"/>
              <a:gd name="connsiteX6" fmla="*/ 3135084 w 3135084"/>
              <a:gd name="connsiteY6" fmla="*/ 369332 h 369332"/>
              <a:gd name="connsiteX7" fmla="*/ 2539418 w 3135084"/>
              <a:gd name="connsiteY7" fmla="*/ 369332 h 369332"/>
              <a:gd name="connsiteX8" fmla="*/ 1912401 w 3135084"/>
              <a:gd name="connsiteY8" fmla="*/ 369332 h 369332"/>
              <a:gd name="connsiteX9" fmla="*/ 1254034 w 3135084"/>
              <a:gd name="connsiteY9" fmla="*/ 369332 h 369332"/>
              <a:gd name="connsiteX10" fmla="*/ 627017 w 3135084"/>
              <a:gd name="connsiteY10" fmla="*/ 369332 h 369332"/>
              <a:gd name="connsiteX11" fmla="*/ 0 w 3135084"/>
              <a:gd name="connsiteY11" fmla="*/ 369332 h 369332"/>
              <a:gd name="connsiteX12" fmla="*/ 0 w 3135084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5084" h="369332" extrusionOk="0">
                <a:moveTo>
                  <a:pt x="0" y="0"/>
                </a:moveTo>
                <a:cubicBezTo>
                  <a:pt x="217093" y="-1865"/>
                  <a:pt x="461402" y="27862"/>
                  <a:pt x="627017" y="0"/>
                </a:cubicBezTo>
                <a:cubicBezTo>
                  <a:pt x="792632" y="-27862"/>
                  <a:pt x="986403" y="29396"/>
                  <a:pt x="1254034" y="0"/>
                </a:cubicBezTo>
                <a:cubicBezTo>
                  <a:pt x="1521665" y="-29396"/>
                  <a:pt x="1726256" y="6325"/>
                  <a:pt x="1943752" y="0"/>
                </a:cubicBezTo>
                <a:cubicBezTo>
                  <a:pt x="2161248" y="-6325"/>
                  <a:pt x="2213653" y="18936"/>
                  <a:pt x="2476716" y="0"/>
                </a:cubicBezTo>
                <a:cubicBezTo>
                  <a:pt x="2739779" y="-18936"/>
                  <a:pt x="2981032" y="26371"/>
                  <a:pt x="3135084" y="0"/>
                </a:cubicBezTo>
                <a:cubicBezTo>
                  <a:pt x="3149304" y="165613"/>
                  <a:pt x="3128476" y="201233"/>
                  <a:pt x="3135084" y="369332"/>
                </a:cubicBezTo>
                <a:cubicBezTo>
                  <a:pt x="3013166" y="364663"/>
                  <a:pt x="2670170" y="378994"/>
                  <a:pt x="2539418" y="369332"/>
                </a:cubicBezTo>
                <a:cubicBezTo>
                  <a:pt x="2408666" y="359670"/>
                  <a:pt x="2131967" y="398909"/>
                  <a:pt x="1912401" y="369332"/>
                </a:cubicBezTo>
                <a:cubicBezTo>
                  <a:pt x="1692835" y="339755"/>
                  <a:pt x="1471845" y="361902"/>
                  <a:pt x="1254034" y="369332"/>
                </a:cubicBezTo>
                <a:cubicBezTo>
                  <a:pt x="1036223" y="376762"/>
                  <a:pt x="853205" y="388623"/>
                  <a:pt x="627017" y="369332"/>
                </a:cubicBezTo>
                <a:cubicBezTo>
                  <a:pt x="400829" y="350041"/>
                  <a:pt x="212833" y="375200"/>
                  <a:pt x="0" y="369332"/>
                </a:cubicBezTo>
                <a:cubicBezTo>
                  <a:pt x="4453" y="191180"/>
                  <a:pt x="4749" y="17168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1075500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最小整數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捨棄小數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98412DA2-DAFC-C167-CB26-DB3C1000077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845837" y="4498403"/>
            <a:ext cx="3470989" cy="25814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5056979-E372-2960-EBA7-660DD78DB157}"/>
              </a:ext>
            </a:extLst>
          </p:cNvPr>
          <p:cNvSpPr/>
          <p:nvPr/>
        </p:nvSpPr>
        <p:spPr>
          <a:xfrm>
            <a:off x="1741714" y="4824805"/>
            <a:ext cx="998376" cy="325694"/>
          </a:xfrm>
          <a:custGeom>
            <a:avLst/>
            <a:gdLst>
              <a:gd name="connsiteX0" fmla="*/ 0 w 998376"/>
              <a:gd name="connsiteY0" fmla="*/ 0 h 325694"/>
              <a:gd name="connsiteX1" fmla="*/ 0 w 998376"/>
              <a:gd name="connsiteY1" fmla="*/ 0 h 325694"/>
              <a:gd name="connsiteX2" fmla="*/ 469237 w 998376"/>
              <a:gd name="connsiteY2" fmla="*/ 0 h 325694"/>
              <a:gd name="connsiteX3" fmla="*/ 998376 w 998376"/>
              <a:gd name="connsiteY3" fmla="*/ 0 h 325694"/>
              <a:gd name="connsiteX4" fmla="*/ 998376 w 998376"/>
              <a:gd name="connsiteY4" fmla="*/ 0 h 325694"/>
              <a:gd name="connsiteX5" fmla="*/ 998376 w 998376"/>
              <a:gd name="connsiteY5" fmla="*/ 325694 h 325694"/>
              <a:gd name="connsiteX6" fmla="*/ 998376 w 998376"/>
              <a:gd name="connsiteY6" fmla="*/ 325694 h 325694"/>
              <a:gd name="connsiteX7" fmla="*/ 529139 w 998376"/>
              <a:gd name="connsiteY7" fmla="*/ 325694 h 325694"/>
              <a:gd name="connsiteX8" fmla="*/ 0 w 998376"/>
              <a:gd name="connsiteY8" fmla="*/ 325694 h 325694"/>
              <a:gd name="connsiteX9" fmla="*/ 0 w 998376"/>
              <a:gd name="connsiteY9" fmla="*/ 325694 h 325694"/>
              <a:gd name="connsiteX10" fmla="*/ 0 w 998376"/>
              <a:gd name="connsiteY10" fmla="*/ 0 h 32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8376" h="325694" extrusionOk="0">
                <a:moveTo>
                  <a:pt x="0" y="0"/>
                </a:moveTo>
                <a:lnTo>
                  <a:pt x="0" y="0"/>
                </a:lnTo>
                <a:cubicBezTo>
                  <a:pt x="233947" y="1634"/>
                  <a:pt x="256998" y="418"/>
                  <a:pt x="469237" y="0"/>
                </a:cubicBezTo>
                <a:cubicBezTo>
                  <a:pt x="681476" y="-418"/>
                  <a:pt x="838721" y="1065"/>
                  <a:pt x="998376" y="0"/>
                </a:cubicBezTo>
                <a:lnTo>
                  <a:pt x="998376" y="0"/>
                </a:lnTo>
                <a:cubicBezTo>
                  <a:pt x="1012392" y="105782"/>
                  <a:pt x="1011711" y="199752"/>
                  <a:pt x="998376" y="325694"/>
                </a:cubicBezTo>
                <a:lnTo>
                  <a:pt x="998376" y="325694"/>
                </a:lnTo>
                <a:cubicBezTo>
                  <a:pt x="792608" y="325492"/>
                  <a:pt x="643535" y="338161"/>
                  <a:pt x="529139" y="325694"/>
                </a:cubicBezTo>
                <a:cubicBezTo>
                  <a:pt x="414743" y="313227"/>
                  <a:pt x="105909" y="306692"/>
                  <a:pt x="0" y="325694"/>
                </a:cubicBezTo>
                <a:lnTo>
                  <a:pt x="0" y="325694"/>
                </a:lnTo>
                <a:cubicBezTo>
                  <a:pt x="10535" y="164258"/>
                  <a:pt x="9996" y="8630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113344182">
                  <a:prstGeom prst="roundRect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15A45D-740D-8FD8-E167-B05F521E1D70}"/>
              </a:ext>
            </a:extLst>
          </p:cNvPr>
          <p:cNvSpPr txBox="1"/>
          <p:nvPr/>
        </p:nvSpPr>
        <p:spPr>
          <a:xfrm>
            <a:off x="6316826" y="5260727"/>
            <a:ext cx="3200398" cy="369332"/>
          </a:xfrm>
          <a:custGeom>
            <a:avLst/>
            <a:gdLst>
              <a:gd name="connsiteX0" fmla="*/ 0 w 3200398"/>
              <a:gd name="connsiteY0" fmla="*/ 0 h 369332"/>
              <a:gd name="connsiteX1" fmla="*/ 640080 w 3200398"/>
              <a:gd name="connsiteY1" fmla="*/ 0 h 369332"/>
              <a:gd name="connsiteX2" fmla="*/ 1280159 w 3200398"/>
              <a:gd name="connsiteY2" fmla="*/ 0 h 369332"/>
              <a:gd name="connsiteX3" fmla="*/ 1984247 w 3200398"/>
              <a:gd name="connsiteY3" fmla="*/ 0 h 369332"/>
              <a:gd name="connsiteX4" fmla="*/ 2528314 w 3200398"/>
              <a:gd name="connsiteY4" fmla="*/ 0 h 369332"/>
              <a:gd name="connsiteX5" fmla="*/ 3200398 w 3200398"/>
              <a:gd name="connsiteY5" fmla="*/ 0 h 369332"/>
              <a:gd name="connsiteX6" fmla="*/ 3200398 w 3200398"/>
              <a:gd name="connsiteY6" fmla="*/ 369332 h 369332"/>
              <a:gd name="connsiteX7" fmla="*/ 2592322 w 3200398"/>
              <a:gd name="connsiteY7" fmla="*/ 369332 h 369332"/>
              <a:gd name="connsiteX8" fmla="*/ 1952243 w 3200398"/>
              <a:gd name="connsiteY8" fmla="*/ 369332 h 369332"/>
              <a:gd name="connsiteX9" fmla="*/ 1280159 w 3200398"/>
              <a:gd name="connsiteY9" fmla="*/ 369332 h 369332"/>
              <a:gd name="connsiteX10" fmla="*/ 640080 w 3200398"/>
              <a:gd name="connsiteY10" fmla="*/ 369332 h 369332"/>
              <a:gd name="connsiteX11" fmla="*/ 0 w 3200398"/>
              <a:gd name="connsiteY11" fmla="*/ 369332 h 369332"/>
              <a:gd name="connsiteX12" fmla="*/ 0 w 320039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0398" h="369332" extrusionOk="0">
                <a:moveTo>
                  <a:pt x="0" y="0"/>
                </a:moveTo>
                <a:cubicBezTo>
                  <a:pt x="258848" y="-17506"/>
                  <a:pt x="338379" y="9274"/>
                  <a:pt x="640080" y="0"/>
                </a:cubicBezTo>
                <a:cubicBezTo>
                  <a:pt x="941781" y="-9274"/>
                  <a:pt x="971394" y="7437"/>
                  <a:pt x="1280159" y="0"/>
                </a:cubicBezTo>
                <a:cubicBezTo>
                  <a:pt x="1588924" y="-7437"/>
                  <a:pt x="1695651" y="13087"/>
                  <a:pt x="1984247" y="0"/>
                </a:cubicBezTo>
                <a:cubicBezTo>
                  <a:pt x="2272843" y="-13087"/>
                  <a:pt x="2396148" y="-22356"/>
                  <a:pt x="2528314" y="0"/>
                </a:cubicBezTo>
                <a:cubicBezTo>
                  <a:pt x="2660480" y="22356"/>
                  <a:pt x="2986002" y="-18206"/>
                  <a:pt x="3200398" y="0"/>
                </a:cubicBezTo>
                <a:cubicBezTo>
                  <a:pt x="3214618" y="165613"/>
                  <a:pt x="3193790" y="201233"/>
                  <a:pt x="3200398" y="369332"/>
                </a:cubicBezTo>
                <a:cubicBezTo>
                  <a:pt x="2983378" y="372625"/>
                  <a:pt x="2807693" y="355294"/>
                  <a:pt x="2592322" y="369332"/>
                </a:cubicBezTo>
                <a:cubicBezTo>
                  <a:pt x="2376951" y="383370"/>
                  <a:pt x="2185911" y="390118"/>
                  <a:pt x="1952243" y="369332"/>
                </a:cubicBezTo>
                <a:cubicBezTo>
                  <a:pt x="1718575" y="348546"/>
                  <a:pt x="1417571" y="394608"/>
                  <a:pt x="1280159" y="369332"/>
                </a:cubicBezTo>
                <a:cubicBezTo>
                  <a:pt x="1142747" y="344056"/>
                  <a:pt x="782361" y="400571"/>
                  <a:pt x="640080" y="369332"/>
                </a:cubicBezTo>
                <a:cubicBezTo>
                  <a:pt x="497799" y="338093"/>
                  <a:pt x="266438" y="369898"/>
                  <a:pt x="0" y="369332"/>
                </a:cubicBezTo>
                <a:cubicBezTo>
                  <a:pt x="4453" y="191180"/>
                  <a:pt x="4749" y="17168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1075500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最大整數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捨棄小數 </a:t>
            </a:r>
            <a:r>
              <a:rPr lang="en-US" altLang="zh-TW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28203940-9D04-3AC9-E438-91FE9DDDD1D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740090" y="4987652"/>
            <a:ext cx="3576736" cy="45774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mPy - 维基百科，自由的百科全书">
            <a:extLst>
              <a:ext uri="{FF2B5EF4-FFF2-40B4-BE49-F238E27FC236}">
                <a16:creationId xmlns:a16="http://schemas.microsoft.com/office/drawing/2014/main" id="{66F79617-E1FF-FB9F-A98D-E186C57D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3" y="232683"/>
            <a:ext cx="3016121" cy="13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419E01-F8F7-30CC-AC21-4F82DD572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9887"/>
              </p:ext>
            </p:extLst>
          </p:nvPr>
        </p:nvGraphicFramePr>
        <p:xfrm>
          <a:off x="898072" y="1618860"/>
          <a:ext cx="10395856" cy="36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928">
                  <a:extLst>
                    <a:ext uri="{9D8B030D-6E8A-4147-A177-3AD203B41FA5}">
                      <a16:colId xmlns:a16="http://schemas.microsoft.com/office/drawing/2014/main" val="2020214081"/>
                    </a:ext>
                  </a:extLst>
                </a:gridCol>
                <a:gridCol w="5197928">
                  <a:extLst>
                    <a:ext uri="{9D8B030D-6E8A-4147-A177-3AD203B41FA5}">
                      <a16:colId xmlns:a16="http://schemas.microsoft.com/office/drawing/2014/main" val="1234493091"/>
                    </a:ext>
                  </a:extLst>
                </a:gridCol>
              </a:tblGrid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ndarray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陣列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list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串列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71791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固定尺寸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是容器，不用指定尺寸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026430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元素的資料型態相同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項目的資料型態可以不同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15877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7C80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每個元素占用相同的記憶體空間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471280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更少的程式碼，更高效的運算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5274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ABA0029-0BCC-8613-B72C-48F5AAC40462}"/>
              </a:ext>
            </a:extLst>
          </p:cNvPr>
          <p:cNvSpPr txBox="1"/>
          <p:nvPr/>
        </p:nvSpPr>
        <p:spPr>
          <a:xfrm>
            <a:off x="898072" y="5567656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【</a:t>
            </a:r>
            <a:r>
              <a:rPr lang="zh-TW" altLang="en-US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註</a:t>
            </a:r>
            <a:r>
              <a:rPr lang="en-US" altLang="zh-TW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】</a:t>
            </a:r>
            <a:r>
              <a:rPr lang="zh-TW" altLang="en-US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物件陣列的元素尺寸可以不同</a:t>
            </a:r>
            <a:r>
              <a:rPr lang="en-US" altLang="zh-TW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元素為</a:t>
            </a:r>
            <a:r>
              <a:rPr lang="en-US" altLang="zh-TW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Python</a:t>
            </a:r>
            <a:r>
              <a:rPr lang="zh-TW" altLang="en-US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物件或</a:t>
            </a:r>
            <a:r>
              <a:rPr lang="en-US" altLang="zh-TW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NumPy</a:t>
            </a:r>
            <a:r>
              <a:rPr lang="zh-TW" altLang="en-US" sz="1800" dirty="0">
                <a:solidFill>
                  <a:srgbClr val="FF7C8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27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4320E8-0EA8-854C-BB85-E2F25419FAE9}"/>
              </a:ext>
            </a:extLst>
          </p:cNvPr>
          <p:cNvSpPr txBox="1"/>
          <p:nvPr/>
        </p:nvSpPr>
        <p:spPr>
          <a:xfrm>
            <a:off x="316178" y="329895"/>
            <a:ext cx="494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</a:lstStyle>
          <a:p>
            <a:pPr algn="l"/>
            <a:r>
              <a:rPr lang="zh-TW" altLang="en-US" b="1" dirty="0"/>
              <a:t>向量</a:t>
            </a:r>
            <a:r>
              <a:rPr lang="en-US" altLang="zh-TW" b="1" dirty="0"/>
              <a:t>(Vector)</a:t>
            </a:r>
            <a:r>
              <a:rPr lang="zh-TW" altLang="en-US" b="1" dirty="0"/>
              <a:t>與矩陣</a:t>
            </a:r>
            <a:r>
              <a:rPr lang="en-US" altLang="zh-TW" b="1" dirty="0"/>
              <a:t>(Matrix)</a:t>
            </a:r>
            <a:endParaRPr lang="zh-TW" altLang="en-US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7871AA-4A44-DD86-1F25-5C6057B0F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46941"/>
              </p:ext>
            </p:extLst>
          </p:nvPr>
        </p:nvGraphicFramePr>
        <p:xfrm>
          <a:off x="898072" y="1192140"/>
          <a:ext cx="10395856" cy="36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928">
                  <a:extLst>
                    <a:ext uri="{9D8B030D-6E8A-4147-A177-3AD203B41FA5}">
                      <a16:colId xmlns:a16="http://schemas.microsoft.com/office/drawing/2014/main" val="2020214081"/>
                    </a:ext>
                  </a:extLst>
                </a:gridCol>
                <a:gridCol w="5197928">
                  <a:extLst>
                    <a:ext uri="{9D8B030D-6E8A-4147-A177-3AD203B41FA5}">
                      <a16:colId xmlns:a16="http://schemas.microsoft.com/office/drawing/2014/main" val="1234493091"/>
                    </a:ext>
                  </a:extLst>
                </a:gridCol>
              </a:tblGrid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向量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(Vector)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矩陣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(Matrix)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71791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同時具有方向和大小的屬性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類似向量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026430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常用來表示速度、加速度、動力</a:t>
                      </a:r>
                      <a:endParaRPr lang="en-US" altLang="zh-TW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形狀是二維表格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15877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在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NumPy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中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=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一維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一軸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陣列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有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row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和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column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471280"/>
                  </a:ext>
                </a:extLst>
              </a:tr>
              <a:tr h="724056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在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NumPy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中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=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二維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二軸</a:t>
                      </a:r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r>
                        <a:rPr lang="zh-TW" altLang="en-US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陣列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5274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068F5DD-ADB9-D1A0-2972-F2E32AB9EFE0}"/>
              </a:ext>
            </a:extLst>
          </p:cNvPr>
          <p:cNvSpPr txBox="1"/>
          <p:nvPr/>
        </p:nvSpPr>
        <p:spPr>
          <a:xfrm>
            <a:off x="898072" y="5265750"/>
            <a:ext cx="6929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※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</a:t>
            </a:r>
            <a:r>
              <a:rPr lang="zh-TW" altLang="en-US" sz="2000" b="1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索引值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來存取指定的元素，第一個元素的索引值為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135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0E71282-DA4E-DFA8-BE49-12F135AE42A6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軸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(axis) &amp; 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維度</a:t>
            </a:r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(dimension)</a:t>
            </a:r>
            <a:endParaRPr lang="zh-TW" altLang="en-US" sz="28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42699B-13AD-9BCE-4AEE-E02195F67BE6}"/>
              </a:ext>
            </a:extLst>
          </p:cNvPr>
          <p:cNvSpPr txBox="1"/>
          <p:nvPr/>
        </p:nvSpPr>
        <p:spPr>
          <a:xfrm>
            <a:off x="1013148" y="1014101"/>
            <a:ext cx="6929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舉例：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[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[0,1,2] , [3,4,5] 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234233-7651-1025-17F3-180B57E0F77E}"/>
              </a:ext>
            </a:extLst>
          </p:cNvPr>
          <p:cNvSpPr txBox="1"/>
          <p:nvPr/>
        </p:nvSpPr>
        <p:spPr>
          <a:xfrm>
            <a:off x="1013148" y="1751204"/>
            <a:ext cx="6929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二</a:t>
            </a:r>
            <a:r>
              <a:rPr lang="zh-TW" altLang="en-US" sz="2400" b="1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軸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24A6B86-C634-02B9-7C4A-B8761208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97320"/>
              </p:ext>
            </p:extLst>
          </p:nvPr>
        </p:nvGraphicFramePr>
        <p:xfrm>
          <a:off x="1187321" y="2601062"/>
          <a:ext cx="9468239" cy="25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119">
                  <a:extLst>
                    <a:ext uri="{9D8B030D-6E8A-4147-A177-3AD203B41FA5}">
                      <a16:colId xmlns:a16="http://schemas.microsoft.com/office/drawing/2014/main" val="2020214081"/>
                    </a:ext>
                  </a:extLst>
                </a:gridCol>
                <a:gridCol w="2367060">
                  <a:extLst>
                    <a:ext uri="{9D8B030D-6E8A-4147-A177-3AD203B41FA5}">
                      <a16:colId xmlns:a16="http://schemas.microsoft.com/office/drawing/2014/main" val="1234493091"/>
                    </a:ext>
                  </a:extLst>
                </a:gridCol>
                <a:gridCol w="2367060">
                  <a:extLst>
                    <a:ext uri="{9D8B030D-6E8A-4147-A177-3AD203B41FA5}">
                      <a16:colId xmlns:a16="http://schemas.microsoft.com/office/drawing/2014/main" val="3104013849"/>
                    </a:ext>
                  </a:extLst>
                </a:gridCol>
              </a:tblGrid>
              <a:tr h="6479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第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軸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(axis=0)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第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軸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(axis=1)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71791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[0,1,2]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0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026430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[3,4,5]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15877"/>
                  </a:ext>
                </a:extLst>
              </a:tr>
              <a:tr h="64798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5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471280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437DC00D-98E8-BAAE-FD9B-E0E8A77B813D}"/>
              </a:ext>
            </a:extLst>
          </p:cNvPr>
          <p:cNvSpPr/>
          <p:nvPr/>
        </p:nvSpPr>
        <p:spPr>
          <a:xfrm>
            <a:off x="3452325" y="4627746"/>
            <a:ext cx="223935" cy="1130471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1A19B1-1E5E-F36F-157D-4842C1EF424C}"/>
              </a:ext>
            </a:extLst>
          </p:cNvPr>
          <p:cNvSpPr txBox="1"/>
          <p:nvPr/>
        </p:nvSpPr>
        <p:spPr>
          <a:xfrm>
            <a:off x="1790698" y="5798978"/>
            <a:ext cx="6929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第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0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軸有兩個元素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維度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=2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2A8FE-682E-0168-9AF3-CA7F263D068D}"/>
              </a:ext>
            </a:extLst>
          </p:cNvPr>
          <p:cNvSpPr/>
          <p:nvPr/>
        </p:nvSpPr>
        <p:spPr>
          <a:xfrm>
            <a:off x="2649892" y="3178565"/>
            <a:ext cx="1828800" cy="143691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3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9AD1C6-01D9-8350-45D4-A6BFDE478989}"/>
              </a:ext>
            </a:extLst>
          </p:cNvPr>
          <p:cNvSpPr txBox="1"/>
          <p:nvPr/>
        </p:nvSpPr>
        <p:spPr>
          <a:xfrm>
            <a:off x="5214257" y="3075057"/>
            <a:ext cx="176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操作</a:t>
            </a:r>
            <a:endParaRPr lang="en-US" altLang="zh-TW" sz="40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5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4BDBA89-0EFD-5CF4-9814-52CEB6DD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1" y="1520501"/>
            <a:ext cx="4333875" cy="3238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6BA72A-8212-01FC-4056-1F695F25F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9" b="-1"/>
          <a:stretch/>
        </p:blipFill>
        <p:spPr>
          <a:xfrm>
            <a:off x="5232140" y="2006081"/>
            <a:ext cx="6089169" cy="22673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091D93-07A4-9669-F34C-3269608F4F6D}"/>
              </a:ext>
            </a:extLst>
          </p:cNvPr>
          <p:cNvSpPr txBox="1"/>
          <p:nvPr/>
        </p:nvSpPr>
        <p:spPr>
          <a:xfrm>
            <a:off x="188945" y="227219"/>
            <a:ext cx="6929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建立一軸陣列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F66E1-5EAA-CA2B-A60F-EECCE2CAB540}"/>
              </a:ext>
            </a:extLst>
          </p:cNvPr>
          <p:cNvSpPr/>
          <p:nvPr/>
        </p:nvSpPr>
        <p:spPr>
          <a:xfrm>
            <a:off x="1278294" y="2127380"/>
            <a:ext cx="2911151" cy="3452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38DB8E-3BAD-19B6-6D88-E71D21B74E0D}"/>
              </a:ext>
            </a:extLst>
          </p:cNvPr>
          <p:cNvSpPr/>
          <p:nvPr/>
        </p:nvSpPr>
        <p:spPr>
          <a:xfrm>
            <a:off x="1278294" y="3070058"/>
            <a:ext cx="3415004" cy="3452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EFB165-FC81-DC55-80B9-A880D7F2F33E}"/>
              </a:ext>
            </a:extLst>
          </p:cNvPr>
          <p:cNvSpPr/>
          <p:nvPr/>
        </p:nvSpPr>
        <p:spPr>
          <a:xfrm>
            <a:off x="3782008" y="1054165"/>
            <a:ext cx="1822580" cy="587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>
                    <a:lumMod val="9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建立陣列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188B9A1-5D67-C7DF-B178-4BEB8629A939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733870" y="1347885"/>
            <a:ext cx="1048138" cy="7794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E3E72F0-B252-8707-0B3C-AFA7B20BCB98}"/>
              </a:ext>
            </a:extLst>
          </p:cNvPr>
          <p:cNvSpPr/>
          <p:nvPr/>
        </p:nvSpPr>
        <p:spPr>
          <a:xfrm>
            <a:off x="3653505" y="4484525"/>
            <a:ext cx="1951083" cy="587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2">
                    <a:lumMod val="1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使用索引值存取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EAD04AB-4659-AF1A-FF5A-77BA4BDB206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2985796" y="3415290"/>
            <a:ext cx="1643251" cy="106923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A88053-EAAE-6062-A478-050D0751648A}"/>
              </a:ext>
            </a:extLst>
          </p:cNvPr>
          <p:cNvSpPr txBox="1"/>
          <p:nvPr/>
        </p:nvSpPr>
        <p:spPr>
          <a:xfrm>
            <a:off x="1347604" y="5388336"/>
            <a:ext cx="6929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a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用</a:t>
            </a:r>
            <a:r>
              <a:rPr lang="zh-TW" altLang="en-US" sz="2400" b="1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串列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陣列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b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用</a:t>
            </a:r>
            <a:r>
              <a:rPr lang="zh-TW" altLang="en-US" sz="2400" b="1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元組</a:t>
            </a:r>
            <a:r>
              <a:rPr lang="en-US" altLang="zh-TW" sz="2400" b="1" dirty="0">
                <a:solidFill>
                  <a:srgbClr val="FF9999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(tuple)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建立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95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1143</Words>
  <Application>Microsoft Office PowerPoint</Application>
  <PresentationFormat>寬螢幕</PresentationFormat>
  <Paragraphs>222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芫荽 0.94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10946037_林宜靜</dc:creator>
  <cp:lastModifiedBy>10946037_林宜靜</cp:lastModifiedBy>
  <cp:revision>29</cp:revision>
  <dcterms:created xsi:type="dcterms:W3CDTF">2023-03-26T14:25:33Z</dcterms:created>
  <dcterms:modified xsi:type="dcterms:W3CDTF">2023-04-08T07:47:43Z</dcterms:modified>
</cp:coreProperties>
</file>