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7" r:id="rId12"/>
    <p:sldId id="436" r:id="rId13"/>
    <p:sldId id="438" r:id="rId14"/>
    <p:sldId id="439" r:id="rId15"/>
    <p:sldId id="440" r:id="rId16"/>
    <p:sldId id="441" r:id="rId17"/>
  </p:sldIdLst>
  <p:sldSz cx="9144000" cy="5143500" type="screen16x9"/>
  <p:notesSz cx="6858000" cy="9144000"/>
  <p:embeddedFontLst>
    <p:embeddedFont>
      <p:font typeface="Anton" pitchFamily="2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CA0"/>
    <a:srgbClr val="9CA589"/>
    <a:srgbClr val="DCB364"/>
    <a:srgbClr val="6E7B59"/>
    <a:srgbClr val="F1EAE5"/>
    <a:srgbClr val="804131"/>
    <a:srgbClr val="894635"/>
    <a:srgbClr val="AF5C46"/>
    <a:srgbClr val="B56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4500E-A8C3-4487-9F56-308F4EF98FD3}" v="38" dt="2023-03-24T13:29:45.330"/>
  </p1510:revLst>
</p1510:revInfo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020" autoAdjust="0"/>
  </p:normalViewPr>
  <p:slideViewPr>
    <p:cSldViewPr snapToGrid="0">
      <p:cViewPr varScale="1">
        <p:scale>
          <a:sx n="78" d="100"/>
          <a:sy n="78" d="100"/>
        </p:scale>
        <p:origin x="8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采紋 吳" userId="a8b62ba60823c0ee" providerId="LiveId" clId="{7EE4500E-A8C3-4487-9F56-308F4EF98FD3}"/>
    <pc:docChg chg="undo redo custSel addSld delSld modSld sldOrd">
      <pc:chgData name="采紋 吳" userId="a8b62ba60823c0ee" providerId="LiveId" clId="{7EE4500E-A8C3-4487-9F56-308F4EF98FD3}" dt="2023-03-28T07:55:50.092" v="2044" actId="108"/>
      <pc:docMkLst>
        <pc:docMk/>
      </pc:docMkLst>
      <pc:sldChg chg="modSp mod">
        <pc:chgData name="采紋 吳" userId="a8b62ba60823c0ee" providerId="LiveId" clId="{7EE4500E-A8C3-4487-9F56-308F4EF98FD3}" dt="2023-03-24T09:37:04.419" v="44" actId="20577"/>
        <pc:sldMkLst>
          <pc:docMk/>
          <pc:sldMk cId="0" sldId="256"/>
        </pc:sldMkLst>
        <pc:spChg chg="mod">
          <ac:chgData name="采紋 吳" userId="a8b62ba60823c0ee" providerId="LiveId" clId="{7EE4500E-A8C3-4487-9F56-308F4EF98FD3}" dt="2023-03-24T09:36:41.950" v="3" actId="20577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采紋 吳" userId="a8b62ba60823c0ee" providerId="LiveId" clId="{7EE4500E-A8C3-4487-9F56-308F4EF98FD3}" dt="2023-03-24T09:37:04.419" v="44" actId="20577"/>
          <ac:spMkLst>
            <pc:docMk/>
            <pc:sldMk cId="0" sldId="256"/>
            <ac:spMk id="372" creationId="{00000000-0000-0000-0000-000000000000}"/>
          </ac:spMkLst>
        </pc:spChg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854751294" sldId="347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263226180" sldId="393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954860841" sldId="394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11713499" sldId="395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479635712" sldId="396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322402540" sldId="397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77902014" sldId="398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47001008" sldId="399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949693498" sldId="400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99846876" sldId="401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717479635" sldId="402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800244579" sldId="403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875827532" sldId="404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323284116" sldId="405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172304978" sldId="406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421100705" sldId="407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65224647" sldId="408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038124814" sldId="409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575401481" sldId="410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420341346" sldId="411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852204483" sldId="412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586773432" sldId="413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197014254" sldId="414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41051546" sldId="415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861302334" sldId="416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089974249" sldId="417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912153393" sldId="418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581401964" sldId="419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137062246" sldId="420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384068824" sldId="421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458365621" sldId="422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3806043286" sldId="423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647884116" sldId="424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2560222858" sldId="425"/>
        </pc:sldMkLst>
      </pc:sldChg>
      <pc:sldChg chg="del">
        <pc:chgData name="采紋 吳" userId="a8b62ba60823c0ee" providerId="LiveId" clId="{7EE4500E-A8C3-4487-9F56-308F4EF98FD3}" dt="2023-03-24T13:35:20.490" v="2040" actId="47"/>
        <pc:sldMkLst>
          <pc:docMk/>
          <pc:sldMk cId="1943799483" sldId="426"/>
        </pc:sldMkLst>
      </pc:sldChg>
      <pc:sldChg chg="addSp delSp modSp add mod">
        <pc:chgData name="采紋 吳" userId="a8b62ba60823c0ee" providerId="LiveId" clId="{7EE4500E-A8C3-4487-9F56-308F4EF98FD3}" dt="2023-03-24T11:24:41.768" v="525" actId="1076"/>
        <pc:sldMkLst>
          <pc:docMk/>
          <pc:sldMk cId="1527801868" sldId="427"/>
        </pc:sldMkLst>
        <pc:spChg chg="mod">
          <ac:chgData name="采紋 吳" userId="a8b62ba60823c0ee" providerId="LiveId" clId="{7EE4500E-A8C3-4487-9F56-308F4EF98FD3}" dt="2023-03-24T10:50:59.474" v="193" actId="20577"/>
          <ac:spMkLst>
            <pc:docMk/>
            <pc:sldMk cId="1527801868" sldId="427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1:24:33.306" v="523" actId="1076"/>
          <ac:spMkLst>
            <pc:docMk/>
            <pc:sldMk cId="1527801868" sldId="427"/>
            <ac:spMk id="3" creationId="{E6DC7BF8-CD9C-7DDA-FFB6-26C8C7CF6D3D}"/>
          </ac:spMkLst>
        </pc:spChg>
        <pc:spChg chg="del">
          <ac:chgData name="采紋 吳" userId="a8b62ba60823c0ee" providerId="LiveId" clId="{7EE4500E-A8C3-4487-9F56-308F4EF98FD3}" dt="2023-03-24T10:48:23.614" v="132" actId="478"/>
          <ac:spMkLst>
            <pc:docMk/>
            <pc:sldMk cId="1527801868" sldId="427"/>
            <ac:spMk id="4" creationId="{C108C9D4-7364-2C36-032E-3DB1A17B4666}"/>
          </ac:spMkLst>
        </pc:spChg>
        <pc:spChg chg="add mod">
          <ac:chgData name="采紋 吳" userId="a8b62ba60823c0ee" providerId="LiveId" clId="{7EE4500E-A8C3-4487-9F56-308F4EF98FD3}" dt="2023-03-24T11:24:41.768" v="525" actId="1076"/>
          <ac:spMkLst>
            <pc:docMk/>
            <pc:sldMk cId="1527801868" sldId="427"/>
            <ac:spMk id="5" creationId="{C215B9D2-F933-0622-DE95-3AA149B65C9C}"/>
          </ac:spMkLst>
        </pc:spChg>
        <pc:spChg chg="mod">
          <ac:chgData name="采紋 吳" userId="a8b62ba60823c0ee" providerId="LiveId" clId="{7EE4500E-A8C3-4487-9F56-308F4EF98FD3}" dt="2023-03-24T11:24:37.476" v="524" actId="1076"/>
          <ac:spMkLst>
            <pc:docMk/>
            <pc:sldMk cId="1527801868" sldId="427"/>
            <ac:spMk id="6" creationId="{6D063FCD-91BE-7E12-916B-815F4BF82E00}"/>
          </ac:spMkLst>
        </pc:spChg>
        <pc:spChg chg="mod">
          <ac:chgData name="采紋 吳" userId="a8b62ba60823c0ee" providerId="LiveId" clId="{7EE4500E-A8C3-4487-9F56-308F4EF98FD3}" dt="2023-03-24T11:23:32.850" v="515" actId="1076"/>
          <ac:spMkLst>
            <pc:docMk/>
            <pc:sldMk cId="1527801868" sldId="427"/>
            <ac:spMk id="846" creationId="{00000000-0000-0000-0000-000000000000}"/>
          </ac:spMkLst>
        </pc:spChg>
      </pc:sldChg>
      <pc:sldChg chg="addSp delSp modSp add mod">
        <pc:chgData name="采紋 吳" userId="a8b62ba60823c0ee" providerId="LiveId" clId="{7EE4500E-A8C3-4487-9F56-308F4EF98FD3}" dt="2023-03-24T11:24:57.957" v="529" actId="1076"/>
        <pc:sldMkLst>
          <pc:docMk/>
          <pc:sldMk cId="3363403581" sldId="428"/>
        </pc:sldMkLst>
        <pc:spChg chg="mod">
          <ac:chgData name="采紋 吳" userId="a8b62ba60823c0ee" providerId="LiveId" clId="{7EE4500E-A8C3-4487-9F56-308F4EF98FD3}" dt="2023-03-24T10:53:32.569" v="201" actId="20577"/>
          <ac:spMkLst>
            <pc:docMk/>
            <pc:sldMk cId="3363403581" sldId="428"/>
            <ac:spMk id="2" creationId="{43F63C68-50E5-B72C-CB2B-6FE983535DBF}"/>
          </ac:spMkLst>
        </pc:spChg>
        <pc:spChg chg="del mod">
          <ac:chgData name="采紋 吳" userId="a8b62ba60823c0ee" providerId="LiveId" clId="{7EE4500E-A8C3-4487-9F56-308F4EF98FD3}" dt="2023-03-24T10:57:53.486" v="279" actId="21"/>
          <ac:spMkLst>
            <pc:docMk/>
            <pc:sldMk cId="3363403581" sldId="428"/>
            <ac:spMk id="3" creationId="{E6DC7BF8-CD9C-7DDA-FFB6-26C8C7CF6D3D}"/>
          </ac:spMkLst>
        </pc:spChg>
        <pc:spChg chg="add del mod">
          <ac:chgData name="采紋 吳" userId="a8b62ba60823c0ee" providerId="LiveId" clId="{7EE4500E-A8C3-4487-9F56-308F4EF98FD3}" dt="2023-03-24T11:24:52.183" v="527" actId="478"/>
          <ac:spMkLst>
            <pc:docMk/>
            <pc:sldMk cId="3363403581" sldId="428"/>
            <ac:spMk id="5" creationId="{593EC1E4-AD1D-D3C7-D354-14194DC021E6}"/>
          </ac:spMkLst>
        </pc:spChg>
        <pc:spChg chg="mod">
          <ac:chgData name="采紋 吳" userId="a8b62ba60823c0ee" providerId="LiveId" clId="{7EE4500E-A8C3-4487-9F56-308F4EF98FD3}" dt="2023-03-24T11:24:57.957" v="529" actId="1076"/>
          <ac:spMkLst>
            <pc:docMk/>
            <pc:sldMk cId="3363403581" sldId="428"/>
            <ac:spMk id="6" creationId="{6D063FCD-91BE-7E12-916B-815F4BF82E00}"/>
          </ac:spMkLst>
        </pc:spChg>
        <pc:spChg chg="add mod">
          <ac:chgData name="采紋 吳" userId="a8b62ba60823c0ee" providerId="LiveId" clId="{7EE4500E-A8C3-4487-9F56-308F4EF98FD3}" dt="2023-03-24T11:24:53.289" v="528"/>
          <ac:spMkLst>
            <pc:docMk/>
            <pc:sldMk cId="3363403581" sldId="428"/>
            <ac:spMk id="7" creationId="{631CE7D2-9B3C-A194-D955-25C1DAE9E8E4}"/>
          </ac:spMkLst>
        </pc:spChg>
        <pc:spChg chg="del mod">
          <ac:chgData name="采紋 吳" userId="a8b62ba60823c0ee" providerId="LiveId" clId="{7EE4500E-A8C3-4487-9F56-308F4EF98FD3}" dt="2023-03-24T11:24:50.242" v="526" actId="478"/>
          <ac:spMkLst>
            <pc:docMk/>
            <pc:sldMk cId="3363403581" sldId="428"/>
            <ac:spMk id="846" creationId="{00000000-0000-0000-0000-000000000000}"/>
          </ac:spMkLst>
        </pc:spChg>
      </pc:sldChg>
      <pc:sldChg chg="addSp delSp modSp add mod">
        <pc:chgData name="采紋 吳" userId="a8b62ba60823c0ee" providerId="LiveId" clId="{7EE4500E-A8C3-4487-9F56-308F4EF98FD3}" dt="2023-03-24T11:20:22.855" v="510" actId="207"/>
        <pc:sldMkLst>
          <pc:docMk/>
          <pc:sldMk cId="3234481665" sldId="429"/>
        </pc:sldMkLst>
        <pc:spChg chg="mod">
          <ac:chgData name="采紋 吳" userId="a8b62ba60823c0ee" providerId="LiveId" clId="{7EE4500E-A8C3-4487-9F56-308F4EF98FD3}" dt="2023-03-24T11:02:11.878" v="357" actId="20577"/>
          <ac:spMkLst>
            <pc:docMk/>
            <pc:sldMk cId="3234481665" sldId="429"/>
            <ac:spMk id="2" creationId="{43F63C68-50E5-B72C-CB2B-6FE983535DBF}"/>
          </ac:spMkLst>
        </pc:spChg>
        <pc:spChg chg="del">
          <ac:chgData name="采紋 吳" userId="a8b62ba60823c0ee" providerId="LiveId" clId="{7EE4500E-A8C3-4487-9F56-308F4EF98FD3}" dt="2023-03-24T11:02:30.820" v="358" actId="478"/>
          <ac:spMkLst>
            <pc:docMk/>
            <pc:sldMk cId="3234481665" sldId="429"/>
            <ac:spMk id="3" creationId="{9A9ED021-7D61-7C48-8F8B-42AEA079EDC0}"/>
          </ac:spMkLst>
        </pc:spChg>
        <pc:spChg chg="add mod">
          <ac:chgData name="采紋 吳" userId="a8b62ba60823c0ee" providerId="LiveId" clId="{7EE4500E-A8C3-4487-9F56-308F4EF98FD3}" dt="2023-03-24T11:14:46.965" v="504" actId="207"/>
          <ac:spMkLst>
            <pc:docMk/>
            <pc:sldMk cId="3234481665" sldId="429"/>
            <ac:spMk id="4" creationId="{3265AC61-2AD2-348E-3C3B-1C4AF359CA59}"/>
          </ac:spMkLst>
        </pc:spChg>
        <pc:spChg chg="add del mod">
          <ac:chgData name="采紋 吳" userId="a8b62ba60823c0ee" providerId="LiveId" clId="{7EE4500E-A8C3-4487-9F56-308F4EF98FD3}" dt="2023-03-24T11:20:07.904" v="509" actId="207"/>
          <ac:spMkLst>
            <pc:docMk/>
            <pc:sldMk cId="3234481665" sldId="429"/>
            <ac:spMk id="5" creationId="{1AA63FDD-3964-0E02-94C1-4140EDCEFD87}"/>
          </ac:spMkLst>
        </pc:spChg>
        <pc:spChg chg="add del mod">
          <ac:chgData name="采紋 吳" userId="a8b62ba60823c0ee" providerId="LiveId" clId="{7EE4500E-A8C3-4487-9F56-308F4EF98FD3}" dt="2023-03-24T11:20:22.855" v="510" actId="207"/>
          <ac:spMkLst>
            <pc:docMk/>
            <pc:sldMk cId="3234481665" sldId="429"/>
            <ac:spMk id="6" creationId="{E2A50EF2-5417-1727-8839-BE50FCF3CDDA}"/>
          </ac:spMkLst>
        </pc:spChg>
        <pc:spChg chg="mod">
          <ac:chgData name="采紋 吳" userId="a8b62ba60823c0ee" providerId="LiveId" clId="{7EE4500E-A8C3-4487-9F56-308F4EF98FD3}" dt="2023-03-24T11:05:24.612" v="431" actId="1076"/>
          <ac:spMkLst>
            <pc:docMk/>
            <pc:sldMk cId="3234481665" sldId="429"/>
            <ac:spMk id="846" creationId="{00000000-0000-0000-0000-000000000000}"/>
          </ac:spMkLst>
        </pc:spChg>
      </pc:sldChg>
      <pc:sldChg chg="delSp modSp add mod">
        <pc:chgData name="采紋 吳" userId="a8b62ba60823c0ee" providerId="LiveId" clId="{7EE4500E-A8C3-4487-9F56-308F4EF98FD3}" dt="2023-03-24T11:15:43.709" v="507" actId="207"/>
        <pc:sldMkLst>
          <pc:docMk/>
          <pc:sldMk cId="3702911029" sldId="430"/>
        </pc:sldMkLst>
        <pc:spChg chg="mod">
          <ac:chgData name="采紋 吳" userId="a8b62ba60823c0ee" providerId="LiveId" clId="{7EE4500E-A8C3-4487-9F56-308F4EF98FD3}" dt="2023-03-24T11:11:03.295" v="469" actId="20577"/>
          <ac:spMkLst>
            <pc:docMk/>
            <pc:sldMk cId="3702911029" sldId="430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1:15:43.709" v="507" actId="207"/>
          <ac:spMkLst>
            <pc:docMk/>
            <pc:sldMk cId="3702911029" sldId="430"/>
            <ac:spMk id="4" creationId="{3265AC61-2AD2-348E-3C3B-1C4AF359CA59}"/>
          </ac:spMkLst>
        </pc:spChg>
        <pc:spChg chg="del">
          <ac:chgData name="采紋 吳" userId="a8b62ba60823c0ee" providerId="LiveId" clId="{7EE4500E-A8C3-4487-9F56-308F4EF98FD3}" dt="2023-03-24T11:11:10.604" v="471" actId="478"/>
          <ac:spMkLst>
            <pc:docMk/>
            <pc:sldMk cId="3702911029" sldId="430"/>
            <ac:spMk id="5" creationId="{1AA63FDD-3964-0E02-94C1-4140EDCEFD87}"/>
          </ac:spMkLst>
        </pc:spChg>
        <pc:spChg chg="del">
          <ac:chgData name="采紋 吳" userId="a8b62ba60823c0ee" providerId="LiveId" clId="{7EE4500E-A8C3-4487-9F56-308F4EF98FD3}" dt="2023-03-24T11:11:09.476" v="470" actId="478"/>
          <ac:spMkLst>
            <pc:docMk/>
            <pc:sldMk cId="3702911029" sldId="430"/>
            <ac:spMk id="6" creationId="{E2A50EF2-5417-1727-8839-BE50FCF3CDDA}"/>
          </ac:spMkLst>
        </pc:spChg>
      </pc:sldChg>
      <pc:sldChg chg="addSp delSp modSp add mod">
        <pc:chgData name="采紋 吳" userId="a8b62ba60823c0ee" providerId="LiveId" clId="{7EE4500E-A8C3-4487-9F56-308F4EF98FD3}" dt="2023-03-24T11:28:49.775" v="674" actId="1076"/>
        <pc:sldMkLst>
          <pc:docMk/>
          <pc:sldMk cId="4088170221" sldId="431"/>
        </pc:sldMkLst>
        <pc:spChg chg="add del mod">
          <ac:chgData name="采紋 吳" userId="a8b62ba60823c0ee" providerId="LiveId" clId="{7EE4500E-A8C3-4487-9F56-308F4EF98FD3}" dt="2023-03-24T11:25:18.223" v="534" actId="20577"/>
          <ac:spMkLst>
            <pc:docMk/>
            <pc:sldMk cId="4088170221" sldId="431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1:28:45.340" v="673" actId="1076"/>
          <ac:spMkLst>
            <pc:docMk/>
            <pc:sldMk cId="4088170221" sldId="431"/>
            <ac:spMk id="4" creationId="{3265AC61-2AD2-348E-3C3B-1C4AF359CA59}"/>
          </ac:spMkLst>
        </pc:spChg>
        <pc:spChg chg="mod">
          <ac:chgData name="采紋 吳" userId="a8b62ba60823c0ee" providerId="LiveId" clId="{7EE4500E-A8C3-4487-9F56-308F4EF98FD3}" dt="2023-03-24T11:25:38.720" v="585" actId="20577"/>
          <ac:spMkLst>
            <pc:docMk/>
            <pc:sldMk cId="4088170221" sldId="431"/>
            <ac:spMk id="846" creationId="{00000000-0000-0000-0000-000000000000}"/>
          </ac:spMkLst>
        </pc:spChg>
        <pc:graphicFrameChg chg="add mod modGraphic">
          <ac:chgData name="采紋 吳" userId="a8b62ba60823c0ee" providerId="LiveId" clId="{7EE4500E-A8C3-4487-9F56-308F4EF98FD3}" dt="2023-03-24T11:28:49.775" v="674" actId="1076"/>
          <ac:graphicFrameMkLst>
            <pc:docMk/>
            <pc:sldMk cId="4088170221" sldId="431"/>
            <ac:graphicFrameMk id="3" creationId="{BABD3E15-B482-A1B6-8748-5CB498F5628B}"/>
          </ac:graphicFrameMkLst>
        </pc:graphicFrameChg>
      </pc:sldChg>
      <pc:sldChg chg="add del">
        <pc:chgData name="采紋 吳" userId="a8b62ba60823c0ee" providerId="LiveId" clId="{7EE4500E-A8C3-4487-9F56-308F4EF98FD3}" dt="2023-03-24T11:26:02.855" v="590"/>
        <pc:sldMkLst>
          <pc:docMk/>
          <pc:sldMk cId="1709145699" sldId="432"/>
        </pc:sldMkLst>
      </pc:sldChg>
      <pc:sldChg chg="addSp delSp modSp add mod">
        <pc:chgData name="采紋 吳" userId="a8b62ba60823c0ee" providerId="LiveId" clId="{7EE4500E-A8C3-4487-9F56-308F4EF98FD3}" dt="2023-03-28T07:38:23.850" v="2041" actId="207"/>
        <pc:sldMkLst>
          <pc:docMk/>
          <pc:sldMk cId="3839563943" sldId="432"/>
        </pc:sldMkLst>
        <pc:spChg chg="mod">
          <ac:chgData name="采紋 吳" userId="a8b62ba60823c0ee" providerId="LiveId" clId="{7EE4500E-A8C3-4487-9F56-308F4EF98FD3}" dt="2023-03-24T11:38:28.805" v="856" actId="20577"/>
          <ac:spMkLst>
            <pc:docMk/>
            <pc:sldMk cId="3839563943" sldId="432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1:37:07.719" v="850" actId="1076"/>
          <ac:spMkLst>
            <pc:docMk/>
            <pc:sldMk cId="3839563943" sldId="432"/>
            <ac:spMk id="4" creationId="{3265AC61-2AD2-348E-3C3B-1C4AF359CA59}"/>
          </ac:spMkLst>
        </pc:spChg>
        <pc:spChg chg="mod">
          <ac:chgData name="采紋 吳" userId="a8b62ba60823c0ee" providerId="LiveId" clId="{7EE4500E-A8C3-4487-9F56-308F4EF98FD3}" dt="2023-03-28T07:38:23.850" v="2041" actId="207"/>
          <ac:spMkLst>
            <pc:docMk/>
            <pc:sldMk cId="3839563943" sldId="432"/>
            <ac:spMk id="5" creationId="{1AA63FDD-3964-0E02-94C1-4140EDCEFD87}"/>
          </ac:spMkLst>
        </pc:spChg>
        <pc:spChg chg="mod">
          <ac:chgData name="采紋 吳" userId="a8b62ba60823c0ee" providerId="LiveId" clId="{7EE4500E-A8C3-4487-9F56-308F4EF98FD3}" dt="2023-03-24T11:38:22.831" v="854" actId="207"/>
          <ac:spMkLst>
            <pc:docMk/>
            <pc:sldMk cId="3839563943" sldId="432"/>
            <ac:spMk id="6" creationId="{E2A50EF2-5417-1727-8839-BE50FCF3CDDA}"/>
          </ac:spMkLst>
        </pc:spChg>
        <pc:spChg chg="add del mod">
          <ac:chgData name="采紋 吳" userId="a8b62ba60823c0ee" providerId="LiveId" clId="{7EE4500E-A8C3-4487-9F56-308F4EF98FD3}" dt="2023-03-24T11:29:22.541" v="677" actId="478"/>
          <ac:spMkLst>
            <pc:docMk/>
            <pc:sldMk cId="3839563943" sldId="432"/>
            <ac:spMk id="7" creationId="{76D6E4A0-5231-CC40-B06E-AF291A325EB9}"/>
          </ac:spMkLst>
        </pc:spChg>
        <pc:spChg chg="add mod">
          <ac:chgData name="采紋 吳" userId="a8b62ba60823c0ee" providerId="LiveId" clId="{7EE4500E-A8C3-4487-9F56-308F4EF98FD3}" dt="2023-03-24T11:29:23.678" v="678"/>
          <ac:spMkLst>
            <pc:docMk/>
            <pc:sldMk cId="3839563943" sldId="432"/>
            <ac:spMk id="8" creationId="{6AA4AD3E-22CE-6C32-D8F4-330EDA4D252C}"/>
          </ac:spMkLst>
        </pc:spChg>
        <pc:spChg chg="del">
          <ac:chgData name="采紋 吳" userId="a8b62ba60823c0ee" providerId="LiveId" clId="{7EE4500E-A8C3-4487-9F56-308F4EF98FD3}" dt="2023-03-24T11:29:20.537" v="676" actId="478"/>
          <ac:spMkLst>
            <pc:docMk/>
            <pc:sldMk cId="3839563943" sldId="432"/>
            <ac:spMk id="846" creationId="{00000000-0000-0000-0000-000000000000}"/>
          </ac:spMkLst>
        </pc:spChg>
      </pc:sldChg>
      <pc:sldChg chg="addSp modSp add mod">
        <pc:chgData name="采紋 吳" userId="a8b62ba60823c0ee" providerId="LiveId" clId="{7EE4500E-A8C3-4487-9F56-308F4EF98FD3}" dt="2023-03-24T12:12:26.548" v="1019" actId="207"/>
        <pc:sldMkLst>
          <pc:docMk/>
          <pc:sldMk cId="2285217786" sldId="433"/>
        </pc:sldMkLst>
        <pc:spChg chg="mod">
          <ac:chgData name="采紋 吳" userId="a8b62ba60823c0ee" providerId="LiveId" clId="{7EE4500E-A8C3-4487-9F56-308F4EF98FD3}" dt="2023-03-24T11:39:42.745" v="859" actId="20577"/>
          <ac:spMkLst>
            <pc:docMk/>
            <pc:sldMk cId="2285217786" sldId="433"/>
            <ac:spMk id="2" creationId="{43F63C68-50E5-B72C-CB2B-6FE983535DBF}"/>
          </ac:spMkLst>
        </pc:spChg>
        <pc:spChg chg="add mod">
          <ac:chgData name="采紋 吳" userId="a8b62ba60823c0ee" providerId="LiveId" clId="{7EE4500E-A8C3-4487-9F56-308F4EF98FD3}" dt="2023-03-24T12:12:26.548" v="1019" actId="207"/>
          <ac:spMkLst>
            <pc:docMk/>
            <pc:sldMk cId="2285217786" sldId="433"/>
            <ac:spMk id="3" creationId="{AD47EF3F-4E60-8AE7-F1E4-3E577EC3DD69}"/>
          </ac:spMkLst>
        </pc:spChg>
        <pc:spChg chg="mod">
          <ac:chgData name="采紋 吳" userId="a8b62ba60823c0ee" providerId="LiveId" clId="{7EE4500E-A8C3-4487-9F56-308F4EF98FD3}" dt="2023-03-24T12:08:56.521" v="1012" actId="207"/>
          <ac:spMkLst>
            <pc:docMk/>
            <pc:sldMk cId="2285217786" sldId="433"/>
            <ac:spMk id="4" creationId="{3265AC61-2AD2-348E-3C3B-1C4AF359CA59}"/>
          </ac:spMkLst>
        </pc:spChg>
        <pc:spChg chg="mod">
          <ac:chgData name="采紋 吳" userId="a8b62ba60823c0ee" providerId="LiveId" clId="{7EE4500E-A8C3-4487-9F56-308F4EF98FD3}" dt="2023-03-24T12:09:33.921" v="1014" actId="207"/>
          <ac:spMkLst>
            <pc:docMk/>
            <pc:sldMk cId="2285217786" sldId="433"/>
            <ac:spMk id="5" creationId="{1AA63FDD-3964-0E02-94C1-4140EDCEFD87}"/>
          </ac:spMkLst>
        </pc:spChg>
        <pc:spChg chg="mod">
          <ac:chgData name="采紋 吳" userId="a8b62ba60823c0ee" providerId="LiveId" clId="{7EE4500E-A8C3-4487-9F56-308F4EF98FD3}" dt="2023-03-24T12:10:01.116" v="1016" actId="207"/>
          <ac:spMkLst>
            <pc:docMk/>
            <pc:sldMk cId="2285217786" sldId="433"/>
            <ac:spMk id="6" creationId="{E2A50EF2-5417-1727-8839-BE50FCF3CDDA}"/>
          </ac:spMkLst>
        </pc:spChg>
        <pc:spChg chg="mod">
          <ac:chgData name="采紋 吳" userId="a8b62ba60823c0ee" providerId="LiveId" clId="{7EE4500E-A8C3-4487-9F56-308F4EF98FD3}" dt="2023-03-24T11:39:48.256" v="863" actId="20577"/>
          <ac:spMkLst>
            <pc:docMk/>
            <pc:sldMk cId="2285217786" sldId="433"/>
            <ac:spMk id="8" creationId="{6AA4AD3E-22CE-6C32-D8F4-330EDA4D252C}"/>
          </ac:spMkLst>
        </pc:spChg>
      </pc:sldChg>
      <pc:sldChg chg="addSp delSp modSp add mod">
        <pc:chgData name="采紋 吳" userId="a8b62ba60823c0ee" providerId="LiveId" clId="{7EE4500E-A8C3-4487-9F56-308F4EF98FD3}" dt="2023-03-28T07:44:04.239" v="2042" actId="207"/>
        <pc:sldMkLst>
          <pc:docMk/>
          <pc:sldMk cId="3281662387" sldId="434"/>
        </pc:sldMkLst>
        <pc:spChg chg="mod">
          <ac:chgData name="采紋 吳" userId="a8b62ba60823c0ee" providerId="LiveId" clId="{7EE4500E-A8C3-4487-9F56-308F4EF98FD3}" dt="2023-03-24T12:13:16.137" v="1022" actId="20577"/>
          <ac:spMkLst>
            <pc:docMk/>
            <pc:sldMk cId="3281662387" sldId="434"/>
            <ac:spMk id="2" creationId="{43F63C68-50E5-B72C-CB2B-6FE983535DBF}"/>
          </ac:spMkLst>
        </pc:spChg>
        <pc:spChg chg="del mod">
          <ac:chgData name="采紋 吳" userId="a8b62ba60823c0ee" providerId="LiveId" clId="{7EE4500E-A8C3-4487-9F56-308F4EF98FD3}" dt="2023-03-24T12:15:07.045" v="1099" actId="478"/>
          <ac:spMkLst>
            <pc:docMk/>
            <pc:sldMk cId="3281662387" sldId="434"/>
            <ac:spMk id="3" creationId="{AD47EF3F-4E60-8AE7-F1E4-3E577EC3DD69}"/>
          </ac:spMkLst>
        </pc:spChg>
        <pc:spChg chg="mod">
          <ac:chgData name="采紋 吳" userId="a8b62ba60823c0ee" providerId="LiveId" clId="{7EE4500E-A8C3-4487-9F56-308F4EF98FD3}" dt="2023-03-28T07:44:04.239" v="2042" actId="207"/>
          <ac:spMkLst>
            <pc:docMk/>
            <pc:sldMk cId="3281662387" sldId="434"/>
            <ac:spMk id="4" creationId="{3265AC61-2AD2-348E-3C3B-1C4AF359CA59}"/>
          </ac:spMkLst>
        </pc:spChg>
        <pc:spChg chg="del">
          <ac:chgData name="采紋 吳" userId="a8b62ba60823c0ee" providerId="LiveId" clId="{7EE4500E-A8C3-4487-9F56-308F4EF98FD3}" dt="2023-03-24T12:15:06.240" v="1098" actId="478"/>
          <ac:spMkLst>
            <pc:docMk/>
            <pc:sldMk cId="3281662387" sldId="434"/>
            <ac:spMk id="5" creationId="{1AA63FDD-3964-0E02-94C1-4140EDCEFD87}"/>
          </ac:spMkLst>
        </pc:spChg>
        <pc:spChg chg="del">
          <ac:chgData name="采紋 吳" userId="a8b62ba60823c0ee" providerId="LiveId" clId="{7EE4500E-A8C3-4487-9F56-308F4EF98FD3}" dt="2023-03-24T12:15:05.519" v="1097" actId="478"/>
          <ac:spMkLst>
            <pc:docMk/>
            <pc:sldMk cId="3281662387" sldId="434"/>
            <ac:spMk id="6" creationId="{E2A50EF2-5417-1727-8839-BE50FCF3CDDA}"/>
          </ac:spMkLst>
        </pc:spChg>
        <pc:spChg chg="add mod">
          <ac:chgData name="采紋 吳" userId="a8b62ba60823c0ee" providerId="LiveId" clId="{7EE4500E-A8C3-4487-9F56-308F4EF98FD3}" dt="2023-03-24T12:20:09.665" v="1139" actId="1076"/>
          <ac:spMkLst>
            <pc:docMk/>
            <pc:sldMk cId="3281662387" sldId="434"/>
            <ac:spMk id="7" creationId="{3DB80935-987A-EE63-A5FD-10FB00F804D6}"/>
          </ac:spMkLst>
        </pc:spChg>
        <pc:spChg chg="mod">
          <ac:chgData name="采紋 吳" userId="a8b62ba60823c0ee" providerId="LiveId" clId="{7EE4500E-A8C3-4487-9F56-308F4EF98FD3}" dt="2023-03-24T12:20:28.611" v="1142" actId="1076"/>
          <ac:spMkLst>
            <pc:docMk/>
            <pc:sldMk cId="3281662387" sldId="434"/>
            <ac:spMk id="8" creationId="{6AA4AD3E-22CE-6C32-D8F4-330EDA4D252C}"/>
          </ac:spMkLst>
        </pc:spChg>
      </pc:sldChg>
      <pc:sldChg chg="modSp add mod ord">
        <pc:chgData name="采紋 吳" userId="a8b62ba60823c0ee" providerId="LiveId" clId="{7EE4500E-A8C3-4487-9F56-308F4EF98FD3}" dt="2023-03-24T12:25:21.613" v="1192" actId="1076"/>
        <pc:sldMkLst>
          <pc:docMk/>
          <pc:sldMk cId="1591621069" sldId="435"/>
        </pc:sldMkLst>
        <pc:spChg chg="mod">
          <ac:chgData name="采紋 吳" userId="a8b62ba60823c0ee" providerId="LiveId" clId="{7EE4500E-A8C3-4487-9F56-308F4EF98FD3}" dt="2023-03-24T12:23:55.991" v="1154" actId="20577"/>
          <ac:spMkLst>
            <pc:docMk/>
            <pc:sldMk cId="1591621069" sldId="435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2:25:21.613" v="1192" actId="1076"/>
          <ac:spMkLst>
            <pc:docMk/>
            <pc:sldMk cId="1591621069" sldId="435"/>
            <ac:spMk id="4" creationId="{3265AC61-2AD2-348E-3C3B-1C4AF359CA59}"/>
          </ac:spMkLst>
        </pc:spChg>
      </pc:sldChg>
      <pc:sldChg chg="addSp delSp modSp add mod">
        <pc:chgData name="采紋 吳" userId="a8b62ba60823c0ee" providerId="LiveId" clId="{7EE4500E-A8C3-4487-9F56-308F4EF98FD3}" dt="2023-03-24T13:01:40.374" v="1601" actId="1076"/>
        <pc:sldMkLst>
          <pc:docMk/>
          <pc:sldMk cId="1023534272" sldId="436"/>
        </pc:sldMkLst>
        <pc:spChg chg="mod">
          <ac:chgData name="采紋 吳" userId="a8b62ba60823c0ee" providerId="LiveId" clId="{7EE4500E-A8C3-4487-9F56-308F4EF98FD3}" dt="2023-03-24T13:01:16.906" v="1594" actId="20577"/>
          <ac:spMkLst>
            <pc:docMk/>
            <pc:sldMk cId="1023534272" sldId="436"/>
            <ac:spMk id="2" creationId="{43F63C68-50E5-B72C-CB2B-6FE983535DBF}"/>
          </ac:spMkLst>
        </pc:spChg>
        <pc:spChg chg="add mod">
          <ac:chgData name="采紋 吳" userId="a8b62ba60823c0ee" providerId="LiveId" clId="{7EE4500E-A8C3-4487-9F56-308F4EF98FD3}" dt="2023-03-24T13:01:40.374" v="1601" actId="1076"/>
          <ac:spMkLst>
            <pc:docMk/>
            <pc:sldMk cId="1023534272" sldId="436"/>
            <ac:spMk id="3" creationId="{A1EA69AA-B1BC-23EE-6CAC-45E16E746CDB}"/>
          </ac:spMkLst>
        </pc:spChg>
        <pc:spChg chg="del mod">
          <ac:chgData name="采紋 吳" userId="a8b62ba60823c0ee" providerId="LiveId" clId="{7EE4500E-A8C3-4487-9F56-308F4EF98FD3}" dt="2023-03-24T13:00:39.605" v="1579" actId="21"/>
          <ac:spMkLst>
            <pc:docMk/>
            <pc:sldMk cId="1023534272" sldId="436"/>
            <ac:spMk id="4" creationId="{3265AC61-2AD2-348E-3C3B-1C4AF359CA59}"/>
          </ac:spMkLst>
        </pc:spChg>
        <pc:spChg chg="mod">
          <ac:chgData name="采紋 吳" userId="a8b62ba60823c0ee" providerId="LiveId" clId="{7EE4500E-A8C3-4487-9F56-308F4EF98FD3}" dt="2023-03-24T13:01:36.891" v="1600" actId="1076"/>
          <ac:spMkLst>
            <pc:docMk/>
            <pc:sldMk cId="1023534272" sldId="436"/>
            <ac:spMk id="7" creationId="{3DB80935-987A-EE63-A5FD-10FB00F804D6}"/>
          </ac:spMkLst>
        </pc:spChg>
        <pc:spChg chg="mod">
          <ac:chgData name="采紋 吳" userId="a8b62ba60823c0ee" providerId="LiveId" clId="{7EE4500E-A8C3-4487-9F56-308F4EF98FD3}" dt="2023-03-24T12:49:10.251" v="1265" actId="1076"/>
          <ac:spMkLst>
            <pc:docMk/>
            <pc:sldMk cId="1023534272" sldId="436"/>
            <ac:spMk id="8" creationId="{6AA4AD3E-22CE-6C32-D8F4-330EDA4D252C}"/>
          </ac:spMkLst>
        </pc:spChg>
      </pc:sldChg>
      <pc:sldChg chg="addSp delSp modSp add mod ord">
        <pc:chgData name="采紋 吳" userId="a8b62ba60823c0ee" providerId="LiveId" clId="{7EE4500E-A8C3-4487-9F56-308F4EF98FD3}" dt="2023-03-28T07:55:50.092" v="2044" actId="108"/>
        <pc:sldMkLst>
          <pc:docMk/>
          <pc:sldMk cId="648528620" sldId="437"/>
        </pc:sldMkLst>
        <pc:spChg chg="mod">
          <ac:chgData name="采紋 吳" userId="a8b62ba60823c0ee" providerId="LiveId" clId="{7EE4500E-A8C3-4487-9F56-308F4EF98FD3}" dt="2023-03-24T13:01:12.526" v="1592" actId="20577"/>
          <ac:spMkLst>
            <pc:docMk/>
            <pc:sldMk cId="648528620" sldId="437"/>
            <ac:spMk id="2" creationId="{43F63C68-50E5-B72C-CB2B-6FE983535DBF}"/>
          </ac:spMkLst>
        </pc:spChg>
        <pc:spChg chg="add mod">
          <ac:chgData name="采紋 吳" userId="a8b62ba60823c0ee" providerId="LiveId" clId="{7EE4500E-A8C3-4487-9F56-308F4EF98FD3}" dt="2023-03-28T07:55:50.092" v="2044" actId="108"/>
          <ac:spMkLst>
            <pc:docMk/>
            <pc:sldMk cId="648528620" sldId="437"/>
            <ac:spMk id="3" creationId="{AD0E0EE8-DD52-B6F6-4149-71DF19871C9B}"/>
          </ac:spMkLst>
        </pc:spChg>
        <pc:spChg chg="del">
          <ac:chgData name="采紋 吳" userId="a8b62ba60823c0ee" providerId="LiveId" clId="{7EE4500E-A8C3-4487-9F56-308F4EF98FD3}" dt="2023-03-24T12:55:16.811" v="1461" actId="478"/>
          <ac:spMkLst>
            <pc:docMk/>
            <pc:sldMk cId="648528620" sldId="437"/>
            <ac:spMk id="4" creationId="{3265AC61-2AD2-348E-3C3B-1C4AF359CA59}"/>
          </ac:spMkLst>
        </pc:spChg>
        <pc:spChg chg="del mod">
          <ac:chgData name="采紋 吳" userId="a8b62ba60823c0ee" providerId="LiveId" clId="{7EE4500E-A8C3-4487-9F56-308F4EF98FD3}" dt="2023-03-24T13:00:44.150" v="1581" actId="478"/>
          <ac:spMkLst>
            <pc:docMk/>
            <pc:sldMk cId="648528620" sldId="437"/>
            <ac:spMk id="7" creationId="{3DB80935-987A-EE63-A5FD-10FB00F804D6}"/>
          </ac:spMkLst>
        </pc:spChg>
      </pc:sldChg>
      <pc:sldChg chg="modSp add mod">
        <pc:chgData name="采紋 吳" userId="a8b62ba60823c0ee" providerId="LiveId" clId="{7EE4500E-A8C3-4487-9F56-308F4EF98FD3}" dt="2023-03-24T13:16:30.707" v="1720" actId="20577"/>
        <pc:sldMkLst>
          <pc:docMk/>
          <pc:sldMk cId="418988430" sldId="438"/>
        </pc:sldMkLst>
        <pc:spChg chg="mod">
          <ac:chgData name="采紋 吳" userId="a8b62ba60823c0ee" providerId="LiveId" clId="{7EE4500E-A8C3-4487-9F56-308F4EF98FD3}" dt="2023-03-24T13:16:30.707" v="1720" actId="20577"/>
          <ac:spMkLst>
            <pc:docMk/>
            <pc:sldMk cId="418988430" sldId="438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3:16:13.478" v="1716" actId="20577"/>
          <ac:spMkLst>
            <pc:docMk/>
            <pc:sldMk cId="418988430" sldId="438"/>
            <ac:spMk id="3" creationId="{AD0E0EE8-DD52-B6F6-4149-71DF19871C9B}"/>
          </ac:spMkLst>
        </pc:spChg>
        <pc:spChg chg="mod">
          <ac:chgData name="采紋 吳" userId="a8b62ba60823c0ee" providerId="LiveId" clId="{7EE4500E-A8C3-4487-9F56-308F4EF98FD3}" dt="2023-03-24T13:08:29.045" v="1618" actId="1076"/>
          <ac:spMkLst>
            <pc:docMk/>
            <pc:sldMk cId="418988430" sldId="438"/>
            <ac:spMk id="8" creationId="{6AA4AD3E-22CE-6C32-D8F4-330EDA4D252C}"/>
          </ac:spMkLst>
        </pc:spChg>
      </pc:sldChg>
      <pc:sldChg chg="addSp delSp modSp add mod">
        <pc:chgData name="采紋 吳" userId="a8b62ba60823c0ee" providerId="LiveId" clId="{7EE4500E-A8C3-4487-9F56-308F4EF98FD3}" dt="2023-03-24T13:18:59.764" v="1741"/>
        <pc:sldMkLst>
          <pc:docMk/>
          <pc:sldMk cId="2672265704" sldId="439"/>
        </pc:sldMkLst>
        <pc:spChg chg="mod">
          <ac:chgData name="采紋 吳" userId="a8b62ba60823c0ee" providerId="LiveId" clId="{7EE4500E-A8C3-4487-9F56-308F4EF98FD3}" dt="2023-03-24T13:16:37.422" v="1723" actId="20577"/>
          <ac:spMkLst>
            <pc:docMk/>
            <pc:sldMk cId="2672265704" sldId="439"/>
            <ac:spMk id="2" creationId="{43F63C68-50E5-B72C-CB2B-6FE983535DBF}"/>
          </ac:spMkLst>
        </pc:spChg>
        <pc:spChg chg="del mod">
          <ac:chgData name="采紋 吳" userId="a8b62ba60823c0ee" providerId="LiveId" clId="{7EE4500E-A8C3-4487-9F56-308F4EF98FD3}" dt="2023-03-24T13:17:19.336" v="1729" actId="478"/>
          <ac:spMkLst>
            <pc:docMk/>
            <pc:sldMk cId="2672265704" sldId="439"/>
            <ac:spMk id="3" creationId="{A1EA69AA-B1BC-23EE-6CAC-45E16E746CDB}"/>
          </ac:spMkLst>
        </pc:spChg>
        <pc:spChg chg="add del mod">
          <ac:chgData name="采紋 吳" userId="a8b62ba60823c0ee" providerId="LiveId" clId="{7EE4500E-A8C3-4487-9F56-308F4EF98FD3}" dt="2023-03-24T13:18:58.844" v="1740" actId="478"/>
          <ac:spMkLst>
            <pc:docMk/>
            <pc:sldMk cId="2672265704" sldId="439"/>
            <ac:spMk id="5" creationId="{02001253-C0CB-79C0-6D12-1AC063A87346}"/>
          </ac:spMkLst>
        </pc:spChg>
        <pc:spChg chg="add mod">
          <ac:chgData name="采紋 吳" userId="a8b62ba60823c0ee" providerId="LiveId" clId="{7EE4500E-A8C3-4487-9F56-308F4EF98FD3}" dt="2023-03-24T13:18:59.764" v="1741"/>
          <ac:spMkLst>
            <pc:docMk/>
            <pc:sldMk cId="2672265704" sldId="439"/>
            <ac:spMk id="6" creationId="{024B1496-F232-A8A6-10A9-DE0560D015DC}"/>
          </ac:spMkLst>
        </pc:spChg>
        <pc:spChg chg="mod">
          <ac:chgData name="采紋 吳" userId="a8b62ba60823c0ee" providerId="LiveId" clId="{7EE4500E-A8C3-4487-9F56-308F4EF98FD3}" dt="2023-03-24T13:18:44.036" v="1738" actId="1076"/>
          <ac:spMkLst>
            <pc:docMk/>
            <pc:sldMk cId="2672265704" sldId="439"/>
            <ac:spMk id="7" creationId="{3DB80935-987A-EE63-A5FD-10FB00F804D6}"/>
          </ac:spMkLst>
        </pc:spChg>
        <pc:spChg chg="del">
          <ac:chgData name="采紋 吳" userId="a8b62ba60823c0ee" providerId="LiveId" clId="{7EE4500E-A8C3-4487-9F56-308F4EF98FD3}" dt="2023-03-24T13:18:56.683" v="1739" actId="478"/>
          <ac:spMkLst>
            <pc:docMk/>
            <pc:sldMk cId="2672265704" sldId="439"/>
            <ac:spMk id="8" creationId="{6AA4AD3E-22CE-6C32-D8F4-330EDA4D252C}"/>
          </ac:spMkLst>
        </pc:spChg>
      </pc:sldChg>
      <pc:sldChg chg="addSp modSp add del mod">
        <pc:chgData name="采紋 吳" userId="a8b62ba60823c0ee" providerId="LiveId" clId="{7EE4500E-A8C3-4487-9F56-308F4EF98FD3}" dt="2023-03-24T13:24:28.235" v="1801" actId="207"/>
        <pc:sldMkLst>
          <pc:docMk/>
          <pc:sldMk cId="1877849578" sldId="440"/>
        </pc:sldMkLst>
        <pc:spChg chg="mod">
          <ac:chgData name="采紋 吳" userId="a8b62ba60823c0ee" providerId="LiveId" clId="{7EE4500E-A8C3-4487-9F56-308F4EF98FD3}" dt="2023-03-24T13:19:37.223" v="1746" actId="20577"/>
          <ac:spMkLst>
            <pc:docMk/>
            <pc:sldMk cId="1877849578" sldId="440"/>
            <ac:spMk id="2" creationId="{43F63C68-50E5-B72C-CB2B-6FE983535DBF}"/>
          </ac:spMkLst>
        </pc:spChg>
        <pc:spChg chg="add mod">
          <ac:chgData name="采紋 吳" userId="a8b62ba60823c0ee" providerId="LiveId" clId="{7EE4500E-A8C3-4487-9F56-308F4EF98FD3}" dt="2023-03-24T13:24:28.235" v="1801" actId="207"/>
          <ac:spMkLst>
            <pc:docMk/>
            <pc:sldMk cId="1877849578" sldId="440"/>
            <ac:spMk id="3" creationId="{BF147B6D-FF53-3726-1148-268DBB4298D6}"/>
          </ac:spMkLst>
        </pc:spChg>
        <pc:spChg chg="mod">
          <ac:chgData name="采紋 吳" userId="a8b62ba60823c0ee" providerId="LiveId" clId="{7EE4500E-A8C3-4487-9F56-308F4EF98FD3}" dt="2023-03-24T13:23:16.717" v="1797" actId="1076"/>
          <ac:spMkLst>
            <pc:docMk/>
            <pc:sldMk cId="1877849578" sldId="440"/>
            <ac:spMk id="7" creationId="{3DB80935-987A-EE63-A5FD-10FB00F804D6}"/>
          </ac:spMkLst>
        </pc:spChg>
      </pc:sldChg>
      <pc:sldChg chg="addSp modSp add mod">
        <pc:chgData name="采紋 吳" userId="a8b62ba60823c0ee" providerId="LiveId" clId="{7EE4500E-A8C3-4487-9F56-308F4EF98FD3}" dt="2023-03-24T13:35:11.506" v="2039" actId="1076"/>
        <pc:sldMkLst>
          <pc:docMk/>
          <pc:sldMk cId="1004371380" sldId="441"/>
        </pc:sldMkLst>
        <pc:spChg chg="mod">
          <ac:chgData name="采紋 吳" userId="a8b62ba60823c0ee" providerId="LiveId" clId="{7EE4500E-A8C3-4487-9F56-308F4EF98FD3}" dt="2023-03-24T13:25:53.352" v="1821" actId="20577"/>
          <ac:spMkLst>
            <pc:docMk/>
            <pc:sldMk cId="1004371380" sldId="441"/>
            <ac:spMk id="2" creationId="{43F63C68-50E5-B72C-CB2B-6FE983535DBF}"/>
          </ac:spMkLst>
        </pc:spChg>
        <pc:spChg chg="mod">
          <ac:chgData name="采紋 吳" userId="a8b62ba60823c0ee" providerId="LiveId" clId="{7EE4500E-A8C3-4487-9F56-308F4EF98FD3}" dt="2023-03-24T13:35:05.712" v="2038" actId="1076"/>
          <ac:spMkLst>
            <pc:docMk/>
            <pc:sldMk cId="1004371380" sldId="441"/>
            <ac:spMk id="3" creationId="{AD0E0EE8-DD52-B6F6-4149-71DF19871C9B}"/>
          </ac:spMkLst>
        </pc:spChg>
        <pc:spChg chg="add mod">
          <ac:chgData name="采紋 吳" userId="a8b62ba60823c0ee" providerId="LiveId" clId="{7EE4500E-A8C3-4487-9F56-308F4EF98FD3}" dt="2023-03-24T13:35:11.506" v="2039" actId="1076"/>
          <ac:spMkLst>
            <pc:docMk/>
            <pc:sldMk cId="1004371380" sldId="441"/>
            <ac:spMk id="4" creationId="{99CBEC3A-6802-1622-EAA1-82CAA7C4CFFF}"/>
          </ac:spMkLst>
        </pc:spChg>
        <pc:spChg chg="mod">
          <ac:chgData name="采紋 吳" userId="a8b62ba60823c0ee" providerId="LiveId" clId="{7EE4500E-A8C3-4487-9F56-308F4EF98FD3}" dt="2023-03-24T13:25:46.736" v="1819" actId="20577"/>
          <ac:spMkLst>
            <pc:docMk/>
            <pc:sldMk cId="1004371380" sldId="441"/>
            <ac:spMk id="8" creationId="{6AA4AD3E-22CE-6C32-D8F4-330EDA4D252C}"/>
          </ac:spMkLst>
        </pc:spChg>
      </pc:sldChg>
      <pc:sldMasterChg chg="delSldLayout">
        <pc:chgData name="采紋 吳" userId="a8b62ba60823c0ee" providerId="LiveId" clId="{7EE4500E-A8C3-4487-9F56-308F4EF98FD3}" dt="2023-03-24T13:35:20.490" v="2040" actId="47"/>
        <pc:sldMasterMkLst>
          <pc:docMk/>
          <pc:sldMasterMk cId="0" sldId="2147483684"/>
        </pc:sldMasterMkLst>
        <pc:sldLayoutChg chg="del">
          <pc:chgData name="采紋 吳" userId="a8b62ba60823c0ee" providerId="LiveId" clId="{7EE4500E-A8C3-4487-9F56-308F4EF98FD3}" dt="2023-03-24T13:35:20.490" v="2040" actId="47"/>
          <pc:sldLayoutMkLst>
            <pc:docMk/>
            <pc:sldMasterMk cId="0" sldId="2147483684"/>
            <pc:sldLayoutMk cId="0" sldId="214748365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8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17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97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3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37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43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03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6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6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5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37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79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28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0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5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818250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2"/>
          </p:nvPr>
        </p:nvSpPr>
        <p:spPr>
          <a:xfrm>
            <a:off x="3442406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6066561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"/>
          </p:nvPr>
        </p:nvSpPr>
        <p:spPr>
          <a:xfrm>
            <a:off x="2130331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5"/>
          </p:nvPr>
        </p:nvSpPr>
        <p:spPr>
          <a:xfrm>
            <a:off x="4754486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6"/>
          </p:nvPr>
        </p:nvSpPr>
        <p:spPr>
          <a:xfrm>
            <a:off x="818250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7"/>
          </p:nvPr>
        </p:nvSpPr>
        <p:spPr>
          <a:xfrm>
            <a:off x="3442411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8"/>
          </p:nvPr>
        </p:nvSpPr>
        <p:spPr>
          <a:xfrm>
            <a:off x="6066586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9"/>
          </p:nvPr>
        </p:nvSpPr>
        <p:spPr>
          <a:xfrm>
            <a:off x="213033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3"/>
          </p:nvPr>
        </p:nvSpPr>
        <p:spPr>
          <a:xfrm>
            <a:off x="475449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-40844" y="4251521"/>
            <a:ext cx="3133407" cy="95552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 flipH="1">
            <a:off x="7013460" y="4098252"/>
            <a:ext cx="2130539" cy="1045008"/>
            <a:chOff x="14" y="4251530"/>
            <a:chExt cx="1818487" cy="891950"/>
          </a:xfrm>
        </p:grpSpPr>
        <p:sp>
          <p:nvSpPr>
            <p:cNvPr id="282" name="Google Shape;282;p29"/>
            <p:cNvSpPr/>
            <p:nvPr/>
          </p:nvSpPr>
          <p:spPr>
            <a:xfrm rot="5400000" flipH="1">
              <a:off x="199098" y="4251530"/>
              <a:ext cx="703800" cy="70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5400000">
              <a:off x="598255" y="3923234"/>
              <a:ext cx="622004" cy="1818487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 rot="-5400000">
            <a:off x="370805" y="-371113"/>
            <a:ext cx="743127" cy="1484733"/>
            <a:chOff x="8451358" y="8"/>
            <a:chExt cx="692634" cy="1383850"/>
          </a:xfrm>
        </p:grpSpPr>
        <p:sp>
          <p:nvSpPr>
            <p:cNvPr id="285" name="Google Shape;285;p29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80" r:id="rId4"/>
    <p:sldLayoutId id="2147483681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5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資料清理與資料儲存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2816128" y="951162"/>
            <a:ext cx="3511744" cy="38373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下載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Google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網站的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Logo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圖檔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re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from bs4 import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"http://www.google.com.tw"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path = "logo.png"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 = </a:t>
            </a:r>
            <a:r>
              <a:rPr lang="en-US" altLang="zh-TW" sz="1000" dirty="0" err="1">
                <a:solidFill>
                  <a:srgbClr val="FF0000"/>
                </a:solidFill>
              </a:rPr>
              <a:t>requests.get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r.encoding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"utf8"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soup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BeautifulSoup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, "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lxml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tag_img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soup.</a:t>
            </a:r>
            <a:r>
              <a:rPr lang="en-US" altLang="zh-TW" sz="1000" dirty="0" err="1">
                <a:solidFill>
                  <a:srgbClr val="FF0000"/>
                </a:solidFill>
              </a:rPr>
              <a:t>find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img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取出</a:t>
            </a:r>
            <a:r>
              <a:rPr lang="en-US" altLang="zh-TW" sz="800" b="1" dirty="0">
                <a:solidFill>
                  <a:schemeClr val="accent6">
                    <a:lumMod val="65000"/>
                  </a:schemeClr>
                </a:solidFill>
              </a:rPr>
              <a:t>Logo</a:t>
            </a:r>
            <a:r>
              <a:rPr lang="zh-TW" altLang="en-US" sz="800" b="1" dirty="0">
                <a:solidFill>
                  <a:schemeClr val="accent6">
                    <a:lumMod val="65000"/>
                  </a:schemeClr>
                </a:solidFill>
              </a:rPr>
              <a:t>圖片的正規運算式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match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re.</a:t>
            </a:r>
            <a:r>
              <a:rPr lang="en-US" altLang="zh-TW" sz="1000" dirty="0" err="1">
                <a:solidFill>
                  <a:srgbClr val="FF0000"/>
                </a:solidFill>
              </a:rPr>
              <a:t>search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r"(/[^/#?]+)+\.(?:jpg|gif|png)", str(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tag_img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match.group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+ str(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match.group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response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requests.get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, stream=True)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response.status_code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== 200: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with open(path, '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wb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') as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for chunk in response: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  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fp.write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(chunk)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圖檔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logo.png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已經下載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")       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else: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! HTTP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請求失敗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986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下載網頁中的圖檔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62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8318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SQLite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AD0E0EE8-DD52-B6F6-4149-71DF19871C9B}"/>
              </a:ext>
            </a:extLst>
          </p:cNvPr>
          <p:cNvSpPr txBox="1">
            <a:spLocks/>
          </p:cNvSpPr>
          <p:nvPr/>
        </p:nvSpPr>
        <p:spPr>
          <a:xfrm>
            <a:off x="2978583" y="1931783"/>
            <a:ext cx="3186833" cy="2169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查詢</a:t>
            </a:r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SQLite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1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import sqlite3</a:t>
            </a:r>
          </a:p>
          <a:p>
            <a:pPr marL="0" indent="0" algn="just"/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建立資料庫連接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conn = sqlite3.</a:t>
            </a:r>
            <a:r>
              <a:rPr lang="en-US" altLang="zh-TW" sz="1100" dirty="0">
                <a:solidFill>
                  <a:srgbClr val="FF0000"/>
                </a:solidFill>
              </a:rPr>
              <a:t>connect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("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Books.sqlite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執行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SQL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指令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SELECT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conn.</a:t>
            </a:r>
            <a:r>
              <a:rPr lang="en-US" altLang="zh-TW" sz="1100" dirty="0" err="1">
                <a:solidFill>
                  <a:srgbClr val="FF0000"/>
                </a:solidFill>
              </a:rPr>
              <a:t>execute</a:t>
            </a:r>
            <a:r>
              <a:rPr lang="en-US" altLang="zh-TW" sz="1100" dirty="0">
                <a:solidFill>
                  <a:srgbClr val="FF0000"/>
                </a:solidFill>
              </a:rPr>
              <a:t>(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"SELECT * FROM Books"</a:t>
            </a:r>
            <a:r>
              <a:rPr lang="en-US" altLang="zh-TW" sz="11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取出查詢結果的每一筆記錄</a:t>
            </a:r>
          </a:p>
          <a:p>
            <a:pPr marL="0" indent="0" algn="just"/>
            <a:r>
              <a:rPr lang="en-US" altLang="zh-TW" sz="1100" dirty="0">
                <a:solidFill>
                  <a:srgbClr val="FF0000"/>
                </a:solidFill>
              </a:rPr>
              <a:t>for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row </a:t>
            </a:r>
            <a:r>
              <a:rPr lang="en-US" altLang="zh-TW" sz="1100" dirty="0">
                <a:solidFill>
                  <a:srgbClr val="FF0000"/>
                </a:solidFill>
              </a:rPr>
              <a:t>in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cursor: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   print(row[0], row[1])</a:t>
            </a:r>
          </a:p>
          <a:p>
            <a:pPr marL="0" indent="0" algn="just"/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conn.close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()  </a:t>
            </a:r>
            <a:r>
              <a:rPr lang="zh-TW" altLang="en-US" sz="1100" dirty="0">
                <a:solidFill>
                  <a:schemeClr val="bg1">
                    <a:lumMod val="10000"/>
                  </a:schemeClr>
                </a:solidFill>
              </a:rPr>
              <a:t>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關閉資料庫連接</a:t>
            </a:r>
            <a:endParaRPr lang="en-US" altLang="zh-TW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2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8318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SQLite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3DB80935-987A-EE63-A5FD-10FB00F804D6}"/>
              </a:ext>
            </a:extLst>
          </p:cNvPr>
          <p:cNvSpPr txBox="1">
            <a:spLocks/>
          </p:cNvSpPr>
          <p:nvPr/>
        </p:nvSpPr>
        <p:spPr>
          <a:xfrm>
            <a:off x="1321212" y="1547960"/>
            <a:ext cx="2891973" cy="2623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900" b="1" dirty="0">
                <a:solidFill>
                  <a:srgbClr val="FF0000"/>
                </a:solidFill>
              </a:rPr>
              <a:t> 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CSV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資料存入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SQLite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9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import sqlite3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book = "D0002,MySQL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資料庫系統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,600"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f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book.split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(",")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建立資料庫連接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conn = sqlite3.connect("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Books.sqlite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建立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SQL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指令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INSERT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字串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"INSERT INTO Books (id, title, price) VALUES ('{0}','{1}',{2})"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sql.</a:t>
            </a:r>
            <a:r>
              <a:rPr lang="en-US" altLang="zh-TW" sz="900" dirty="0" err="1">
                <a:solidFill>
                  <a:srgbClr val="FF0000"/>
                </a:solidFill>
              </a:rPr>
              <a:t>format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f[0], f[1], f[2]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</a:t>
            </a:r>
            <a:r>
              <a:rPr lang="en-US" altLang="zh-TW" sz="900" dirty="0" err="1">
                <a:solidFill>
                  <a:srgbClr val="FF0000"/>
                </a:solidFill>
              </a:rPr>
              <a:t>execute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rgbClr val="FF0000"/>
                </a:solidFill>
              </a:rPr>
              <a:t>) 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執行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SQL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指令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cursor.rowcount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</a:t>
            </a:r>
            <a:r>
              <a:rPr lang="en-US" altLang="zh-TW" sz="900" dirty="0" err="1">
                <a:solidFill>
                  <a:srgbClr val="FF0000"/>
                </a:solidFill>
              </a:rPr>
              <a:t>commit</a:t>
            </a:r>
            <a:r>
              <a:rPr lang="en-US" altLang="zh-TW" sz="900" dirty="0">
                <a:solidFill>
                  <a:srgbClr val="FF0000"/>
                </a:solidFill>
              </a:rPr>
              <a:t>()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                 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確認交易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conn.close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 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                    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關閉資料庫連接</a:t>
            </a:r>
            <a:endParaRPr lang="en-US" altLang="zh-TW" sz="7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A1EA69AA-B1BC-23EE-6CAC-45E16E746CDB}"/>
              </a:ext>
            </a:extLst>
          </p:cNvPr>
          <p:cNvSpPr txBox="1">
            <a:spLocks/>
          </p:cNvSpPr>
          <p:nvPr/>
        </p:nvSpPr>
        <p:spPr>
          <a:xfrm>
            <a:off x="4455883" y="1547960"/>
            <a:ext cx="3477986" cy="29123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900" b="1" dirty="0">
                <a:solidFill>
                  <a:srgbClr val="FF0000"/>
                </a:solidFill>
              </a:rPr>
              <a:t> 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資料存入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SQLite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9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import sqlite3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d = {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"id": "D0003",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"title": "MongoDB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資料庫系統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"price": 650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}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建立資料庫連接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conn = sqlite3.connect("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Books.sqlite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建立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SQL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指令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INSERT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字串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"INSERT INTO Books (id, title, price) VALUES ('{0}','{1}',{2})"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sql.</a:t>
            </a:r>
            <a:r>
              <a:rPr lang="en-US" altLang="zh-TW" sz="900" dirty="0" err="1">
                <a:solidFill>
                  <a:srgbClr val="FF0000"/>
                </a:solidFill>
              </a:rPr>
              <a:t>format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d['id'], d['title'], d['price']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</a:t>
            </a:r>
            <a:r>
              <a:rPr lang="en-US" altLang="zh-TW" sz="900" dirty="0" err="1">
                <a:solidFill>
                  <a:srgbClr val="FF0000"/>
                </a:solidFill>
              </a:rPr>
              <a:t>execute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rgbClr val="FF0000"/>
                </a:solidFill>
              </a:rPr>
              <a:t>) 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執行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SQL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指令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cursor.rowcount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</a:t>
            </a:r>
            <a:r>
              <a:rPr lang="en-US" altLang="zh-TW" sz="900" dirty="0" err="1">
                <a:solidFill>
                  <a:srgbClr val="FF0000"/>
                </a:solidFill>
              </a:rPr>
              <a:t>commit</a:t>
            </a:r>
            <a:r>
              <a:rPr lang="en-US" altLang="zh-TW" sz="900" dirty="0">
                <a:solidFill>
                  <a:srgbClr val="FF0000"/>
                </a:solidFill>
              </a:rPr>
              <a:t>()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                 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確認交易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conn.close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  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                    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關閉資料庫連接</a:t>
            </a:r>
            <a:endParaRPr lang="en-US" altLang="zh-TW" sz="7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585" y="683180"/>
            <a:ext cx="786882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PyMySQL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MySQL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AD0E0EE8-DD52-B6F6-4149-71DF19871C9B}"/>
              </a:ext>
            </a:extLst>
          </p:cNvPr>
          <p:cNvSpPr txBox="1">
            <a:spLocks/>
          </p:cNvSpPr>
          <p:nvPr/>
        </p:nvSpPr>
        <p:spPr>
          <a:xfrm>
            <a:off x="1390176" y="1590696"/>
            <a:ext cx="6363647" cy="26701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100" b="1" dirty="0">
                <a:solidFill>
                  <a:srgbClr val="FF0000"/>
                </a:solidFill>
              </a:rPr>
              <a:t> 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查詢</a:t>
            </a:r>
            <a:r>
              <a:rPr lang="en-US" altLang="zh-TW" sz="1100" b="1" dirty="0">
                <a:solidFill>
                  <a:schemeClr val="bg1">
                    <a:lumMod val="10000"/>
                  </a:schemeClr>
                </a:solidFill>
              </a:rPr>
              <a:t>MySQL</a:t>
            </a:r>
            <a:r>
              <a:rPr lang="zh-TW" altLang="en-US" sz="1100" b="1" dirty="0">
                <a:solidFill>
                  <a:schemeClr val="bg1">
                    <a:lumMod val="10000"/>
                  </a:schemeClr>
                </a:solidFill>
              </a:rPr>
              <a:t>資料庫取回紀錄資料</a:t>
            </a:r>
            <a:endParaRPr lang="en-US" altLang="zh-TW" sz="1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pymysql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 algn="just"/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db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pymysql.</a:t>
            </a:r>
            <a:r>
              <a:rPr lang="en-US" altLang="zh-TW" sz="1100" dirty="0" err="1">
                <a:solidFill>
                  <a:srgbClr val="FF0000"/>
                </a:solidFill>
              </a:rPr>
              <a:t>connect</a:t>
            </a:r>
            <a:r>
              <a:rPr lang="en-US" altLang="zh-TW" sz="1100" dirty="0">
                <a:solidFill>
                  <a:srgbClr val="FF0000"/>
                </a:solidFill>
              </a:rPr>
              <a:t>(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host="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localhost",user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="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root",password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="",database="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mybook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",charset="utf8"</a:t>
            </a:r>
            <a:r>
              <a:rPr lang="en-US" altLang="zh-TW" sz="11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1100" dirty="0" err="1">
                <a:solidFill>
                  <a:srgbClr val="FF0000"/>
                </a:solidFill>
              </a:rPr>
              <a:t>db.cursor</a:t>
            </a:r>
            <a:r>
              <a:rPr lang="en-US" altLang="zh-TW" sz="1100" dirty="0">
                <a:solidFill>
                  <a:srgbClr val="FF0000"/>
                </a:solidFill>
              </a:rPr>
              <a:t>() </a:t>
            </a:r>
          </a:p>
          <a:p>
            <a:pPr marL="0" indent="0" algn="just"/>
            <a:r>
              <a:rPr lang="en-US" altLang="zh-TW" sz="1100" dirty="0" err="1">
                <a:solidFill>
                  <a:srgbClr val="FF0000"/>
                </a:solidFill>
              </a:rPr>
              <a:t>cursor.execute</a:t>
            </a:r>
            <a:r>
              <a:rPr lang="en-US" altLang="zh-TW" sz="1100" dirty="0">
                <a:solidFill>
                  <a:srgbClr val="FF0000"/>
                </a:solidFill>
              </a:rPr>
              <a:t>(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"SELECT * FROM book"</a:t>
            </a:r>
            <a:r>
              <a:rPr lang="en-US" altLang="zh-TW" sz="11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row = </a:t>
            </a:r>
            <a:r>
              <a:rPr lang="en-US" altLang="zh-TW" sz="1100" dirty="0" err="1">
                <a:solidFill>
                  <a:srgbClr val="FF0000"/>
                </a:solidFill>
              </a:rPr>
              <a:t>cursor.fetchone</a:t>
            </a:r>
            <a:r>
              <a:rPr lang="en-US" altLang="zh-TW" sz="1100" dirty="0">
                <a:solidFill>
                  <a:srgbClr val="FF0000"/>
                </a:solidFill>
              </a:rPr>
              <a:t>()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print(row[0], row[1])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print("-------------------------")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data = </a:t>
            </a:r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cursor.fetchall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取出查詢結果的每一筆記錄</a:t>
            </a:r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100" dirty="0">
                <a:solidFill>
                  <a:srgbClr val="FF0000"/>
                </a:solidFill>
              </a:rPr>
              <a:t>for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row </a:t>
            </a:r>
            <a:r>
              <a:rPr lang="en-US" altLang="zh-TW" sz="1100" dirty="0">
                <a:solidFill>
                  <a:srgbClr val="FF0000"/>
                </a:solidFill>
              </a:rPr>
              <a:t>in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data:</a:t>
            </a:r>
          </a:p>
          <a:p>
            <a:pPr marL="0" indent="0" algn="just"/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    print(row[0], row[1])</a:t>
            </a:r>
          </a:p>
          <a:p>
            <a:pPr marL="0" indent="0" algn="just"/>
            <a:r>
              <a:rPr lang="en-US" altLang="zh-TW" sz="1100" dirty="0" err="1">
                <a:solidFill>
                  <a:schemeClr val="bg1">
                    <a:lumMod val="10000"/>
                  </a:schemeClr>
                </a:solidFill>
              </a:rPr>
              <a:t>db.close</a:t>
            </a:r>
            <a:r>
              <a:rPr lang="en-US" altLang="zh-TW" sz="1100" dirty="0">
                <a:solidFill>
                  <a:schemeClr val="bg1">
                    <a:lumMod val="10000"/>
                  </a:schemeClr>
                </a:solidFill>
              </a:rPr>
              <a:t>()</a:t>
            </a:r>
            <a:r>
              <a:rPr kumimoji="0" lang="en-US" altLang="zh-TW" sz="1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    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關閉資料庫連接</a:t>
            </a:r>
            <a:endParaRPr lang="en-US" altLang="zh-TW" sz="11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3DB80935-987A-EE63-A5FD-10FB00F804D6}"/>
              </a:ext>
            </a:extLst>
          </p:cNvPr>
          <p:cNvSpPr txBox="1">
            <a:spLocks/>
          </p:cNvSpPr>
          <p:nvPr/>
        </p:nvSpPr>
        <p:spPr>
          <a:xfrm>
            <a:off x="1934234" y="1460772"/>
            <a:ext cx="5275531" cy="2879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900" b="1" dirty="0">
                <a:solidFill>
                  <a:srgbClr val="FF0000"/>
                </a:solidFill>
              </a:rPr>
              <a:t> 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CSV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資料存入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SQLite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9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pymysql</a:t>
            </a:r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book = "P0004,Node.js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程式設計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陳會安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,550,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程式設計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,2020-01-01"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f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book.split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(",")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pymysql.connect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(host="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localhost",user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root",password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="",database="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mybook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",charset="utf8")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db.cursor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"""INSERT INTO book 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id,title,author,price,category,pubdate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 VALUES ('{0}','{1}','{2}',{3},'{4}','{5}')"""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sql.</a:t>
            </a:r>
            <a:r>
              <a:rPr lang="en-US" altLang="zh-TW" sz="900" dirty="0" err="1">
                <a:solidFill>
                  <a:srgbClr val="FF0000"/>
                </a:solidFill>
              </a:rPr>
              <a:t>format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f[0], f[1], f[2], f[3], f[4], f[5]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rgbClr val="FF0000"/>
                </a:solidFill>
              </a:rPr>
              <a:t>try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cursor.</a:t>
            </a:r>
            <a:r>
              <a:rPr lang="en-US" altLang="zh-TW" sz="900" dirty="0" err="1">
                <a:solidFill>
                  <a:srgbClr val="FF0000"/>
                </a:solidFill>
              </a:rPr>
              <a:t>execute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</a:t>
            </a:r>
            <a:r>
              <a:rPr lang="en-US" altLang="zh-TW" sz="900" dirty="0" err="1">
                <a:solidFill>
                  <a:srgbClr val="FF0000"/>
                </a:solidFill>
              </a:rPr>
              <a:t>commit</a:t>
            </a:r>
            <a:r>
              <a:rPr lang="en-US" altLang="zh-TW" sz="900" dirty="0">
                <a:solidFill>
                  <a:srgbClr val="FF0000"/>
                </a:solidFill>
              </a:rPr>
              <a:t>()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新增一筆記錄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sz="900" dirty="0">
                <a:solidFill>
                  <a:srgbClr val="FF0000"/>
                </a:solidFill>
              </a:rPr>
              <a:t>except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</a:t>
            </a:r>
            <a:r>
              <a:rPr lang="en-US" altLang="zh-TW" sz="900" dirty="0" err="1">
                <a:solidFill>
                  <a:srgbClr val="FF0000"/>
                </a:solidFill>
              </a:rPr>
              <a:t>rollback</a:t>
            </a:r>
            <a:r>
              <a:rPr lang="en-US" altLang="zh-TW" sz="900" dirty="0">
                <a:solidFill>
                  <a:srgbClr val="FF0000"/>
                </a:solidFill>
              </a:rPr>
              <a:t>() 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新增記錄失敗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db.close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</a:t>
            </a:r>
            <a:endParaRPr lang="en-US" altLang="zh-TW" sz="7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6" name="Google Shape;846;p65">
            <a:extLst>
              <a:ext uri="{FF2B5EF4-FFF2-40B4-BE49-F238E27FC236}">
                <a16:creationId xmlns:a16="http://schemas.microsoft.com/office/drawing/2014/main" id="{024B1496-F232-A8A6-10A9-DE0560D01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585" y="683180"/>
            <a:ext cx="786882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PyMySQL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MySQL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26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3DB80935-987A-EE63-A5FD-10FB00F804D6}"/>
              </a:ext>
            </a:extLst>
          </p:cNvPr>
          <p:cNvSpPr txBox="1">
            <a:spLocks/>
          </p:cNvSpPr>
          <p:nvPr/>
        </p:nvSpPr>
        <p:spPr>
          <a:xfrm>
            <a:off x="539613" y="1692003"/>
            <a:ext cx="2678587" cy="2109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900" b="1" dirty="0">
                <a:solidFill>
                  <a:srgbClr val="FF0000"/>
                </a:solidFill>
              </a:rPr>
              <a:t> 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資料存入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MySQL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9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pymysql</a:t>
            </a:r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d = {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"id": "P0005",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"title": "Android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程式設計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"author": 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陳會安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"price": 650,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"cat": 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程式設計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"date": "2019-02-01"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6" name="Google Shape;846;p65">
            <a:extLst>
              <a:ext uri="{FF2B5EF4-FFF2-40B4-BE49-F238E27FC236}">
                <a16:creationId xmlns:a16="http://schemas.microsoft.com/office/drawing/2014/main" id="{024B1496-F232-A8A6-10A9-DE0560D01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585" y="683180"/>
            <a:ext cx="786882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 err="1">
                <a:solidFill>
                  <a:schemeClr val="dk1"/>
                </a:solidFill>
              </a:rPr>
              <a:t>PyMySQL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MySQL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BF147B6D-FF53-3726-1148-268DBB4298D6}"/>
              </a:ext>
            </a:extLst>
          </p:cNvPr>
          <p:cNvSpPr txBox="1">
            <a:spLocks/>
          </p:cNvSpPr>
          <p:nvPr/>
        </p:nvSpPr>
        <p:spPr>
          <a:xfrm>
            <a:off x="3360299" y="1692003"/>
            <a:ext cx="5244088" cy="2109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pymysql.connect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(host="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localhost",user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root",password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="",database="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mybook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",charset="utf8")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cursor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db.cursor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"""INSERT INTO book 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id,title,author,price,category,pubdate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 VALUES ('{0}','{1}','{2}',{3},'{4}','{5}')"""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sql.</a:t>
            </a:r>
            <a:r>
              <a:rPr lang="en-US" altLang="zh-TW" sz="900" dirty="0" err="1">
                <a:solidFill>
                  <a:srgbClr val="FF0000"/>
                </a:solidFill>
              </a:rPr>
              <a:t>format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d['id'],d['title'],d['author'],d['price'],d['cat'],d['date']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900" dirty="0">
                <a:solidFill>
                  <a:srgbClr val="FF0000"/>
                </a:solidFill>
              </a:rPr>
              <a:t>try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cursor.</a:t>
            </a:r>
            <a:r>
              <a:rPr lang="en-US" altLang="zh-TW" sz="900" dirty="0" err="1">
                <a:solidFill>
                  <a:srgbClr val="FF0000"/>
                </a:solidFill>
              </a:rPr>
              <a:t>execute</a:t>
            </a:r>
            <a:r>
              <a:rPr lang="en-US" altLang="zh-TW" sz="900" dirty="0">
                <a:solidFill>
                  <a:srgbClr val="FF0000"/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en-US" altLang="zh-TW" sz="900" dirty="0">
                <a:solidFill>
                  <a:srgbClr val="FF0000"/>
                </a:solidFill>
              </a:rPr>
              <a:t>)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</a:t>
            </a:r>
            <a:r>
              <a:rPr lang="en-US" altLang="zh-TW" sz="900" dirty="0" err="1">
                <a:solidFill>
                  <a:srgbClr val="FF0000"/>
                </a:solidFill>
              </a:rPr>
              <a:t>commit</a:t>
            </a:r>
            <a:r>
              <a:rPr lang="en-US" altLang="zh-TW" sz="900" dirty="0">
                <a:solidFill>
                  <a:srgbClr val="FF0000"/>
                </a:solidFill>
              </a:rPr>
              <a:t>()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新增一筆記錄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sz="900" dirty="0">
                <a:solidFill>
                  <a:srgbClr val="FF0000"/>
                </a:solidFill>
              </a:rPr>
              <a:t>except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db.rollback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新增記錄失敗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db.close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() 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4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585" y="683180"/>
            <a:ext cx="7868829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JSON</a:t>
            </a:r>
            <a:r>
              <a:rPr lang="zh-TW" altLang="en-US" dirty="0">
                <a:solidFill>
                  <a:schemeClr val="dk1"/>
                </a:solidFill>
              </a:rPr>
              <a:t>程式將資料存入</a:t>
            </a:r>
            <a:r>
              <a:rPr lang="en-US" altLang="zh-TW" dirty="0">
                <a:solidFill>
                  <a:schemeClr val="dk1"/>
                </a:solidFill>
              </a:rPr>
              <a:t>MongoDB</a:t>
            </a:r>
            <a:r>
              <a:rPr lang="zh-TW" altLang="en-US" dirty="0">
                <a:solidFill>
                  <a:schemeClr val="dk1"/>
                </a:solidFill>
              </a:rPr>
              <a:t>資料庫</a:t>
            </a:r>
            <a:endParaRPr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AD0E0EE8-DD52-B6F6-4149-71DF19871C9B}"/>
              </a:ext>
            </a:extLst>
          </p:cNvPr>
          <p:cNvSpPr txBox="1">
            <a:spLocks/>
          </p:cNvSpPr>
          <p:nvPr/>
        </p:nvSpPr>
        <p:spPr>
          <a:xfrm>
            <a:off x="1245034" y="2077831"/>
            <a:ext cx="3023645" cy="18655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查詢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MongoDB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pymongo</a:t>
            </a:r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client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pymongo.MongoClient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("localhost", 27017)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db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client.mydb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      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選擇</a:t>
            </a:r>
            <a:r>
              <a:rPr lang="en-US" altLang="zh-TW" sz="700" b="1" dirty="0" err="1">
                <a:solidFill>
                  <a:schemeClr val="accent6">
                    <a:lumMod val="65000"/>
                  </a:schemeClr>
                </a:solidFill>
              </a:rPr>
              <a:t>mydb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資料庫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collection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db.students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選擇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students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std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collection.</a:t>
            </a:r>
            <a:r>
              <a:rPr lang="en-US" altLang="zh-TW" sz="1000" dirty="0" err="1">
                <a:solidFill>
                  <a:srgbClr val="FF0000"/>
                </a:solidFill>
              </a:rPr>
              <a:t>find_one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{"name": 'joe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chen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'}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print(std)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print("------------")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for item in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collection.</a:t>
            </a:r>
            <a:r>
              <a:rPr lang="en-US" altLang="zh-TW" sz="1000" dirty="0" err="1">
                <a:solidFill>
                  <a:srgbClr val="FF0000"/>
                </a:solidFill>
              </a:rPr>
              <a:t>find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{"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gender":"f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"}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print(item)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99CBEC3A-6802-1622-EAA1-82CAA7C4CFFF}"/>
              </a:ext>
            </a:extLst>
          </p:cNvPr>
          <p:cNvSpPr txBox="1">
            <a:spLocks/>
          </p:cNvSpPr>
          <p:nvPr/>
        </p:nvSpPr>
        <p:spPr>
          <a:xfrm>
            <a:off x="4616449" y="1487896"/>
            <a:ext cx="3023645" cy="32129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資料存入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MongoDB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資料庫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pymongo</a:t>
            </a:r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client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pymongo.MongoClient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("localhost", 27017)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db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client.mydb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     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選擇</a:t>
            </a:r>
            <a:r>
              <a:rPr lang="en-US" altLang="zh-TW" sz="700" b="1" dirty="0" err="1">
                <a:solidFill>
                  <a:schemeClr val="accent6">
                    <a:lumMod val="65000"/>
                  </a:schemeClr>
                </a:solidFill>
              </a:rPr>
              <a:t>mydb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資料庫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collection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db.students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  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選擇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students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std = {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'name': '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mary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wang',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'dob': '11/05/1978',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'gender': 'f',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'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favorite_color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': 'red',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'nationality': '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taiwan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'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}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result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collection.</a:t>
            </a:r>
            <a:r>
              <a:rPr lang="en-US" altLang="zh-TW" sz="1000" dirty="0" err="1">
                <a:solidFill>
                  <a:srgbClr val="FF0000"/>
                </a:solidFill>
              </a:rPr>
              <a:t>insert_one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std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新增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1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筆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 {0}".format(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result.inserted_id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))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700" dirty="0">
                <a:solidFill>
                  <a:schemeClr val="accent6">
                    <a:lumMod val="65000"/>
                  </a:schemeClr>
                </a:solidFill>
              </a:rPr>
              <a:t>也可用</a:t>
            </a:r>
            <a:r>
              <a:rPr lang="en-US" altLang="zh-TW" sz="700" dirty="0" err="1">
                <a:solidFill>
                  <a:schemeClr val="accent6">
                    <a:lumMod val="65000"/>
                  </a:schemeClr>
                </a:solidFill>
              </a:rPr>
              <a:t>insert_many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()</a:t>
            </a:r>
            <a:r>
              <a:rPr lang="zh-TW" altLang="en-US" sz="700" dirty="0">
                <a:solidFill>
                  <a:schemeClr val="accent6">
                    <a:lumMod val="65000"/>
                  </a:schemeClr>
                </a:solidFill>
              </a:rPr>
              <a:t>函數同時存入多筆紀錄至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MongoDB</a:t>
            </a:r>
            <a:r>
              <a:rPr lang="zh-TW" altLang="en-US" sz="700" dirty="0">
                <a:solidFill>
                  <a:schemeClr val="accent6">
                    <a:lumMod val="65000"/>
                  </a:schemeClr>
                </a:solidFill>
              </a:rPr>
              <a:t>資料庫</a:t>
            </a:r>
            <a:endParaRPr lang="en-US" altLang="zh-TW" sz="700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result = </a:t>
            </a:r>
            <a:r>
              <a:rPr lang="en-US" altLang="zh-TW" sz="700" dirty="0" err="1">
                <a:solidFill>
                  <a:schemeClr val="accent6">
                    <a:lumMod val="65000"/>
                  </a:schemeClr>
                </a:solidFill>
              </a:rPr>
              <a:t>collection.insert_many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([std1, std2])</a:t>
            </a:r>
          </a:p>
          <a:p>
            <a:pPr marL="0" indent="0" algn="just"/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print("</a:t>
            </a:r>
            <a:r>
              <a:rPr lang="zh-TW" altLang="en-US" sz="700" dirty="0">
                <a:solidFill>
                  <a:schemeClr val="accent6">
                    <a:lumMod val="65000"/>
                  </a:schemeClr>
                </a:solidFill>
              </a:rPr>
              <a:t>新增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700" dirty="0">
                <a:solidFill>
                  <a:schemeClr val="accent6">
                    <a:lumMod val="65000"/>
                  </a:schemeClr>
                </a:solidFill>
              </a:rPr>
              <a:t>筆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: {0}".format(</a:t>
            </a:r>
            <a:r>
              <a:rPr lang="en-US" altLang="zh-TW" sz="700" dirty="0" err="1">
                <a:solidFill>
                  <a:schemeClr val="accent6">
                    <a:lumMod val="65000"/>
                  </a:schemeClr>
                </a:solidFill>
              </a:rPr>
              <a:t>result.inserted_ids</a:t>
            </a:r>
            <a:r>
              <a:rPr lang="en-US" altLang="zh-TW" sz="700" dirty="0">
                <a:solidFill>
                  <a:schemeClr val="accent6">
                    <a:lumMod val="65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43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43811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使用字串函數處理文字內容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391886" y="1181438"/>
            <a:ext cx="3987467" cy="19053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b="1" dirty="0">
                <a:solidFill>
                  <a:schemeClr val="bg1">
                    <a:lumMod val="10000"/>
                  </a:schemeClr>
                </a:solidFill>
              </a:rPr>
              <a:t>切割與合併文字內容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str1 = """Python is a programming language that lets you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work 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quicklyand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integrate systems more effectively."""</a:t>
            </a: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list1 = str1.</a:t>
            </a:r>
            <a:r>
              <a:rPr lang="en-US" altLang="zh-TW" sz="1200" dirty="0">
                <a:solidFill>
                  <a:srgbClr val="FF0000"/>
                </a:solidFill>
              </a:rPr>
              <a:t>split()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print(list1)</a:t>
            </a: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str2 = ",".</a:t>
            </a:r>
            <a:r>
              <a:rPr lang="en-US" altLang="zh-TW" sz="1200" dirty="0">
                <a:solidFill>
                  <a:srgbClr val="FF0000"/>
                </a:solidFill>
              </a:rPr>
              <a:t>join(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list1</a:t>
            </a:r>
            <a:r>
              <a:rPr lang="en-US" altLang="zh-TW" sz="12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print(str2) 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E6DC7BF8-CD9C-7DDA-FFB6-26C8C7CF6D3D}"/>
              </a:ext>
            </a:extLst>
          </p:cNvPr>
          <p:cNvSpPr txBox="1">
            <a:spLocks/>
          </p:cNvSpPr>
          <p:nvPr/>
        </p:nvSpPr>
        <p:spPr>
          <a:xfrm>
            <a:off x="2509806" y="3256695"/>
            <a:ext cx="3739094" cy="130480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b="1" dirty="0">
                <a:solidFill>
                  <a:schemeClr val="bg1">
                    <a:lumMod val="10000"/>
                  </a:schemeClr>
                </a:solidFill>
              </a:rPr>
              <a:t>刪除不需要的字元</a:t>
            </a:r>
            <a:endParaRPr lang="en-US" altLang="zh-TW" sz="12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str1 = "  Python is a \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nprogramming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language.\n\r   "</a:t>
            </a: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str2 = str1.</a:t>
            </a:r>
            <a:r>
              <a:rPr lang="en-US" altLang="zh-TW" sz="1200" dirty="0">
                <a:solidFill>
                  <a:srgbClr val="FF0000"/>
                </a:solidFill>
              </a:rPr>
              <a:t>replace(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"\n", ""</a:t>
            </a:r>
            <a:r>
              <a:rPr lang="en-US" altLang="zh-TW" sz="1200" dirty="0">
                <a:solidFill>
                  <a:srgbClr val="FF0000"/>
                </a:solidFill>
              </a:rPr>
              <a:t>)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.</a:t>
            </a:r>
            <a:r>
              <a:rPr lang="en-US" altLang="zh-TW" sz="1200" dirty="0">
                <a:solidFill>
                  <a:srgbClr val="FF0000"/>
                </a:solidFill>
              </a:rPr>
              <a:t>replace(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"\r", ""</a:t>
            </a:r>
            <a:r>
              <a:rPr lang="en-US" altLang="zh-TW" sz="12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print("'" + str2 + "'")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print("'" + str2.strip() + "'")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C215B9D2-F933-0622-DE95-3AA149B65C9C}"/>
              </a:ext>
            </a:extLst>
          </p:cNvPr>
          <p:cNvSpPr txBox="1">
            <a:spLocks/>
          </p:cNvSpPr>
          <p:nvPr/>
        </p:nvSpPr>
        <p:spPr>
          <a:xfrm>
            <a:off x="4663320" y="1185986"/>
            <a:ext cx="4088794" cy="19053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2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zh-TW" altLang="en-US" sz="1200" b="1" dirty="0">
                <a:solidFill>
                  <a:schemeClr val="bg1">
                    <a:lumMod val="10000"/>
                  </a:schemeClr>
                </a:solidFill>
              </a:rPr>
              <a:t>刪除標點符號字元</a:t>
            </a:r>
            <a:endParaRPr lang="en-US" altLang="zh-TW" sz="12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import string</a:t>
            </a: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str1 = "#$%^Python -is- *a* $%programming_ language.$"</a:t>
            </a:r>
          </a:p>
          <a:p>
            <a:pPr marL="0" indent="0" algn="just"/>
            <a:endParaRPr lang="en-US" altLang="zh-TW" sz="12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string.punctuation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list1 = str1.</a:t>
            </a:r>
            <a:r>
              <a:rPr lang="en-US" altLang="zh-TW" sz="1200" dirty="0">
                <a:solidFill>
                  <a:srgbClr val="FF0000"/>
                </a:solidFill>
              </a:rPr>
              <a:t>split(" ")</a:t>
            </a:r>
          </a:p>
          <a:p>
            <a:pPr marL="0" indent="0" algn="just"/>
            <a:r>
              <a:rPr lang="en-US" altLang="zh-TW" sz="1200" dirty="0">
                <a:solidFill>
                  <a:srgbClr val="FF0000"/>
                </a:solidFill>
              </a:rPr>
              <a:t>for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item </a:t>
            </a:r>
            <a:r>
              <a:rPr lang="en-US" altLang="zh-TW" sz="1200" dirty="0">
                <a:solidFill>
                  <a:srgbClr val="FF0000"/>
                </a:solidFill>
              </a:rPr>
              <a:t>in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list1:</a:t>
            </a:r>
          </a:p>
          <a:p>
            <a:pPr marL="0" indent="0" algn="just"/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sz="1200" dirty="0" err="1">
                <a:solidFill>
                  <a:schemeClr val="bg1">
                    <a:lumMod val="10000"/>
                  </a:schemeClr>
                </a:solidFill>
              </a:rPr>
              <a:t>item.strip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1200" dirty="0" err="1">
                <a:solidFill>
                  <a:srgbClr val="FF0000"/>
                </a:solidFill>
              </a:rPr>
              <a:t>string.punctuation</a:t>
            </a:r>
            <a:r>
              <a:rPr lang="en-US" altLang="zh-TW" sz="1200" dirty="0">
                <a:solidFill>
                  <a:schemeClr val="bg1">
                    <a:lumMod val="10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278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350489" y="1254366"/>
            <a:ext cx="4443021" cy="3219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900" b="1" dirty="0">
                <a:solidFill>
                  <a:srgbClr val="FF0000"/>
                </a:solidFill>
              </a:rPr>
              <a:t> 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處理</a:t>
            </a:r>
            <a:r>
              <a:rPr lang="en-US" altLang="zh-TW" sz="900" b="1" dirty="0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zh-TW" altLang="en-US" sz="900" b="1" dirty="0">
                <a:solidFill>
                  <a:schemeClr val="bg1">
                    <a:lumMod val="10000"/>
                  </a:schemeClr>
                </a:solidFill>
              </a:rPr>
              <a:t>網址</a:t>
            </a:r>
          </a:p>
          <a:p>
            <a:pPr marL="0" indent="0" algn="just"/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baseUrl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"http://example.com"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list1 = [“http://www.example.com/test”, “http://example.com/word”,</a:t>
            </a:r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"media/ex.jpg", </a:t>
            </a:r>
          </a:p>
          <a:p>
            <a:pPr marL="0" indent="0" algn="just"/>
            <a:r>
              <a:rPr lang="zh-TW" altLang="en-US" sz="900" dirty="0">
                <a:solidFill>
                  <a:schemeClr val="bg1">
                    <a:lumMod val="10000"/>
                  </a:schemeClr>
                </a:solidFill>
              </a:rPr>
              <a:t>             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"http://www.example.com/index.html"]</a:t>
            </a: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en-US" altLang="zh-TW" sz="900" dirty="0" err="1">
                <a:solidFill>
                  <a:srgbClr val="FF0000"/>
                </a:solidFill>
              </a:rPr>
              <a:t>getUrl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baseUrl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 source):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>
                <a:solidFill>
                  <a:srgbClr val="FF0000"/>
                </a:solidFill>
              </a:rPr>
              <a:t>if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source.startswith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("http://www."):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"http://" + source[11:]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rgbClr val="FF0000"/>
                </a:solidFill>
              </a:rPr>
              <a:t>elif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source.startswith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("http://"):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source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 err="1">
                <a:solidFill>
                  <a:srgbClr val="FF0000"/>
                </a:solidFill>
              </a:rPr>
              <a:t>elif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source.startswith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("www"):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source[4:]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"http://" + source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900" dirty="0">
                <a:solidFill>
                  <a:srgbClr val="FF0000"/>
                </a:solidFill>
              </a:rPr>
              <a:t>else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baseUrl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+ "/" + source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if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baseUrl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not in url: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    return None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return 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9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dirty="0">
                <a:solidFill>
                  <a:srgbClr val="FF0000"/>
                </a:solidFill>
              </a:rPr>
              <a:t>for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item </a:t>
            </a:r>
            <a:r>
              <a:rPr lang="en-US" altLang="zh-TW" sz="900" dirty="0">
                <a:solidFill>
                  <a:srgbClr val="FF0000"/>
                </a:solidFill>
              </a:rPr>
              <a:t>in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list1:</a:t>
            </a:r>
          </a:p>
          <a:p>
            <a:pPr marL="0" indent="0" algn="just"/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getUrl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altLang="zh-TW" sz="900" dirty="0" err="1">
                <a:solidFill>
                  <a:schemeClr val="bg1">
                    <a:lumMod val="10000"/>
                  </a:schemeClr>
                </a:solidFill>
              </a:rPr>
              <a:t>baseUrl</a:t>
            </a:r>
            <a:r>
              <a:rPr lang="en-US" altLang="zh-TW" sz="900" dirty="0">
                <a:solidFill>
                  <a:schemeClr val="bg1">
                    <a:lumMod val="10000"/>
                  </a:schemeClr>
                </a:solidFill>
              </a:rPr>
              <a:t>, item))</a:t>
            </a:r>
          </a:p>
        </p:txBody>
      </p:sp>
      <p:sp>
        <p:nvSpPr>
          <p:cNvPr id="7" name="Google Shape;846;p65">
            <a:extLst>
              <a:ext uri="{FF2B5EF4-FFF2-40B4-BE49-F238E27FC236}">
                <a16:creationId xmlns:a16="http://schemas.microsoft.com/office/drawing/2014/main" id="{631CE7D2-9B3C-A194-D955-25C1DAE9E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811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使用字串函數處理文字內容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4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44112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使用正規表達式處理文字內容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915942" y="1920067"/>
            <a:ext cx="3517265" cy="18599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刪除不需要的字元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>
                <a:solidFill>
                  <a:srgbClr val="FF0000"/>
                </a:solidFill>
              </a:rPr>
              <a:t>re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str1 = "  Python, is   a, \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nprogramming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, \n\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nlanguage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.\n\r   "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list1 = str1.</a:t>
            </a:r>
            <a:r>
              <a:rPr lang="en-US" altLang="zh-TW" sz="1000" dirty="0">
                <a:solidFill>
                  <a:srgbClr val="FF0000"/>
                </a:solidFill>
              </a:rPr>
              <a:t>split(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","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for item in list1: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item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re.</a:t>
            </a:r>
            <a:r>
              <a:rPr lang="en-US" altLang="zh-TW" sz="1000" dirty="0" err="1">
                <a:solidFill>
                  <a:srgbClr val="FF0000"/>
                </a:solidFill>
              </a:rPr>
              <a:t>sub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r"\n+", "", item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item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re.</a:t>
            </a:r>
            <a:r>
              <a:rPr lang="en-US" altLang="zh-TW" sz="1000" dirty="0" err="1">
                <a:solidFill>
                  <a:srgbClr val="FF0000"/>
                </a:solidFill>
              </a:rPr>
              <a:t>sub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r" +", " ", item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item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item.strip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print("'" + item + "'")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1AA63FDD-3964-0E02-94C1-4140EDCEFD87}"/>
              </a:ext>
            </a:extLst>
          </p:cNvPr>
          <p:cNvSpPr txBox="1">
            <a:spLocks/>
          </p:cNvSpPr>
          <p:nvPr/>
        </p:nvSpPr>
        <p:spPr>
          <a:xfrm>
            <a:off x="4710794" y="1269087"/>
            <a:ext cx="3179806" cy="15809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處理電話號碼的多於字元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pt-BR" altLang="zh-TW" sz="1000" dirty="0">
                <a:solidFill>
                  <a:srgbClr val="FF0000"/>
                </a:solidFill>
              </a:rPr>
              <a:t>re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phone = "0938-111-4567 # Pyhone Number"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num = re.</a:t>
            </a:r>
            <a:r>
              <a:rPr lang="pt-BR" altLang="zh-TW" sz="1000" dirty="0">
                <a:solidFill>
                  <a:srgbClr val="FF0000"/>
                </a:solidFill>
              </a:rPr>
              <a:t>sub(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r"#.*$", "", phone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print(num)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num = re.</a:t>
            </a:r>
            <a:r>
              <a:rPr lang="pt-BR" altLang="zh-TW" sz="1000" dirty="0">
                <a:solidFill>
                  <a:srgbClr val="FF0000"/>
                </a:solidFill>
              </a:rPr>
              <a:t>sub(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r"\D", "", phone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print(num)</a:t>
            </a: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E2A50EF2-5417-1727-8839-BE50FCF3CDDA}"/>
              </a:ext>
            </a:extLst>
          </p:cNvPr>
          <p:cNvSpPr txBox="1">
            <a:spLocks/>
          </p:cNvSpPr>
          <p:nvPr/>
        </p:nvSpPr>
        <p:spPr>
          <a:xfrm>
            <a:off x="4710793" y="2989527"/>
            <a:ext cx="3179807" cy="15809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處理電話號碼的多於字元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pt-BR" altLang="zh-TW" sz="1000" dirty="0">
                <a:solidFill>
                  <a:srgbClr val="FF0000"/>
                </a:solidFill>
              </a:rPr>
              <a:t>re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str1 = 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上映日期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 2021-04-21"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match = re.</a:t>
            </a:r>
            <a:r>
              <a:rPr lang="pt-BR" altLang="zh-TW" sz="1000" dirty="0">
                <a:solidFill>
                  <a:srgbClr val="FF0000"/>
                </a:solidFill>
              </a:rPr>
              <a:t>findall(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r"[0-9]{4}\-[0-9]{2}\-[0-9]{2}", str1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if match: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print(match[0])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else: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沒有找到符合的字串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!")</a:t>
            </a:r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44112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使用正規表達式處理文字內容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2739889" y="1314450"/>
            <a:ext cx="3664222" cy="32330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處理路徑文字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>
                <a:solidFill>
                  <a:srgbClr val="FF0000"/>
                </a:solidFill>
              </a:rPr>
              <a:t>re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list1 = ["", "/", "path/", "/path", "/path/", "//path/", "/path///"]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getPath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(path):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rgbClr val="FF0000"/>
                </a:solidFill>
              </a:rPr>
              <a:t>if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path: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if path[0] != "/":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   path = "/" + path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if path[-1] != "/":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   path = path + "/"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path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re.</a:t>
            </a:r>
            <a:r>
              <a:rPr lang="en-US" altLang="zh-TW" sz="1000" dirty="0" err="1">
                <a:solidFill>
                  <a:srgbClr val="FF0000"/>
                </a:solidFill>
              </a:rPr>
              <a:t>sub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r"/{2,}", "/", path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rgbClr val="FF0000"/>
                </a:solidFill>
              </a:rPr>
              <a:t>else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path = "/"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return path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for item in list1: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item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getPath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(item)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print(item)</a:t>
            </a:r>
          </a:p>
        </p:txBody>
      </p:sp>
    </p:spTree>
    <p:extLst>
      <p:ext uri="{BB962C8B-B14F-4D97-AF65-F5344CB8AC3E}">
        <p14:creationId xmlns:p14="http://schemas.microsoft.com/office/powerpoint/2010/main" val="37029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44112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儲存成</a:t>
            </a:r>
            <a:r>
              <a:rPr lang="en-US" altLang="zh-TW" dirty="0">
                <a:solidFill>
                  <a:schemeClr val="dk1"/>
                </a:solidFill>
              </a:rPr>
              <a:t>CSV</a:t>
            </a:r>
            <a:r>
              <a:rPr lang="zh-TW" altLang="en-US" dirty="0">
                <a:solidFill>
                  <a:schemeClr val="dk1"/>
                </a:solidFill>
              </a:rPr>
              <a:t>檔案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3615458" y="3266574"/>
            <a:ext cx="1913081" cy="8430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Data1,</a:t>
            </a:r>
            <a:r>
              <a:rPr lang="en-US" altLang="zh-TW" dirty="0"/>
              <a:t> Data2, Data3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10,33,45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5,25,56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ABD3E15-B482-A1B6-8748-5CB498F56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1286"/>
              </p:ext>
            </p:extLst>
          </p:nvPr>
        </p:nvGraphicFramePr>
        <p:xfrm>
          <a:off x="2658917" y="1738993"/>
          <a:ext cx="382616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5387">
                  <a:extLst>
                    <a:ext uri="{9D8B030D-6E8A-4147-A177-3AD203B41FA5}">
                      <a16:colId xmlns:a16="http://schemas.microsoft.com/office/drawing/2014/main" val="3419036603"/>
                    </a:ext>
                  </a:extLst>
                </a:gridCol>
                <a:gridCol w="1275387">
                  <a:extLst>
                    <a:ext uri="{9D8B030D-6E8A-4147-A177-3AD203B41FA5}">
                      <a16:colId xmlns:a16="http://schemas.microsoft.com/office/drawing/2014/main" val="3050315564"/>
                    </a:ext>
                  </a:extLst>
                </a:gridCol>
                <a:gridCol w="1275387">
                  <a:extLst>
                    <a:ext uri="{9D8B030D-6E8A-4147-A177-3AD203B41FA5}">
                      <a16:colId xmlns:a16="http://schemas.microsoft.com/office/drawing/2014/main" val="146471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6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06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7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1077686" y="1190906"/>
            <a:ext cx="2682103" cy="13971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讀取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CSV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>
                <a:solidFill>
                  <a:srgbClr val="FF0000"/>
                </a:solidFill>
              </a:rPr>
              <a:t>csv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csvfile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"Example.csv"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with </a:t>
            </a:r>
            <a:r>
              <a:rPr lang="en-US" altLang="zh-TW" sz="1000" dirty="0">
                <a:solidFill>
                  <a:srgbClr val="FF0000"/>
                </a:solidFill>
              </a:rPr>
              <a:t>open(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csvfile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, 'r'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as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reader = </a:t>
            </a:r>
            <a:r>
              <a:rPr lang="en-US" altLang="zh-TW" sz="1000" dirty="0" err="1">
                <a:solidFill>
                  <a:srgbClr val="FF0000"/>
                </a:solidFill>
              </a:rPr>
              <a:t>csv.reader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rgbClr val="FF0000"/>
                </a:solidFill>
              </a:rPr>
              <a:t>for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row </a:t>
            </a:r>
            <a:r>
              <a:rPr lang="en-US" altLang="zh-TW" sz="1000" dirty="0">
                <a:solidFill>
                  <a:srgbClr val="FF0000"/>
                </a:solidFill>
              </a:rPr>
              <a:t>in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reader: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print(','.</a:t>
            </a:r>
            <a:r>
              <a:rPr lang="en-US" altLang="zh-TW" sz="1000" dirty="0">
                <a:solidFill>
                  <a:srgbClr val="FF0000"/>
                </a:solidFill>
              </a:rPr>
              <a:t>join(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row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1AA63FDD-3964-0E02-94C1-4140EDCEFD87}"/>
              </a:ext>
            </a:extLst>
          </p:cNvPr>
          <p:cNvSpPr txBox="1">
            <a:spLocks/>
          </p:cNvSpPr>
          <p:nvPr/>
        </p:nvSpPr>
        <p:spPr>
          <a:xfrm>
            <a:off x="1077685" y="2725902"/>
            <a:ext cx="2682103" cy="16972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寫入資料至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CSV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pt-BR" altLang="zh-TW" sz="1000" dirty="0">
                <a:solidFill>
                  <a:srgbClr val="FF0000"/>
                </a:solidFill>
              </a:rPr>
              <a:t>csv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csvfile = "Example2.csv"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list1 = [[10,33,45], [5, 25, 56]]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with </a:t>
            </a:r>
            <a:r>
              <a:rPr lang="pt-BR" altLang="zh-TW" sz="1000" dirty="0">
                <a:solidFill>
                  <a:srgbClr val="FF0000"/>
                </a:solidFill>
              </a:rPr>
              <a:t>open(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csvfile, 'w+', newline=''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as fp: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writer = </a:t>
            </a:r>
            <a:r>
              <a:rPr lang="pt-BR" altLang="zh-TW" sz="1000" dirty="0">
                <a:solidFill>
                  <a:srgbClr val="FF0000"/>
                </a:solidFill>
              </a:rPr>
              <a:t>csv.writer(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writer.writerow(["Data1","Data2","Data3"])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pt-BR" altLang="zh-TW" sz="1000" dirty="0">
                <a:solidFill>
                  <a:srgbClr val="FF0000"/>
                </a:solidFill>
              </a:rPr>
              <a:t>for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row </a:t>
            </a:r>
            <a:r>
              <a:rPr lang="pt-BR" altLang="zh-TW" sz="1000" dirty="0">
                <a:solidFill>
                  <a:srgbClr val="FF0000"/>
                </a:solidFill>
              </a:rPr>
              <a:t>in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list1: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    writer.</a:t>
            </a:r>
            <a:r>
              <a:rPr lang="pt-BR" altLang="zh-TW" sz="1000" dirty="0">
                <a:solidFill>
                  <a:srgbClr val="FF0000"/>
                </a:solidFill>
              </a:rPr>
              <a:t>writerow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(row)</a:t>
            </a: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E2A50EF2-5417-1727-8839-BE50FCF3CDDA}"/>
              </a:ext>
            </a:extLst>
          </p:cNvPr>
          <p:cNvSpPr txBox="1">
            <a:spLocks/>
          </p:cNvSpPr>
          <p:nvPr/>
        </p:nvSpPr>
        <p:spPr>
          <a:xfrm>
            <a:off x="3927019" y="1190906"/>
            <a:ext cx="3951516" cy="34464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HTML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網頁取出表格資料寫入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CSV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from bs4 import BeautifulSoup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csv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url = "https://fchart.github.io/ML/table.html"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csvfile = "CompanySales.csv"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 = requests.get(url)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r.encoding = "utf8"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soup = BeautifulSoup(r.text, "lxml")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tag_table = soup.</a:t>
            </a:r>
            <a:r>
              <a:rPr lang="pt-BR" altLang="zh-TW" sz="1000" dirty="0">
                <a:solidFill>
                  <a:srgbClr val="FF0000"/>
                </a:solidFill>
              </a:rPr>
              <a:t>find(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class_=“tt”</a:t>
            </a:r>
            <a:r>
              <a:rPr lang="pt-BR" altLang="zh-TW" sz="1000" dirty="0">
                <a:solidFill>
                  <a:srgbClr val="FF0000"/>
                </a:solidFill>
              </a:rPr>
              <a:t>) 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找到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&lt;</a:t>
            </a:r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table&gt;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rows = tag_table.</a:t>
            </a:r>
            <a:r>
              <a:rPr lang="pt-BR" altLang="zh-TW" sz="1000" dirty="0">
                <a:solidFill>
                  <a:srgbClr val="FF0000"/>
                </a:solidFill>
              </a:rPr>
              <a:t>findAll(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“tr”</a:t>
            </a:r>
            <a:r>
              <a:rPr lang="pt-BR" altLang="zh-TW" sz="1000" dirty="0">
                <a:solidFill>
                  <a:srgbClr val="FF0000"/>
                </a:solidFill>
              </a:rPr>
              <a:t>)  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           </a:t>
            </a:r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找出所有</a:t>
            </a:r>
            <a:r>
              <a:rPr lang="en-US" altLang="zh-TW" sz="700" b="1" dirty="0">
                <a:solidFill>
                  <a:schemeClr val="accent6">
                    <a:lumMod val="65000"/>
                  </a:schemeClr>
                </a:solidFill>
              </a:rPr>
              <a:t>&lt;</a:t>
            </a:r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tr&gt;</a:t>
            </a:r>
          </a:p>
          <a:p>
            <a:pPr marL="0" indent="0" algn="just"/>
            <a:endParaRPr lang="pt-BR" altLang="zh-TW" sz="7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開啟</a:t>
            </a:r>
            <a:r>
              <a:rPr lang="pt-BR" altLang="zh-TW" sz="700" b="1" dirty="0">
                <a:solidFill>
                  <a:schemeClr val="accent6">
                    <a:lumMod val="65000"/>
                  </a:schemeClr>
                </a:solidFill>
              </a:rPr>
              <a:t>CSV</a:t>
            </a:r>
            <a:r>
              <a:rPr lang="zh-TW" altLang="en-US" sz="700" b="1" dirty="0">
                <a:solidFill>
                  <a:schemeClr val="accent6">
                    <a:lumMod val="65000"/>
                  </a:schemeClr>
                </a:solidFill>
              </a:rPr>
              <a:t>檔案寫入截取的資料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with open(csvfile, 'w+', newline='', encoding="utf-8") as fp: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writer = csv.writer(fp)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for row in rows: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    rowList = []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    for cell in row.findAll(["td", "th"]):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        rowList.</a:t>
            </a:r>
            <a:r>
              <a:rPr lang="pt-BR" altLang="zh-TW" sz="1000" dirty="0">
                <a:solidFill>
                  <a:srgbClr val="FF0000"/>
                </a:solidFill>
              </a:rPr>
              <a:t>append(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cell.get_text().replace("\n", "").replace("\r", "")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    writer.</a:t>
            </a:r>
            <a:r>
              <a:rPr lang="pt-BR" altLang="zh-TW" sz="1000" dirty="0">
                <a:solidFill>
                  <a:srgbClr val="FF0000"/>
                </a:solidFill>
              </a:rPr>
              <a:t>writerow(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rowList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112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儲存成</a:t>
            </a:r>
            <a:r>
              <a:rPr lang="en-US" altLang="zh-TW" dirty="0">
                <a:solidFill>
                  <a:schemeClr val="dk1"/>
                </a:solidFill>
              </a:rPr>
              <a:t>CSV</a:t>
            </a:r>
            <a:r>
              <a:rPr lang="zh-TW" altLang="en-US" dirty="0">
                <a:solidFill>
                  <a:schemeClr val="dk1"/>
                </a:solidFill>
              </a:rPr>
              <a:t>檔案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5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755456" y="1458509"/>
            <a:ext cx="1938564" cy="20958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和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Python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字典的轉換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 err="1">
                <a:solidFill>
                  <a:srgbClr val="FF0000"/>
                </a:solidFill>
              </a:rPr>
              <a:t>json</a:t>
            </a:r>
            <a:endParaRPr lang="en-US" altLang="zh-TW" sz="1000" dirty="0">
              <a:solidFill>
                <a:srgbClr val="FF0000"/>
              </a:solidFill>
            </a:endParaRP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data = {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"name": "Joe Chen",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"score": 95,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"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tel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": "0933123456"        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}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json_str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json.</a:t>
            </a:r>
            <a:r>
              <a:rPr lang="en-US" altLang="zh-TW" sz="1000" dirty="0" err="1">
                <a:solidFill>
                  <a:srgbClr val="FF0000"/>
                </a:solidFill>
              </a:rPr>
              <a:t>dumps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data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json_str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data2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json.</a:t>
            </a:r>
            <a:r>
              <a:rPr lang="en-US" altLang="zh-TW" sz="1000" dirty="0" err="1">
                <a:solidFill>
                  <a:srgbClr val="FF0000"/>
                </a:solidFill>
              </a:rPr>
              <a:t>loads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json_str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print(data2)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1AA63FDD-3964-0E02-94C1-4140EDCEFD87}"/>
              </a:ext>
            </a:extLst>
          </p:cNvPr>
          <p:cNvSpPr txBox="1">
            <a:spLocks/>
          </p:cNvSpPr>
          <p:nvPr/>
        </p:nvSpPr>
        <p:spPr>
          <a:xfrm>
            <a:off x="6439714" y="1458509"/>
            <a:ext cx="1984286" cy="20958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資料寫入檔案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json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data = {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"name": "Joe Chen", 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"score": 95, 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"tel": "0933123456"        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}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jsonfile = "Example.json"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with </a:t>
            </a:r>
            <a:r>
              <a:rPr lang="pt-BR" altLang="zh-TW" sz="1000" dirty="0">
                <a:solidFill>
                  <a:srgbClr val="FF0000"/>
                </a:solidFill>
              </a:rPr>
              <a:t>open(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jsonfile, 'w'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as fp: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json.</a:t>
            </a:r>
            <a:r>
              <a:rPr lang="pt-BR" altLang="zh-TW" sz="1000" dirty="0">
                <a:solidFill>
                  <a:srgbClr val="FF0000"/>
                </a:solidFill>
              </a:rPr>
              <a:t>dump(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data, fp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E2A50EF2-5417-1727-8839-BE50FCF3CDDA}"/>
              </a:ext>
            </a:extLst>
          </p:cNvPr>
          <p:cNvSpPr txBox="1">
            <a:spLocks/>
          </p:cNvSpPr>
          <p:nvPr/>
        </p:nvSpPr>
        <p:spPr>
          <a:xfrm>
            <a:off x="2959099" y="1458509"/>
            <a:ext cx="3223413" cy="14124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讀取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json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jsonfile = "Example.json"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with open(jsonfile, 'r') as fp: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data = json.</a:t>
            </a:r>
            <a:r>
              <a:rPr lang="pt-BR" altLang="zh-TW" sz="1000" dirty="0">
                <a:solidFill>
                  <a:srgbClr val="FF0000"/>
                </a:solidFill>
              </a:rPr>
              <a:t>load(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json_str = json.dumps(data)    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print(json_str) </a:t>
            </a:r>
            <a:endParaRPr lang="pt-BR" altLang="zh-TW" sz="1000" dirty="0">
              <a:solidFill>
                <a:srgbClr val="FF0000"/>
              </a:solidFill>
            </a:endParaRPr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1124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儲存成</a:t>
            </a:r>
            <a:r>
              <a:rPr lang="en-US" altLang="zh-TW" dirty="0">
                <a:solidFill>
                  <a:schemeClr val="dk1"/>
                </a:solidFill>
              </a:rPr>
              <a:t>JSON</a:t>
            </a:r>
            <a:r>
              <a:rPr lang="zh-TW" altLang="en-US" dirty="0">
                <a:solidFill>
                  <a:schemeClr val="dk1"/>
                </a:solidFill>
              </a:rPr>
              <a:t>檔案</a:t>
            </a:r>
            <a:endParaRPr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AD47EF3F-4E60-8AE7-F1E4-3E577EC3DD69}"/>
              </a:ext>
            </a:extLst>
          </p:cNvPr>
          <p:cNvSpPr txBox="1">
            <a:spLocks/>
          </p:cNvSpPr>
          <p:nvPr/>
        </p:nvSpPr>
        <p:spPr>
          <a:xfrm>
            <a:off x="2961486" y="2982182"/>
            <a:ext cx="3221027" cy="19147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將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Google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查詢的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資料寫入檔案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json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pt-BR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url = "https://fchart.github.io/json/GoogleBooks.json"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jsonfile = "Books.json"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 = requests.get(url)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r.encoding = "utf8"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json_data = json.</a:t>
            </a:r>
            <a:r>
              <a:rPr lang="pt-BR" altLang="zh-TW" sz="1000" dirty="0">
                <a:solidFill>
                  <a:srgbClr val="FF0000"/>
                </a:solidFill>
              </a:rPr>
              <a:t>loads(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r.text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with </a:t>
            </a:r>
            <a:r>
              <a:rPr lang="pt-BR" altLang="zh-TW" sz="1000" dirty="0">
                <a:solidFill>
                  <a:srgbClr val="FF0000"/>
                </a:solidFill>
              </a:rPr>
              <a:t>open(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jsonfile, 'w'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as fp:</a:t>
            </a:r>
          </a:p>
          <a:p>
            <a:pPr marL="0" indent="0" algn="just"/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pt-BR" altLang="zh-TW" sz="1000" dirty="0">
                <a:solidFill>
                  <a:srgbClr val="FF0000"/>
                </a:solidFill>
              </a:rPr>
              <a:t>json.dump(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json_data, fp</a:t>
            </a:r>
            <a:r>
              <a:rPr lang="pt-BR" altLang="zh-TW" sz="1000" dirty="0">
                <a:solidFill>
                  <a:srgbClr val="FF0000"/>
                </a:solidFill>
              </a:rPr>
              <a:t>)</a:t>
            </a:r>
            <a:r>
              <a:rPr lang="pt-BR" altLang="zh-TW" sz="1000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2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3265AC61-2AD2-348E-3C3B-1C4AF359CA59}"/>
              </a:ext>
            </a:extLst>
          </p:cNvPr>
          <p:cNvSpPr txBox="1">
            <a:spLocks/>
          </p:cNvSpPr>
          <p:nvPr/>
        </p:nvSpPr>
        <p:spPr>
          <a:xfrm>
            <a:off x="1405579" y="1385502"/>
            <a:ext cx="2893792" cy="259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requests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模組下載圖檔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requests</a:t>
            </a: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"https://fchart.github.io/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img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/fchart03.png"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path = "fchart03.png"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response = </a:t>
            </a:r>
            <a:r>
              <a:rPr lang="en-US" altLang="zh-TW" sz="1000" dirty="0" err="1">
                <a:solidFill>
                  <a:srgbClr val="FF0000"/>
                </a:solidFill>
              </a:rPr>
              <a:t>requests.get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, stream=True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rgbClr val="FF0000"/>
                </a:solidFill>
              </a:rPr>
              <a:t>if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response.status_code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== 200: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with open(path, '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wb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') as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for chunk in response: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   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fp.</a:t>
            </a:r>
            <a:r>
              <a:rPr lang="en-US" altLang="zh-TW" sz="1000" dirty="0" err="1">
                <a:solidFill>
                  <a:srgbClr val="FF0000"/>
                </a:solidFill>
              </a:rPr>
              <a:t>write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(chunk)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圖檔已經下載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")        </a:t>
            </a:r>
          </a:p>
          <a:p>
            <a:pPr marL="0" indent="0" algn="just"/>
            <a:r>
              <a:rPr lang="en-US" altLang="zh-TW" sz="1000" dirty="0">
                <a:solidFill>
                  <a:srgbClr val="FF0000"/>
                </a:solidFill>
              </a:rPr>
              <a:t>else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! HTTP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請求失敗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...")else: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! HTTP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請求失敗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</p:txBody>
      </p:sp>
      <p:sp>
        <p:nvSpPr>
          <p:cNvPr id="8" name="Google Shape;846;p65">
            <a:extLst>
              <a:ext uri="{FF2B5EF4-FFF2-40B4-BE49-F238E27FC236}">
                <a16:creationId xmlns:a16="http://schemas.microsoft.com/office/drawing/2014/main" id="{6AA4AD3E-22CE-6C32-D8F4-330EDA4D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986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下載網頁中的圖檔</a:t>
            </a:r>
            <a:endParaRPr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3DB80935-987A-EE63-A5FD-10FB00F804D6}"/>
              </a:ext>
            </a:extLst>
          </p:cNvPr>
          <p:cNvSpPr txBox="1">
            <a:spLocks/>
          </p:cNvSpPr>
          <p:nvPr/>
        </p:nvSpPr>
        <p:spPr>
          <a:xfrm>
            <a:off x="4844629" y="1385502"/>
            <a:ext cx="2893792" cy="259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000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sz="1000" b="1" dirty="0">
                <a:solidFill>
                  <a:srgbClr val="FF0000"/>
                </a:solidFill>
              </a:rPr>
              <a:t> 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使用</a:t>
            </a:r>
            <a:r>
              <a:rPr lang="en-US" altLang="zh-TW" sz="1000" b="1" dirty="0" err="1">
                <a:solidFill>
                  <a:schemeClr val="bg1">
                    <a:lumMod val="10000"/>
                  </a:schemeClr>
                </a:solidFill>
              </a:rPr>
              <a:t>urllib</a:t>
            </a:r>
            <a:r>
              <a:rPr lang="zh-TW" altLang="en-US" sz="1000" b="1" dirty="0">
                <a:solidFill>
                  <a:schemeClr val="bg1">
                    <a:lumMod val="10000"/>
                  </a:schemeClr>
                </a:solidFill>
              </a:rPr>
              <a:t>模組下載圖檔</a:t>
            </a:r>
            <a:endParaRPr lang="en-US" altLang="zh-TW" sz="1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import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urllib.request</a:t>
            </a:r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endParaRPr lang="en-US" altLang="zh-TW" sz="1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"https://fchart.github.io/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img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/fchart03.png"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response =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urllib.request.</a:t>
            </a:r>
            <a:r>
              <a:rPr lang="en-US" altLang="zh-TW" sz="1000" dirty="0" err="1">
                <a:solidFill>
                  <a:srgbClr val="FF0000"/>
                </a:solidFill>
              </a:rPr>
              <a:t>urlopen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url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= open("fchart04.png", "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wb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size = 0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while True: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info = </a:t>
            </a:r>
            <a:r>
              <a:rPr lang="en-US" altLang="zh-TW" sz="1000" dirty="0" err="1">
                <a:solidFill>
                  <a:srgbClr val="FF0000"/>
                </a:solidFill>
              </a:rPr>
              <a:t>response.read</a:t>
            </a:r>
            <a:r>
              <a:rPr lang="en-US" altLang="zh-TW" sz="1000" dirty="0">
                <a:solidFill>
                  <a:srgbClr val="FF0000"/>
                </a:solidFill>
              </a:rPr>
              <a:t>(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10000</a:t>
            </a:r>
            <a:r>
              <a:rPr lang="en-US" altLang="zh-TW" sz="1000" dirty="0">
                <a:solidFill>
                  <a:srgbClr val="FF0000"/>
                </a:solidFill>
              </a:rPr>
              <a:t>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if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len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(info) &lt; 1: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    break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size = size +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len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(info)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fp.write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(info)    </a:t>
            </a:r>
          </a:p>
          <a:p>
            <a:pPr marL="0" indent="0" algn="just"/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print(size, "</a:t>
            </a:r>
            <a:r>
              <a:rPr lang="zh-TW" altLang="en-US" sz="1000" dirty="0">
                <a:solidFill>
                  <a:schemeClr val="bg1">
                    <a:lumMod val="10000"/>
                  </a:schemeClr>
                </a:solidFill>
              </a:rPr>
              <a:t>個字元下載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...")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fp.close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r>
              <a:rPr lang="en-US" altLang="zh-TW" sz="1000" dirty="0" err="1">
                <a:solidFill>
                  <a:schemeClr val="bg1">
                    <a:lumMod val="10000"/>
                  </a:schemeClr>
                </a:solidFill>
              </a:rPr>
              <a:t>response.close</a:t>
            </a:r>
            <a:r>
              <a:rPr lang="en-US" altLang="zh-TW" sz="10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1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2682</Words>
  <Application>Microsoft Office PowerPoint</Application>
  <PresentationFormat>如螢幕大小 (16:9)</PresentationFormat>
  <Paragraphs>418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Anton</vt:lpstr>
      <vt:lpstr>Lato</vt:lpstr>
      <vt:lpstr>Roboto</vt:lpstr>
      <vt:lpstr>Poppins</vt:lpstr>
      <vt:lpstr>Arial</vt:lpstr>
      <vt:lpstr>Essential Oils: Extraction Methods by Slidesgo</vt:lpstr>
      <vt:lpstr>Chapter 5</vt:lpstr>
      <vt:lpstr>使用字串函數處理文字內容</vt:lpstr>
      <vt:lpstr>使用字串函數處理文字內容</vt:lpstr>
      <vt:lpstr>使用正規表達式處理文字內容</vt:lpstr>
      <vt:lpstr>使用正規表達式處理文字內容</vt:lpstr>
      <vt:lpstr>儲存成CSV檔案</vt:lpstr>
      <vt:lpstr>儲存成CSV檔案</vt:lpstr>
      <vt:lpstr>儲存成JSON檔案</vt:lpstr>
      <vt:lpstr>下載網頁中的圖檔</vt:lpstr>
      <vt:lpstr>下載網頁中的圖檔</vt:lpstr>
      <vt:lpstr>使用Python程式將資料存入SQLite資料庫</vt:lpstr>
      <vt:lpstr>使用Python程式將資料存入SQLite資料庫</vt:lpstr>
      <vt:lpstr>使用PyMySQL程式將資料存入MySQL資料庫</vt:lpstr>
      <vt:lpstr>使用PyMySQL程式將資料存入MySQL資料庫</vt:lpstr>
      <vt:lpstr>使用PyMySQL程式將資料存入MySQL資料庫</vt:lpstr>
      <vt:lpstr>使用JSON程式將資料存入MongoDB資料庫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25</cp:revision>
  <dcterms:modified xsi:type="dcterms:W3CDTF">2023-03-28T07:56:01Z</dcterms:modified>
</cp:coreProperties>
</file>