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itchFamily="2" charset="0"/>
      <p:regular r:id="rId11"/>
      <p:bold r:id="rId12"/>
      <p:italic r:id="rId13"/>
      <p:boldItalic r:id="rId14"/>
    </p:embeddedFont>
    <p:embeddedFont>
      <p:font typeface="Vidaloka" panose="02000504000000020004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BDC316-D979-49AA-8A06-7FEFD3BF86FD}">
  <a:tblStyle styleId="{60BDC316-D979-49AA-8A06-7FEFD3BF86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AF5DEB3-DC30-2BB6-7B5E-5DB728367E82}"/>
              </a:ext>
            </a:extLst>
          </p:cNvPr>
          <p:cNvSpPr/>
          <p:nvPr userDrawn="1"/>
        </p:nvSpPr>
        <p:spPr>
          <a:xfrm>
            <a:off x="8787740" y="4869400"/>
            <a:ext cx="356260" cy="274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19219300-A6C7-38FE-47B9-63986612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9903F132-C411-414E-F0B9-CAA7C03C3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9600" y="4759532"/>
            <a:ext cx="914400" cy="383968"/>
          </a:xfrm>
        </p:spPr>
        <p:txBody>
          <a:bodyPr/>
          <a:lstStyle>
            <a:lvl1pPr algn="r">
              <a:defRPr b="0" i="0">
                <a:latin typeface="Heiti SC Light" panose="02000000000000000000" pitchFamily="2" charset="-128"/>
                <a:ea typeface="Heiti SC Light" panose="02000000000000000000" pitchFamily="2" charset="-128"/>
              </a:defRPr>
            </a:lvl1pPr>
            <a:lvl2pPr algn="r">
              <a:defRPr b="0" i="0">
                <a:latin typeface="Heiti SC Light" panose="02000000000000000000" pitchFamily="2" charset="-128"/>
                <a:ea typeface="Heiti SC Light" panose="02000000000000000000" pitchFamily="2" charset="-128"/>
              </a:defRPr>
            </a:lvl2pPr>
            <a:lvl3pPr algn="r">
              <a:defRPr b="0" i="0">
                <a:latin typeface="Heiti SC Light" panose="02000000000000000000" pitchFamily="2" charset="-128"/>
                <a:ea typeface="Heiti SC Light" panose="02000000000000000000" pitchFamily="2" charset="-128"/>
              </a:defRPr>
            </a:lvl3pPr>
            <a:lvl4pPr algn="r">
              <a:defRPr b="0" i="0">
                <a:latin typeface="Heiti SC Light" panose="02000000000000000000" pitchFamily="2" charset="-128"/>
                <a:ea typeface="Heiti SC Light" panose="02000000000000000000" pitchFamily="2" charset="-128"/>
              </a:defRPr>
            </a:lvl4pPr>
            <a:lvl5pPr algn="r">
              <a:defRPr b="0" i="0">
                <a:latin typeface="Heiti SC Light" panose="02000000000000000000" pitchFamily="2" charset="-128"/>
                <a:ea typeface="Heiti SC Light" panose="02000000000000000000" pitchFamily="2" charset="-128"/>
              </a:defRPr>
            </a:lvl5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 userDrawn="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userDrawn="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06;p14">
            <a:extLst>
              <a:ext uri="{FF2B5EF4-FFF2-40B4-BE49-F238E27FC236}">
                <a16:creationId xmlns:a16="http://schemas.microsoft.com/office/drawing/2014/main" id="{273E7F21-3D21-F2E0-E0FD-CE14CF449B1C}"/>
              </a:ext>
            </a:extLst>
          </p:cNvPr>
          <p:cNvSpPr txBox="1">
            <a:spLocks/>
          </p:cNvSpPr>
          <p:nvPr userDrawn="1"/>
        </p:nvSpPr>
        <p:spPr>
          <a:xfrm>
            <a:off x="8544975" y="4725554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Vidaloka"/>
              <a:buNone/>
              <a:defRPr sz="38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  <a:defRPr sz="3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userDrawn="1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userDrawn="1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993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0" r:id="rId3"/>
    <p:sldLayoutId id="2147483696" r:id="rId4"/>
    <p:sldLayoutId id="2147483697" r:id="rId5"/>
    <p:sldLayoutId id="2147483698" r:id="rId6"/>
    <p:sldLayoutId id="2147483699" r:id="rId7"/>
    <p:sldLayoutId id="214748370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r7Kt6uk7qFGCmVr561w7BI/App%E8%A8%AD%E8%A8%88?node-id=37-51&amp;scaling=scale-down&amp;page-id=0%3A1&amp;starting-point-node-id=1%3A3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857095" y="931308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</a:rPr>
              <a:t>App介面設計</a:t>
            </a:r>
            <a:endParaRPr dirty="0">
              <a:latin typeface="Heiti SC Medium" pitchFamily="2" charset="-128"/>
              <a:ea typeface="Heiti SC Medium" pitchFamily="2" charset="-128"/>
              <a:cs typeface="Gill Sans Light" panose="020B0302020104020203" pitchFamily="34" charset="-79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857095" y="2983908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chemeClr val="dk1"/>
                </a:solidFill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  <a:sym typeface="Vidaloka"/>
              </a:rPr>
              <a:t>報告日期：2023/04/08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 err="1">
                <a:solidFill>
                  <a:schemeClr val="dk1"/>
                </a:solidFill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  <a:sym typeface="Vidaloka"/>
              </a:rPr>
              <a:t>報告人：林桂如</a:t>
            </a:r>
            <a:endParaRPr lang="en-US" sz="1050" dirty="0">
              <a:solidFill>
                <a:schemeClr val="dk1"/>
              </a:solidFill>
              <a:latin typeface="Heiti SC Medium" pitchFamily="2" charset="-128"/>
              <a:ea typeface="Heiti SC Medium" pitchFamily="2" charset="-128"/>
              <a:cs typeface="Gill Sans Light" panose="020B0302020104020203" pitchFamily="34" charset="-79"/>
              <a:sym typeface="Vidalok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178836" y="288755"/>
            <a:ext cx="1476364" cy="974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</a:rPr>
              <a:t>目錄</a:t>
            </a:r>
            <a:endParaRPr sz="4400" dirty="0">
              <a:latin typeface="Heiti SC Medium" pitchFamily="2" charset="-128"/>
              <a:ea typeface="Heiti SC Medium" pitchFamily="2" charset="-128"/>
              <a:cs typeface="Gill Sans Light" panose="020B0302020104020203" pitchFamily="34" charset="-79"/>
            </a:endParaRPr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2543587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</a:rPr>
              <a:t>介面設計參考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2543587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</a:rPr>
              <a:t>App</a:t>
            </a:r>
            <a:r>
              <a:rPr lang="zh-TW" altLang="en-US" sz="2400" dirty="0"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</a:rPr>
              <a:t>初始設計</a:t>
            </a:r>
            <a:endParaRPr dirty="0"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5001000" y="2855762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Figma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655200" y="288252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Pinterest、dribbble</a:t>
            </a:r>
            <a:endParaRPr lang="en"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9042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90425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2CDB98C-FAB1-97B5-1D33-9B0D7C45F4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58" b="93106" l="14797" r="85142">
                        <a14:foregroundMark x1="26326" y1="23754" x2="26326" y2="69684"/>
                        <a14:foregroundMark x1="75339" y1="26827" x2="75154" y2="86213"/>
                        <a14:foregroundMark x1="14427" y1="9718" x2="39704" y2="10299"/>
                        <a14:foregroundMark x1="39704" y1="10299" x2="42972" y2="71595"/>
                        <a14:foregroundMark x1="42972" y1="71595" x2="41307" y2="82226"/>
                        <a14:foregroundMark x1="41307" y1="82226" x2="31258" y2="87043"/>
                        <a14:foregroundMark x1="31258" y1="87043" x2="23551" y2="87209"/>
                        <a14:foregroundMark x1="23551" y1="87209" x2="16646" y2="80233"/>
                        <a14:foregroundMark x1="16646" y1="80233" x2="14797" y2="10050"/>
                        <a14:foregroundMark x1="36930" y1="9468" x2="43342" y2="15199"/>
                        <a14:foregroundMark x1="43342" y1="15199" x2="45758" y2="41129"/>
                        <a14:foregroundMark x1="45499" y1="65198" x2="43157" y2="88621"/>
                        <a14:foregroundMark x1="43157" y1="88621" x2="36375" y2="94352"/>
                        <a14:foregroundMark x1="36375" y1="94352" x2="19667" y2="91611"/>
                        <a14:foregroundMark x1="19667" y1="91611" x2="14982" y2="87791"/>
                        <a14:foregroundMark x1="36745" y1="7724" x2="44020" y2="11711"/>
                        <a14:foregroundMark x1="44020" y1="11711" x2="45253" y2="17110"/>
                        <a14:foregroundMark x1="28422" y1="49751" x2="35018" y2="58223"/>
                        <a14:foregroundMark x1="27065" y1="28904" x2="27682" y2="61794"/>
                        <a14:foregroundMark x1="29346" y1="31146" x2="29346" y2="54070"/>
                        <a14:foregroundMark x1="34464" y1="26827" x2="34279" y2="60465"/>
                        <a14:foregroundMark x1="83477" y1="13289" x2="85203" y2="48256"/>
                        <a14:foregroundMark x1="77435" y1="48505" x2="77312" y2="72176"/>
                        <a14:foregroundMark x1="77312" y1="72176" x2="77250" y2="72176"/>
                        <a14:foregroundMark x1="59618" y1="76246" x2="76634" y2="79319"/>
                        <a14:foregroundMark x1="63440" y1="66611" x2="63810" y2="89784"/>
                        <a14:foregroundMark x1="18557" y1="93106" x2="29716" y2="92608"/>
                        <a14:backgroundMark x1="47845" y1="52170" x2="47719" y2="99751"/>
                        <a14:backgroundMark x1="47904" y1="29651" x2="47845" y2="52065"/>
                        <a14:backgroundMark x1="46794" y1="39867" x2="46979" y2="58472"/>
                        <a14:backgroundMark x1="46547" y1="57143" x2="46547" y2="67359"/>
                      </a14:backgroundRemoval>
                    </a14:imgEffect>
                  </a14:imgLayer>
                </a14:imgProps>
              </a:ext>
            </a:extLst>
          </a:blip>
          <a:srcRect l="10239" t="5026" r="51547" b="3292"/>
          <a:stretch/>
        </p:blipFill>
        <p:spPr>
          <a:xfrm>
            <a:off x="165706" y="1489867"/>
            <a:ext cx="1817472" cy="32366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AB322F-7E88-E8DF-56E9-AB982D07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58" b="93106" l="14797" r="85142">
                        <a14:foregroundMark x1="26326" y1="23754" x2="26326" y2="69684"/>
                        <a14:foregroundMark x1="75339" y1="26827" x2="75154" y2="86213"/>
                        <a14:foregroundMark x1="14427" y1="9718" x2="39704" y2="10299"/>
                        <a14:foregroundMark x1="39704" y1="10299" x2="42972" y2="71595"/>
                        <a14:foregroundMark x1="42972" y1="71595" x2="41307" y2="82226"/>
                        <a14:foregroundMark x1="41307" y1="82226" x2="31258" y2="87043"/>
                        <a14:foregroundMark x1="31258" y1="87043" x2="23551" y2="87209"/>
                        <a14:foregroundMark x1="23551" y1="87209" x2="16646" y2="80233"/>
                        <a14:foregroundMark x1="16646" y1="80233" x2="14797" y2="10050"/>
                        <a14:foregroundMark x1="36930" y1="9468" x2="43342" y2="15199"/>
                        <a14:foregroundMark x1="43342" y1="15199" x2="45758" y2="41129"/>
                        <a14:foregroundMark x1="45499" y1="65198" x2="43157" y2="88621"/>
                        <a14:foregroundMark x1="43157" y1="88621" x2="36375" y2="94352"/>
                        <a14:foregroundMark x1="36375" y1="94352" x2="19667" y2="91611"/>
                        <a14:foregroundMark x1="19667" y1="91611" x2="14982" y2="87791"/>
                        <a14:foregroundMark x1="36745" y1="7724" x2="44020" y2="11711"/>
                        <a14:foregroundMark x1="44020" y1="11711" x2="45253" y2="17110"/>
                        <a14:foregroundMark x1="28422" y1="49751" x2="35018" y2="58223"/>
                        <a14:foregroundMark x1="27065" y1="28904" x2="27682" y2="61794"/>
                        <a14:foregroundMark x1="29346" y1="31146" x2="29346" y2="54070"/>
                        <a14:foregroundMark x1="34464" y1="26827" x2="34279" y2="60465"/>
                        <a14:foregroundMark x1="83477" y1="13289" x2="85203" y2="48256"/>
                        <a14:foregroundMark x1="77435" y1="48505" x2="77312" y2="72176"/>
                        <a14:foregroundMark x1="77312" y1="72176" x2="77250" y2="72176"/>
                        <a14:foregroundMark x1="59618" y1="76246" x2="76634" y2="79319"/>
                        <a14:foregroundMark x1="63440" y1="66611" x2="63810" y2="89784"/>
                        <a14:foregroundMark x1="18557" y1="93106" x2="29716" y2="92608"/>
                        <a14:backgroundMark x1="47845" y1="52170" x2="47719" y2="99751"/>
                        <a14:backgroundMark x1="47904" y1="29651" x2="47845" y2="52065"/>
                        <a14:backgroundMark x1="46794" y1="39867" x2="46979" y2="58472"/>
                        <a14:backgroundMark x1="46547" y1="57143" x2="46547" y2="67359"/>
                      </a14:backgroundRemoval>
                    </a14:imgEffect>
                  </a14:imgLayer>
                </a14:imgProps>
              </a:ext>
            </a:extLst>
          </a:blip>
          <a:srcRect l="51662" t="5026" r="10125" b="3292"/>
          <a:stretch/>
        </p:blipFill>
        <p:spPr>
          <a:xfrm>
            <a:off x="1836956" y="1489867"/>
            <a:ext cx="1817473" cy="323666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94607E9-7130-8C15-927E-1503980D0BAB}"/>
              </a:ext>
            </a:extLst>
          </p:cNvPr>
          <p:cNvSpPr txBox="1"/>
          <p:nvPr/>
        </p:nvSpPr>
        <p:spPr>
          <a:xfrm>
            <a:off x="5865864" y="4631867"/>
            <a:ext cx="47679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參考網站：https://dribbble.com/shots/7084967-Register-Inbox-Views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FE66FB6-842B-E5BB-1859-6A67FF141E6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07" b="91982" l="9964" r="89991">
                        <a14:foregroundMark x1="16141" y1="9682" x2="19883" y2="74357"/>
                        <a14:foregroundMark x1="19883" y1="74357" x2="19793" y2="74281"/>
                        <a14:foregroundMark x1="15960" y1="14826" x2="26916" y2="15053"/>
                        <a14:foregroundMark x1="26916" y1="15053" x2="31380" y2="24357"/>
                        <a14:foregroundMark x1="31380" y1="24357" x2="32777" y2="44554"/>
                        <a14:foregroundMark x1="12308" y1="91679" x2="31560" y2="91982"/>
                      </a14:backgroundRemoval>
                    </a14:imgEffect>
                  </a14:imgLayer>
                </a14:imgProps>
              </a:ext>
            </a:extLst>
          </a:blip>
          <a:srcRect l="7563" t="4609" r="22001" b="2083"/>
          <a:stretch/>
        </p:blipFill>
        <p:spPr>
          <a:xfrm>
            <a:off x="3654429" y="416970"/>
            <a:ext cx="5474525" cy="4322619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726496ED-0355-1513-F697-4BDE45A7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38" y="321273"/>
            <a:ext cx="4711500" cy="572700"/>
          </a:xfrm>
        </p:spPr>
        <p:txBody>
          <a:bodyPr/>
          <a:lstStyle/>
          <a:p>
            <a:r>
              <a:rPr lang="zh-TW" altLang="en-US" sz="3200" dirty="0"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</a:rPr>
              <a:t>介面設計參考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C47369E7-2677-899D-F6C0-278638716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75" y="370739"/>
            <a:ext cx="2070751" cy="155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Pinterest Advertising Strategies You Should Be Using">
            <a:extLst>
              <a:ext uri="{FF2B5EF4-FFF2-40B4-BE49-F238E27FC236}">
                <a16:creationId xmlns:a16="http://schemas.microsoft.com/office/drawing/2014/main" id="{33005EC4-70FB-05D5-019F-62C72D04C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429" b="95952" l="4429" r="94429">
                        <a14:foregroundMark x1="40714" y1="9524" x2="54857" y2="10238"/>
                        <a14:foregroundMark x1="54857" y1="10238" x2="60286" y2="13095"/>
                        <a14:foregroundMark x1="60286" y1="13095" x2="64000" y2="20476"/>
                        <a14:foregroundMark x1="64000" y1="20476" x2="65714" y2="32143"/>
                        <a14:foregroundMark x1="65714" y1="32143" x2="64714" y2="42381"/>
                        <a14:foregroundMark x1="64714" y1="42381" x2="60857" y2="51905"/>
                        <a14:foregroundMark x1="60857" y1="51905" x2="52714" y2="60952"/>
                        <a14:foregroundMark x1="42286" y1="4286" x2="54429" y2="1429"/>
                        <a14:foregroundMark x1="54429" y1="1429" x2="56143" y2="2143"/>
                        <a14:foregroundMark x1="6143" y1="80714" x2="4714" y2="71667"/>
                        <a14:foregroundMark x1="4714" y1="71667" x2="8857" y2="64286"/>
                        <a14:foregroundMark x1="8857" y1="64286" x2="14286" y2="61429"/>
                        <a14:foregroundMark x1="14286" y1="61429" x2="19571" y2="65952"/>
                        <a14:foregroundMark x1="19571" y1="65952" x2="21286" y2="75238"/>
                        <a14:foregroundMark x1="21286" y1="75238" x2="19000" y2="83810"/>
                        <a14:foregroundMark x1="19000" y1="83810" x2="18429" y2="84286"/>
                        <a14:foregroundMark x1="4714" y1="70238" x2="5143" y2="77381"/>
                        <a14:foregroundMark x1="5000" y1="69762" x2="5000" y2="73095"/>
                        <a14:foregroundMark x1="8857" y1="94762" x2="8857" y2="96190"/>
                        <a14:foregroundMark x1="25143" y1="71667" x2="25286" y2="73810"/>
                        <a14:foregroundMark x1="24429" y1="79762" x2="24286" y2="93333"/>
                        <a14:foregroundMark x1="90571" y1="77857" x2="94429" y2="780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20" y="1636613"/>
            <a:ext cx="1943274" cy="11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181746D-62E7-3C61-EBC4-78084320969C}"/>
              </a:ext>
            </a:extLst>
          </p:cNvPr>
          <p:cNvSpPr txBox="1"/>
          <p:nvPr/>
        </p:nvSpPr>
        <p:spPr>
          <a:xfrm>
            <a:off x="8760562" y="48655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01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hlinkClick r:id="rId3"/>
            <a:extLst>
              <a:ext uri="{FF2B5EF4-FFF2-40B4-BE49-F238E27FC236}">
                <a16:creationId xmlns:a16="http://schemas.microsoft.com/office/drawing/2014/main" id="{2652B1D6-26F9-2C62-F16A-011ABB160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32" y="1401288"/>
            <a:ext cx="1830285" cy="3253839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59404A5D-CE21-2602-3327-22675E2A9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992" y="1128156"/>
            <a:ext cx="1983921" cy="3526971"/>
          </a:xfrm>
          <a:prstGeom prst="rect">
            <a:avLst/>
          </a:prstGeom>
        </p:spPr>
      </p:pic>
      <p:pic>
        <p:nvPicPr>
          <p:cNvPr id="45" name="圖片 44">
            <a:hlinkClick r:id="rId3"/>
            <a:extLst>
              <a:ext uri="{FF2B5EF4-FFF2-40B4-BE49-F238E27FC236}">
                <a16:creationId xmlns:a16="http://schemas.microsoft.com/office/drawing/2014/main" id="{B81C5C92-36AF-2C88-6320-8750DFD8E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910" y="926275"/>
            <a:ext cx="1983921" cy="3526971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5EBB9C2B-D396-A2C0-2E46-C11FCBDAD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906" y="1223159"/>
            <a:ext cx="1983922" cy="3526971"/>
          </a:xfrm>
          <a:prstGeom prst="rect">
            <a:avLst/>
          </a:prstGeom>
        </p:spPr>
      </p:pic>
      <p:sp>
        <p:nvSpPr>
          <p:cNvPr id="52" name="標題 1">
            <a:extLst>
              <a:ext uri="{FF2B5EF4-FFF2-40B4-BE49-F238E27FC236}">
                <a16:creationId xmlns:a16="http://schemas.microsoft.com/office/drawing/2014/main" id="{CCAFD4FA-80A1-7AC4-8F8C-E67C2B05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44" y="248040"/>
            <a:ext cx="4711500" cy="572700"/>
          </a:xfrm>
        </p:spPr>
        <p:txBody>
          <a:bodyPr/>
          <a:lstStyle/>
          <a:p>
            <a:pPr algn="l"/>
            <a:r>
              <a:rPr lang="en-US" altLang="zh-TW" sz="3200" dirty="0"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</a:rPr>
              <a:t>App</a:t>
            </a:r>
            <a:r>
              <a:rPr lang="zh-TW" altLang="en-US" sz="3200" dirty="0">
                <a:latin typeface="Heiti SC Medium" pitchFamily="2" charset="-128"/>
                <a:ea typeface="Heiti SC Medium" pitchFamily="2" charset="-128"/>
                <a:cs typeface="Gill Sans Light" panose="020B0302020104020203" pitchFamily="34" charset="-79"/>
              </a:rPr>
              <a:t>初始設計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7709C56-3021-3ADA-9C48-01C440F8D6BF}"/>
              </a:ext>
            </a:extLst>
          </p:cNvPr>
          <p:cNvSpPr txBox="1"/>
          <p:nvPr/>
        </p:nvSpPr>
        <p:spPr>
          <a:xfrm>
            <a:off x="8760562" y="486559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02</a:t>
            </a:r>
            <a:endParaRPr kumimoji="1"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</Words>
  <Application>Microsoft Macintosh PowerPoint</Application>
  <PresentationFormat>如螢幕大小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Heiti SC Medium</vt:lpstr>
      <vt:lpstr>Vidaloka</vt:lpstr>
      <vt:lpstr>Heiti SC Light</vt:lpstr>
      <vt:lpstr>Arial</vt:lpstr>
      <vt:lpstr>Montserrat</vt:lpstr>
      <vt:lpstr>Lato</vt:lpstr>
      <vt:lpstr>Minimalist Business Slides XL by Slidesgo</vt:lpstr>
      <vt:lpstr>App介面設計</vt:lpstr>
      <vt:lpstr>目錄</vt:lpstr>
      <vt:lpstr>介面設計參考</vt:lpstr>
      <vt:lpstr>App初始設計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App介面設計</dc:title>
  <cp:lastModifiedBy>10946043_林桂如</cp:lastModifiedBy>
  <cp:revision>5</cp:revision>
  <dcterms:modified xsi:type="dcterms:W3CDTF">2023-04-07T03:44:15Z</dcterms:modified>
</cp:coreProperties>
</file>