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345" r:id="rId3"/>
    <p:sldId id="346" r:id="rId4"/>
    <p:sldId id="347" r:id="rId5"/>
    <p:sldId id="348" r:id="rId6"/>
    <p:sldId id="349" r:id="rId7"/>
    <p:sldId id="350" r:id="rId8"/>
    <p:sldId id="351" r:id="rId9"/>
  </p:sldIdLst>
  <p:sldSz cx="9144000" cy="5143500" type="screen16x9"/>
  <p:notesSz cx="6858000" cy="9144000"/>
  <p:embeddedFontLst>
    <p:embeddedFont>
      <p:font typeface="Anton" pitchFamily="2" charset="0"/>
      <p:regular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CA0"/>
    <a:srgbClr val="6E7B59"/>
    <a:srgbClr val="DCB364"/>
    <a:srgbClr val="AF5C46"/>
    <a:srgbClr val="9CA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9CFA0-494C-40C3-B485-E41983072F9E}" v="159" dt="2023-03-22T09:50:36.385"/>
  </p1510:revLst>
</p1510:revInfo>
</file>

<file path=ppt/tableStyles.xml><?xml version="1.0" encoding="utf-8"?>
<a:tblStyleLst xmlns:a="http://schemas.openxmlformats.org/drawingml/2006/main" def="{DA2D8474-318A-494F-AFAC-9A3F4266071B}">
  <a:tblStyle styleId="{DA2D8474-318A-494F-AFAC-9A3F426607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采紋 吳" userId="a8b62ba60823c0ee" providerId="LiveId" clId="{B009CFA0-494C-40C3-B485-E41983072F9E}"/>
    <pc:docChg chg="undo redo custSel addSld delSld modSld">
      <pc:chgData name="采紋 吳" userId="a8b62ba60823c0ee" providerId="LiveId" clId="{B009CFA0-494C-40C3-B485-E41983072F9E}" dt="2023-03-22T09:52:12.782" v="2371" actId="47"/>
      <pc:docMkLst>
        <pc:docMk/>
      </pc:docMkLst>
      <pc:sldChg chg="modSp mod">
        <pc:chgData name="采紋 吳" userId="a8b62ba60823c0ee" providerId="LiveId" clId="{B009CFA0-494C-40C3-B485-E41983072F9E}" dt="2023-03-22T07:50:19.626" v="992" actId="20577"/>
        <pc:sldMkLst>
          <pc:docMk/>
          <pc:sldMk cId="0" sldId="256"/>
        </pc:sldMkLst>
        <pc:spChg chg="mod">
          <ac:chgData name="采紋 吳" userId="a8b62ba60823c0ee" providerId="LiveId" clId="{B009CFA0-494C-40C3-B485-E41983072F9E}" dt="2023-03-22T07:50:19.626" v="992" actId="20577"/>
          <ac:spMkLst>
            <pc:docMk/>
            <pc:sldMk cId="0" sldId="256"/>
            <ac:spMk id="372" creationId="{00000000-0000-0000-0000-000000000000}"/>
          </ac:spMkLst>
        </pc:spChg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0" sldId="259"/>
        </pc:sldMkLst>
      </pc:sldChg>
      <pc:sldChg chg="modSp del mod">
        <pc:chgData name="采紋 吳" userId="a8b62ba60823c0ee" providerId="LiveId" clId="{B009CFA0-494C-40C3-B485-E41983072F9E}" dt="2023-03-22T09:52:12.782" v="2371" actId="47"/>
        <pc:sldMkLst>
          <pc:docMk/>
          <pc:sldMk cId="4154755776" sldId="311"/>
        </pc:sldMkLst>
        <pc:spChg chg="mod">
          <ac:chgData name="采紋 吳" userId="a8b62ba60823c0ee" providerId="LiveId" clId="{B009CFA0-494C-40C3-B485-E41983072F9E}" dt="2023-03-22T06:31:19.464" v="26" actId="20577"/>
          <ac:spMkLst>
            <pc:docMk/>
            <pc:sldMk cId="4154755776" sldId="311"/>
            <ac:spMk id="615" creationId="{00000000-0000-0000-0000-000000000000}"/>
          </ac:spMkLst>
        </pc:spChg>
        <pc:spChg chg="mod">
          <ac:chgData name="采紋 吳" userId="a8b62ba60823c0ee" providerId="LiveId" clId="{B009CFA0-494C-40C3-B485-E41983072F9E}" dt="2023-03-22T06:33:01.695" v="171" actId="20577"/>
          <ac:spMkLst>
            <pc:docMk/>
            <pc:sldMk cId="4154755776" sldId="311"/>
            <ac:spMk id="616" creationId="{00000000-0000-0000-0000-000000000000}"/>
          </ac:spMkLst>
        </pc:spChg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3094422227" sldId="312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851763310" sldId="314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4198853025" sldId="315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3711136485" sldId="316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3736164982" sldId="317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2581611606" sldId="318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3580773384" sldId="319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3731573336" sldId="320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1524019624" sldId="321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1286416107" sldId="322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4143420586" sldId="325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3181223880" sldId="326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571587832" sldId="327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1515194594" sldId="328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2133869505" sldId="329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2105564827" sldId="330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1542677428" sldId="332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3923614669" sldId="333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69504619" sldId="334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1506032717" sldId="335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1322670312" sldId="336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89675727" sldId="337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1597289305" sldId="338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309148385" sldId="339"/>
        </pc:sldMkLst>
      </pc:sldChg>
      <pc:sldChg chg="del">
        <pc:chgData name="采紋 吳" userId="a8b62ba60823c0ee" providerId="LiveId" clId="{B009CFA0-494C-40C3-B485-E41983072F9E}" dt="2023-03-22T09:52:12.782" v="2371" actId="47"/>
        <pc:sldMkLst>
          <pc:docMk/>
          <pc:sldMk cId="2105993211" sldId="340"/>
        </pc:sldMkLst>
      </pc:sldChg>
      <pc:sldChg chg="addSp delSp modSp add del mod">
        <pc:chgData name="采紋 吳" userId="a8b62ba60823c0ee" providerId="LiveId" clId="{B009CFA0-494C-40C3-B485-E41983072F9E}" dt="2023-03-22T09:52:12.782" v="2371" actId="47"/>
        <pc:sldMkLst>
          <pc:docMk/>
          <pc:sldMk cId="776156399" sldId="341"/>
        </pc:sldMkLst>
        <pc:spChg chg="mod">
          <ac:chgData name="采紋 吳" userId="a8b62ba60823c0ee" providerId="LiveId" clId="{B009CFA0-494C-40C3-B485-E41983072F9E}" dt="2023-03-22T06:39:35.031" v="476" actId="20577"/>
          <ac:spMkLst>
            <pc:docMk/>
            <pc:sldMk cId="776156399" sldId="341"/>
            <ac:spMk id="2" creationId="{169D3F92-4910-554B-4728-FF092C8A3693}"/>
          </ac:spMkLst>
        </pc:spChg>
        <pc:spChg chg="add mod">
          <ac:chgData name="采紋 吳" userId="a8b62ba60823c0ee" providerId="LiveId" clId="{B009CFA0-494C-40C3-B485-E41983072F9E}" dt="2023-03-22T06:44:51.609" v="717" actId="1076"/>
          <ac:spMkLst>
            <pc:docMk/>
            <pc:sldMk cId="776156399" sldId="341"/>
            <ac:spMk id="4" creationId="{B50C20F2-460E-7005-49C7-24854BE46146}"/>
          </ac:spMkLst>
        </pc:spChg>
        <pc:spChg chg="del mod">
          <ac:chgData name="采紋 吳" userId="a8b62ba60823c0ee" providerId="LiveId" clId="{B009CFA0-494C-40C3-B485-E41983072F9E}" dt="2023-03-22T06:38:19.290" v="398" actId="478"/>
          <ac:spMkLst>
            <pc:docMk/>
            <pc:sldMk cId="776156399" sldId="341"/>
            <ac:spMk id="6" creationId="{A801D8B9-48B5-7D42-993E-7EE28802B51F}"/>
          </ac:spMkLst>
        </pc:spChg>
        <pc:spChg chg="add del mod">
          <ac:chgData name="采紋 吳" userId="a8b62ba60823c0ee" providerId="LiveId" clId="{B009CFA0-494C-40C3-B485-E41983072F9E}" dt="2023-03-22T06:40:09.832" v="478" actId="478"/>
          <ac:spMkLst>
            <pc:docMk/>
            <pc:sldMk cId="776156399" sldId="341"/>
            <ac:spMk id="13" creationId="{9E209CAB-524F-78F0-0D7D-CAC9255F6E4A}"/>
          </ac:spMkLst>
        </pc:spChg>
        <pc:spChg chg="add mod">
          <ac:chgData name="采紋 吳" userId="a8b62ba60823c0ee" providerId="LiveId" clId="{B009CFA0-494C-40C3-B485-E41983072F9E}" dt="2023-03-22T06:55:56.187" v="853" actId="20577"/>
          <ac:spMkLst>
            <pc:docMk/>
            <pc:sldMk cId="776156399" sldId="341"/>
            <ac:spMk id="14" creationId="{93E557A4-A666-4C7A-529E-98EDDC26DA04}"/>
          </ac:spMkLst>
        </pc:spChg>
        <pc:spChg chg="mod">
          <ac:chgData name="采紋 吳" userId="a8b62ba60823c0ee" providerId="LiveId" clId="{B009CFA0-494C-40C3-B485-E41983072F9E}" dt="2023-03-22T06:39:18.949" v="468" actId="5793"/>
          <ac:spMkLst>
            <pc:docMk/>
            <pc:sldMk cId="776156399" sldId="341"/>
            <ac:spMk id="458" creationId="{00000000-0000-0000-0000-000000000000}"/>
          </ac:spMkLst>
        </pc:spChg>
        <pc:spChg chg="mod">
          <ac:chgData name="采紋 吳" userId="a8b62ba60823c0ee" providerId="LiveId" clId="{B009CFA0-494C-40C3-B485-E41983072F9E}" dt="2023-03-22T06:44:51.609" v="717" actId="1076"/>
          <ac:spMkLst>
            <pc:docMk/>
            <pc:sldMk cId="776156399" sldId="341"/>
            <ac:spMk id="459" creationId="{00000000-0000-0000-0000-000000000000}"/>
          </ac:spMkLst>
        </pc:spChg>
        <pc:spChg chg="del">
          <ac:chgData name="采紋 吳" userId="a8b62ba60823c0ee" providerId="LiveId" clId="{B009CFA0-494C-40C3-B485-E41983072F9E}" dt="2023-03-22T06:40:07.649" v="477" actId="478"/>
          <ac:spMkLst>
            <pc:docMk/>
            <pc:sldMk cId="776156399" sldId="341"/>
            <ac:spMk id="460" creationId="{00000000-0000-0000-0000-000000000000}"/>
          </ac:spMkLst>
        </pc:spChg>
        <pc:spChg chg="mod">
          <ac:chgData name="采紋 吳" userId="a8b62ba60823c0ee" providerId="LiveId" clId="{B009CFA0-494C-40C3-B485-E41983072F9E}" dt="2023-03-22T07:57:25.288" v="1018" actId="14100"/>
          <ac:spMkLst>
            <pc:docMk/>
            <pc:sldMk cId="776156399" sldId="341"/>
            <ac:spMk id="461" creationId="{00000000-0000-0000-0000-000000000000}"/>
          </ac:spMkLst>
        </pc:spChg>
        <pc:grpChg chg="mod">
          <ac:chgData name="采紋 吳" userId="a8b62ba60823c0ee" providerId="LiveId" clId="{B009CFA0-494C-40C3-B485-E41983072F9E}" dt="2023-03-22T06:44:51.609" v="717" actId="1076"/>
          <ac:grpSpMkLst>
            <pc:docMk/>
            <pc:sldMk cId="776156399" sldId="341"/>
            <ac:grpSpMk id="3" creationId="{D14DBDB0-F407-3508-7CF6-9541DA06D7C6}"/>
          </ac:grpSpMkLst>
        </pc:grpChg>
        <pc:grpChg chg="mod">
          <ac:chgData name="采紋 吳" userId="a8b62ba60823c0ee" providerId="LiveId" clId="{B009CFA0-494C-40C3-B485-E41983072F9E}" dt="2023-03-22T06:44:51.609" v="717" actId="1076"/>
          <ac:grpSpMkLst>
            <pc:docMk/>
            <pc:sldMk cId="776156399" sldId="341"/>
            <ac:grpSpMk id="7" creationId="{A1F18954-7EE0-FAF8-5896-22BD869D3E70}"/>
          </ac:grpSpMkLst>
        </pc:grpChg>
      </pc:sldChg>
      <pc:sldChg chg="addSp delSp modSp add del mod">
        <pc:chgData name="采紋 吳" userId="a8b62ba60823c0ee" providerId="LiveId" clId="{B009CFA0-494C-40C3-B485-E41983072F9E}" dt="2023-03-22T09:52:12.782" v="2371" actId="47"/>
        <pc:sldMkLst>
          <pc:docMk/>
          <pc:sldMk cId="2162377767" sldId="342"/>
        </pc:sldMkLst>
        <pc:spChg chg="mod">
          <ac:chgData name="采紋 吳" userId="a8b62ba60823c0ee" providerId="LiveId" clId="{B009CFA0-494C-40C3-B485-E41983072F9E}" dt="2023-03-22T06:45:59.488" v="724" actId="20577"/>
          <ac:spMkLst>
            <pc:docMk/>
            <pc:sldMk cId="2162377767" sldId="342"/>
            <ac:spMk id="2" creationId="{7109B02C-D8CB-A63C-E529-CC958597718E}"/>
          </ac:spMkLst>
        </pc:spChg>
        <pc:spChg chg="mod">
          <ac:chgData name="采紋 吳" userId="a8b62ba60823c0ee" providerId="LiveId" clId="{B009CFA0-494C-40C3-B485-E41983072F9E}" dt="2023-03-22T06:48:23.991" v="834" actId="1076"/>
          <ac:spMkLst>
            <pc:docMk/>
            <pc:sldMk cId="2162377767" sldId="342"/>
            <ac:spMk id="14" creationId="{FC155E61-40DF-42F9-EAF4-2807C70AF860}"/>
          </ac:spMkLst>
        </pc:spChg>
        <pc:spChg chg="del">
          <ac:chgData name="采紋 吳" userId="a8b62ba60823c0ee" providerId="LiveId" clId="{B009CFA0-494C-40C3-B485-E41983072F9E}" dt="2023-03-22T06:47:00.011" v="786" actId="478"/>
          <ac:spMkLst>
            <pc:docMk/>
            <pc:sldMk cId="2162377767" sldId="342"/>
            <ac:spMk id="21" creationId="{0B911225-7AA3-7A6F-E0D9-DE39B978E228}"/>
          </ac:spMkLst>
        </pc:spChg>
        <pc:spChg chg="mod">
          <ac:chgData name="采紋 吳" userId="a8b62ba60823c0ee" providerId="LiveId" clId="{B009CFA0-494C-40C3-B485-E41983072F9E}" dt="2023-03-22T06:46:18.232" v="751" actId="20577"/>
          <ac:spMkLst>
            <pc:docMk/>
            <pc:sldMk cId="2162377767" sldId="342"/>
            <ac:spMk id="458" creationId="{00000000-0000-0000-0000-000000000000}"/>
          </ac:spMkLst>
        </pc:spChg>
        <pc:spChg chg="mod">
          <ac:chgData name="采紋 吳" userId="a8b62ba60823c0ee" providerId="LiveId" clId="{B009CFA0-494C-40C3-B485-E41983072F9E}" dt="2023-03-22T06:48:23.991" v="834" actId="1076"/>
          <ac:spMkLst>
            <pc:docMk/>
            <pc:sldMk cId="2162377767" sldId="342"/>
            <ac:spMk id="461" creationId="{00000000-0000-0000-0000-000000000000}"/>
          </ac:spMkLst>
        </pc:spChg>
        <pc:grpChg chg="mod">
          <ac:chgData name="采紋 吳" userId="a8b62ba60823c0ee" providerId="LiveId" clId="{B009CFA0-494C-40C3-B485-E41983072F9E}" dt="2023-03-22T06:48:23.991" v="834" actId="1076"/>
          <ac:grpSpMkLst>
            <pc:docMk/>
            <pc:sldMk cId="2162377767" sldId="342"/>
            <ac:grpSpMk id="7" creationId="{A1F18954-7EE0-FAF8-5896-22BD869D3E70}"/>
          </ac:grpSpMkLst>
        </pc:grpChg>
        <pc:grpChg chg="mod">
          <ac:chgData name="采紋 吳" userId="a8b62ba60823c0ee" providerId="LiveId" clId="{B009CFA0-494C-40C3-B485-E41983072F9E}" dt="2023-03-22T06:48:23.991" v="834" actId="1076"/>
          <ac:grpSpMkLst>
            <pc:docMk/>
            <pc:sldMk cId="2162377767" sldId="342"/>
            <ac:grpSpMk id="15" creationId="{65C2A43F-81AB-2457-0756-6384F28D7612}"/>
          </ac:grpSpMkLst>
        </pc:grpChg>
        <pc:grpChg chg="del">
          <ac:chgData name="采紋 吳" userId="a8b62ba60823c0ee" providerId="LiveId" clId="{B009CFA0-494C-40C3-B485-E41983072F9E}" dt="2023-03-22T06:47:00.011" v="786" actId="478"/>
          <ac:grpSpMkLst>
            <pc:docMk/>
            <pc:sldMk cId="2162377767" sldId="342"/>
            <ac:grpSpMk id="22" creationId="{7AB4BB96-2897-4310-F77F-B2E226B02BCA}"/>
          </ac:grpSpMkLst>
        </pc:grpChg>
        <pc:picChg chg="add del mod">
          <ac:chgData name="采紋 吳" userId="a8b62ba60823c0ee" providerId="LiveId" clId="{B009CFA0-494C-40C3-B485-E41983072F9E}" dt="2023-03-22T06:56:17.244" v="856" actId="478"/>
          <ac:picMkLst>
            <pc:docMk/>
            <pc:sldMk cId="2162377767" sldId="342"/>
            <ac:picMk id="4" creationId="{412F1500-53CB-E067-CF5E-B48848AA8B01}"/>
          </ac:picMkLst>
        </pc:picChg>
        <pc:picChg chg="add del">
          <ac:chgData name="采紋 吳" userId="a8b62ba60823c0ee" providerId="LiveId" clId="{B009CFA0-494C-40C3-B485-E41983072F9E}" dt="2023-03-22T06:56:16.409" v="855" actId="478"/>
          <ac:picMkLst>
            <pc:docMk/>
            <pc:sldMk cId="2162377767" sldId="342"/>
            <ac:picMk id="6" creationId="{99D8C014-FCB0-1793-84C5-F377F272A78D}"/>
          </ac:picMkLst>
        </pc:picChg>
      </pc:sldChg>
      <pc:sldChg chg="addSp delSp modSp add del mod">
        <pc:chgData name="采紋 吳" userId="a8b62ba60823c0ee" providerId="LiveId" clId="{B009CFA0-494C-40C3-B485-E41983072F9E}" dt="2023-03-22T09:52:12.782" v="2371" actId="47"/>
        <pc:sldMkLst>
          <pc:docMk/>
          <pc:sldMk cId="2420798723" sldId="343"/>
        </pc:sldMkLst>
        <pc:spChg chg="mod">
          <ac:chgData name="采紋 吳" userId="a8b62ba60823c0ee" providerId="LiveId" clId="{B009CFA0-494C-40C3-B485-E41983072F9E}" dt="2023-03-22T07:03:12.741" v="950" actId="20577"/>
          <ac:spMkLst>
            <pc:docMk/>
            <pc:sldMk cId="2420798723" sldId="343"/>
            <ac:spMk id="2" creationId="{7109B02C-D8CB-A63C-E529-CC958597718E}"/>
          </ac:spMkLst>
        </pc:spChg>
        <pc:spChg chg="add del mod">
          <ac:chgData name="采紋 吳" userId="a8b62ba60823c0ee" providerId="LiveId" clId="{B009CFA0-494C-40C3-B485-E41983072F9E}" dt="2023-03-22T06:56:33.221" v="862" actId="478"/>
          <ac:spMkLst>
            <pc:docMk/>
            <pc:sldMk cId="2420798723" sldId="343"/>
            <ac:spMk id="5" creationId="{8FF76EFE-790C-ECC3-2E20-BF5FB45EB1E4}"/>
          </ac:spMkLst>
        </pc:spChg>
        <pc:spChg chg="add del mod">
          <ac:chgData name="采紋 吳" userId="a8b62ba60823c0ee" providerId="LiveId" clId="{B009CFA0-494C-40C3-B485-E41983072F9E}" dt="2023-03-22T07:01:04.624" v="923" actId="11529"/>
          <ac:spMkLst>
            <pc:docMk/>
            <pc:sldMk cId="2420798723" sldId="343"/>
            <ac:spMk id="13" creationId="{8AEE182D-69B6-7F1B-4EE6-486B9794A2F9}"/>
          </ac:spMkLst>
        </pc:spChg>
        <pc:spChg chg="del">
          <ac:chgData name="采紋 吳" userId="a8b62ba60823c0ee" providerId="LiveId" clId="{B009CFA0-494C-40C3-B485-E41983072F9E}" dt="2023-03-22T06:56:34.289" v="863" actId="478"/>
          <ac:spMkLst>
            <pc:docMk/>
            <pc:sldMk cId="2420798723" sldId="343"/>
            <ac:spMk id="14" creationId="{FC155E61-40DF-42F9-EAF4-2807C70AF860}"/>
          </ac:spMkLst>
        </pc:spChg>
        <pc:spChg chg="add mod">
          <ac:chgData name="采紋 吳" userId="a8b62ba60823c0ee" providerId="LiveId" clId="{B009CFA0-494C-40C3-B485-E41983072F9E}" dt="2023-03-22T07:02:10.150" v="928" actId="1076"/>
          <ac:spMkLst>
            <pc:docMk/>
            <pc:sldMk cId="2420798723" sldId="343"/>
            <ac:spMk id="21" creationId="{A0C19015-AA69-2A11-B768-A1423CBFB2B4}"/>
          </ac:spMkLst>
        </pc:spChg>
        <pc:spChg chg="add mod">
          <ac:chgData name="采紋 吳" userId="a8b62ba60823c0ee" providerId="LiveId" clId="{B009CFA0-494C-40C3-B485-E41983072F9E}" dt="2023-03-22T07:02:24.249" v="932" actId="1076"/>
          <ac:spMkLst>
            <pc:docMk/>
            <pc:sldMk cId="2420798723" sldId="343"/>
            <ac:spMk id="22" creationId="{55DFE3FE-8B24-D94C-421D-E3C2FFD84618}"/>
          </ac:spMkLst>
        </pc:spChg>
        <pc:spChg chg="add mod">
          <ac:chgData name="采紋 吳" userId="a8b62ba60823c0ee" providerId="LiveId" clId="{B009CFA0-494C-40C3-B485-E41983072F9E}" dt="2023-03-22T07:02:55.816" v="942" actId="14100"/>
          <ac:spMkLst>
            <pc:docMk/>
            <pc:sldMk cId="2420798723" sldId="343"/>
            <ac:spMk id="23" creationId="{340BA610-C718-9712-386E-B0D5E688244F}"/>
          </ac:spMkLst>
        </pc:spChg>
        <pc:spChg chg="mod">
          <ac:chgData name="采紋 吳" userId="a8b62ba60823c0ee" providerId="LiveId" clId="{B009CFA0-494C-40C3-B485-E41983072F9E}" dt="2023-03-22T06:56:51.270" v="892" actId="20577"/>
          <ac:spMkLst>
            <pc:docMk/>
            <pc:sldMk cId="2420798723" sldId="343"/>
            <ac:spMk id="458" creationId="{00000000-0000-0000-0000-000000000000}"/>
          </ac:spMkLst>
        </pc:spChg>
        <pc:spChg chg="del">
          <ac:chgData name="采紋 吳" userId="a8b62ba60823c0ee" providerId="LiveId" clId="{B009CFA0-494C-40C3-B485-E41983072F9E}" dt="2023-03-22T06:56:31.747" v="861" actId="478"/>
          <ac:spMkLst>
            <pc:docMk/>
            <pc:sldMk cId="2420798723" sldId="343"/>
            <ac:spMk id="461" creationId="{00000000-0000-0000-0000-000000000000}"/>
          </ac:spMkLst>
        </pc:spChg>
        <pc:grpChg chg="del">
          <ac:chgData name="采紋 吳" userId="a8b62ba60823c0ee" providerId="LiveId" clId="{B009CFA0-494C-40C3-B485-E41983072F9E}" dt="2023-03-22T06:56:28.835" v="860" actId="478"/>
          <ac:grpSpMkLst>
            <pc:docMk/>
            <pc:sldMk cId="2420798723" sldId="343"/>
            <ac:grpSpMk id="7" creationId="{A1F18954-7EE0-FAF8-5896-22BD869D3E70}"/>
          </ac:grpSpMkLst>
        </pc:grpChg>
        <pc:grpChg chg="del">
          <ac:chgData name="采紋 吳" userId="a8b62ba60823c0ee" providerId="LiveId" clId="{B009CFA0-494C-40C3-B485-E41983072F9E}" dt="2023-03-22T06:56:28.835" v="860" actId="478"/>
          <ac:grpSpMkLst>
            <pc:docMk/>
            <pc:sldMk cId="2420798723" sldId="343"/>
            <ac:grpSpMk id="15" creationId="{65C2A43F-81AB-2457-0756-6384F28D7612}"/>
          </ac:grpSpMkLst>
        </pc:grpChg>
        <pc:picChg chg="mod modCrop">
          <ac:chgData name="采紋 吳" userId="a8b62ba60823c0ee" providerId="LiveId" clId="{B009CFA0-494C-40C3-B485-E41983072F9E}" dt="2023-03-22T07:02:19.146" v="931" actId="1076"/>
          <ac:picMkLst>
            <pc:docMk/>
            <pc:sldMk cId="2420798723" sldId="343"/>
            <ac:picMk id="4" creationId="{412F1500-53CB-E067-CF5E-B48848AA8B01}"/>
          </ac:picMkLst>
        </pc:picChg>
        <pc:picChg chg="mod">
          <ac:chgData name="采紋 吳" userId="a8b62ba60823c0ee" providerId="LiveId" clId="{B009CFA0-494C-40C3-B485-E41983072F9E}" dt="2023-03-22T06:57:44.421" v="910" actId="1076"/>
          <ac:picMkLst>
            <pc:docMk/>
            <pc:sldMk cId="2420798723" sldId="343"/>
            <ac:picMk id="6" creationId="{99D8C014-FCB0-1793-84C5-F377F272A78D}"/>
          </ac:picMkLst>
        </pc:picChg>
      </pc:sldChg>
      <pc:sldChg chg="addSp delSp modSp add del mod">
        <pc:chgData name="采紋 吳" userId="a8b62ba60823c0ee" providerId="LiveId" clId="{B009CFA0-494C-40C3-B485-E41983072F9E}" dt="2023-03-22T09:52:12.782" v="2371" actId="47"/>
        <pc:sldMkLst>
          <pc:docMk/>
          <pc:sldMk cId="725447190" sldId="344"/>
        </pc:sldMkLst>
        <pc:spChg chg="mod">
          <ac:chgData name="采紋 吳" userId="a8b62ba60823c0ee" providerId="LiveId" clId="{B009CFA0-494C-40C3-B485-E41983072F9E}" dt="2023-03-22T07:58:31.455" v="1083" actId="20577"/>
          <ac:spMkLst>
            <pc:docMk/>
            <pc:sldMk cId="725447190" sldId="344"/>
            <ac:spMk id="2" creationId="{169D3F92-4910-554B-4728-FF092C8A3693}"/>
          </ac:spMkLst>
        </pc:spChg>
        <pc:spChg chg="add mod">
          <ac:chgData name="采紋 吳" userId="a8b62ba60823c0ee" providerId="LiveId" clId="{B009CFA0-494C-40C3-B485-E41983072F9E}" dt="2023-03-22T07:58:24.940" v="1081" actId="14100"/>
          <ac:spMkLst>
            <pc:docMk/>
            <pc:sldMk cId="725447190" sldId="344"/>
            <ac:spMk id="4" creationId="{98677596-6F2D-E8D9-9742-52B258238A10}"/>
          </ac:spMkLst>
        </pc:spChg>
        <pc:spChg chg="del">
          <ac:chgData name="采紋 吳" userId="a8b62ba60823c0ee" providerId="LiveId" clId="{B009CFA0-494C-40C3-B485-E41983072F9E}" dt="2023-03-22T07:58:03.124" v="1057" actId="478"/>
          <ac:spMkLst>
            <pc:docMk/>
            <pc:sldMk cId="725447190" sldId="344"/>
            <ac:spMk id="6" creationId="{A801D8B9-48B5-7D42-993E-7EE28802B51F}"/>
          </ac:spMkLst>
        </pc:spChg>
        <pc:spChg chg="mod">
          <ac:chgData name="采紋 吳" userId="a8b62ba60823c0ee" providerId="LiveId" clId="{B009CFA0-494C-40C3-B485-E41983072F9E}" dt="2023-03-22T07:58:47.470" v="1103" actId="20577"/>
          <ac:spMkLst>
            <pc:docMk/>
            <pc:sldMk cId="725447190" sldId="344"/>
            <ac:spMk id="458" creationId="{00000000-0000-0000-0000-000000000000}"/>
          </ac:spMkLst>
        </pc:spChg>
        <pc:spChg chg="mod">
          <ac:chgData name="采紋 吳" userId="a8b62ba60823c0ee" providerId="LiveId" clId="{B009CFA0-494C-40C3-B485-E41983072F9E}" dt="2023-03-22T07:57:59.239" v="1056" actId="14100"/>
          <ac:spMkLst>
            <pc:docMk/>
            <pc:sldMk cId="725447190" sldId="344"/>
            <ac:spMk id="461" creationId="{00000000-0000-0000-0000-000000000000}"/>
          </ac:spMkLst>
        </pc:spChg>
      </pc:sldChg>
      <pc:sldChg chg="addSp modSp add mod">
        <pc:chgData name="采紋 吳" userId="a8b62ba60823c0ee" providerId="LiveId" clId="{B009CFA0-494C-40C3-B485-E41983072F9E}" dt="2023-03-22T08:02:12.554" v="1238" actId="20577"/>
        <pc:sldMkLst>
          <pc:docMk/>
          <pc:sldMk cId="497035202" sldId="345"/>
        </pc:sldMkLst>
        <pc:spChg chg="mod">
          <ac:chgData name="采紋 吳" userId="a8b62ba60823c0ee" providerId="LiveId" clId="{B009CFA0-494C-40C3-B485-E41983072F9E}" dt="2023-03-22T08:02:12.554" v="1238" actId="20577"/>
          <ac:spMkLst>
            <pc:docMk/>
            <pc:sldMk cId="497035202" sldId="345"/>
            <ac:spMk id="2" creationId="{7109B02C-D8CB-A63C-E529-CC958597718E}"/>
          </ac:spMkLst>
        </pc:spChg>
        <pc:spChg chg="add mod">
          <ac:chgData name="采紋 吳" userId="a8b62ba60823c0ee" providerId="LiveId" clId="{B009CFA0-494C-40C3-B485-E41983072F9E}" dt="2023-03-22T08:02:09.442" v="1236" actId="1076"/>
          <ac:spMkLst>
            <pc:docMk/>
            <pc:sldMk cId="497035202" sldId="345"/>
            <ac:spMk id="3" creationId="{7A379A9D-964B-FB78-5206-48B5304CD3D5}"/>
          </ac:spMkLst>
        </pc:spChg>
        <pc:spChg chg="mod">
          <ac:chgData name="采紋 吳" userId="a8b62ba60823c0ee" providerId="LiveId" clId="{B009CFA0-494C-40C3-B485-E41983072F9E}" dt="2023-03-22T08:00:11.076" v="1183"/>
          <ac:spMkLst>
            <pc:docMk/>
            <pc:sldMk cId="497035202" sldId="345"/>
            <ac:spMk id="5" creationId="{69832543-A33B-E5D2-CB17-E6186E6712E1}"/>
          </ac:spMkLst>
        </pc:spChg>
        <pc:spChg chg="mod">
          <ac:chgData name="采紋 吳" userId="a8b62ba60823c0ee" providerId="LiveId" clId="{B009CFA0-494C-40C3-B485-E41983072F9E}" dt="2023-03-22T08:00:11.076" v="1183"/>
          <ac:spMkLst>
            <pc:docMk/>
            <pc:sldMk cId="497035202" sldId="345"/>
            <ac:spMk id="13" creationId="{47B0C8AB-E520-9254-1E41-17FC300FA460}"/>
          </ac:spMkLst>
        </pc:spChg>
        <pc:spChg chg="mod">
          <ac:chgData name="采紋 吳" userId="a8b62ba60823c0ee" providerId="LiveId" clId="{B009CFA0-494C-40C3-B485-E41983072F9E}" dt="2023-03-22T08:02:09.442" v="1236" actId="1076"/>
          <ac:spMkLst>
            <pc:docMk/>
            <pc:sldMk cId="497035202" sldId="345"/>
            <ac:spMk id="14" creationId="{FC155E61-40DF-42F9-EAF4-2807C70AF860}"/>
          </ac:spMkLst>
        </pc:spChg>
        <pc:spChg chg="mod">
          <ac:chgData name="采紋 吳" userId="a8b62ba60823c0ee" providerId="LiveId" clId="{B009CFA0-494C-40C3-B485-E41983072F9E}" dt="2023-03-22T08:02:09.442" v="1236" actId="1076"/>
          <ac:spMkLst>
            <pc:docMk/>
            <pc:sldMk cId="497035202" sldId="345"/>
            <ac:spMk id="21" creationId="{0B911225-7AA3-7A6F-E0D9-DE39B978E228}"/>
          </ac:spMkLst>
        </pc:spChg>
        <pc:spChg chg="mod">
          <ac:chgData name="采紋 吳" userId="a8b62ba60823c0ee" providerId="LiveId" clId="{B009CFA0-494C-40C3-B485-E41983072F9E}" dt="2023-03-22T08:00:11.076" v="1183"/>
          <ac:spMkLst>
            <pc:docMk/>
            <pc:sldMk cId="497035202" sldId="345"/>
            <ac:spMk id="28" creationId="{A123C562-6160-241C-0822-7BEDD892156D}"/>
          </ac:spMkLst>
        </pc:spChg>
        <pc:spChg chg="mod">
          <ac:chgData name="采紋 吳" userId="a8b62ba60823c0ee" providerId="LiveId" clId="{B009CFA0-494C-40C3-B485-E41983072F9E}" dt="2023-03-22T08:00:11.076" v="1183"/>
          <ac:spMkLst>
            <pc:docMk/>
            <pc:sldMk cId="497035202" sldId="345"/>
            <ac:spMk id="29" creationId="{406C461A-7161-2F51-2F71-CAF98DE79179}"/>
          </ac:spMkLst>
        </pc:spChg>
        <pc:spChg chg="mod">
          <ac:chgData name="采紋 吳" userId="a8b62ba60823c0ee" providerId="LiveId" clId="{B009CFA0-494C-40C3-B485-E41983072F9E}" dt="2023-03-22T07:59:38.879" v="1118" actId="20577"/>
          <ac:spMkLst>
            <pc:docMk/>
            <pc:sldMk cId="497035202" sldId="345"/>
            <ac:spMk id="458" creationId="{00000000-0000-0000-0000-000000000000}"/>
          </ac:spMkLst>
        </pc:spChg>
        <pc:spChg chg="mod">
          <ac:chgData name="采紋 吳" userId="a8b62ba60823c0ee" providerId="LiveId" clId="{B009CFA0-494C-40C3-B485-E41983072F9E}" dt="2023-03-22T08:02:09.442" v="1236" actId="1076"/>
          <ac:spMkLst>
            <pc:docMk/>
            <pc:sldMk cId="497035202" sldId="345"/>
            <ac:spMk id="461" creationId="{00000000-0000-0000-0000-000000000000}"/>
          </ac:spMkLst>
        </pc:spChg>
        <pc:grpChg chg="add mod">
          <ac:chgData name="采紋 吳" userId="a8b62ba60823c0ee" providerId="LiveId" clId="{B009CFA0-494C-40C3-B485-E41983072F9E}" dt="2023-03-22T08:02:09.442" v="1236" actId="1076"/>
          <ac:grpSpMkLst>
            <pc:docMk/>
            <pc:sldMk cId="497035202" sldId="345"/>
            <ac:grpSpMk id="4" creationId="{34E3D625-4FF3-B231-9C1F-2753E792EB5B}"/>
          </ac:grpSpMkLst>
        </pc:grpChg>
        <pc:grpChg chg="mod">
          <ac:chgData name="采紋 吳" userId="a8b62ba60823c0ee" providerId="LiveId" clId="{B009CFA0-494C-40C3-B485-E41983072F9E}" dt="2023-03-22T08:00:11.076" v="1183"/>
          <ac:grpSpMkLst>
            <pc:docMk/>
            <pc:sldMk cId="497035202" sldId="345"/>
            <ac:grpSpMk id="6" creationId="{7E3CDCC0-9F88-C27F-B579-9A6124B153E8}"/>
          </ac:grpSpMkLst>
        </pc:grpChg>
        <pc:grpChg chg="mod">
          <ac:chgData name="采紋 吳" userId="a8b62ba60823c0ee" providerId="LiveId" clId="{B009CFA0-494C-40C3-B485-E41983072F9E}" dt="2023-03-22T08:02:09.442" v="1236" actId="1076"/>
          <ac:grpSpMkLst>
            <pc:docMk/>
            <pc:sldMk cId="497035202" sldId="345"/>
            <ac:grpSpMk id="7" creationId="{A1F18954-7EE0-FAF8-5896-22BD869D3E70}"/>
          </ac:grpSpMkLst>
        </pc:grpChg>
        <pc:grpChg chg="mod">
          <ac:chgData name="采紋 吳" userId="a8b62ba60823c0ee" providerId="LiveId" clId="{B009CFA0-494C-40C3-B485-E41983072F9E}" dt="2023-03-22T08:02:09.442" v="1236" actId="1076"/>
          <ac:grpSpMkLst>
            <pc:docMk/>
            <pc:sldMk cId="497035202" sldId="345"/>
            <ac:grpSpMk id="15" creationId="{65C2A43F-81AB-2457-0756-6384F28D7612}"/>
          </ac:grpSpMkLst>
        </pc:grpChg>
        <pc:grpChg chg="mod">
          <ac:chgData name="采紋 吳" userId="a8b62ba60823c0ee" providerId="LiveId" clId="{B009CFA0-494C-40C3-B485-E41983072F9E}" dt="2023-03-22T08:02:09.442" v="1236" actId="1076"/>
          <ac:grpSpMkLst>
            <pc:docMk/>
            <pc:sldMk cId="497035202" sldId="345"/>
            <ac:grpSpMk id="22" creationId="{7AB4BB96-2897-4310-F77F-B2E226B02BCA}"/>
          </ac:grpSpMkLst>
        </pc:grpChg>
      </pc:sldChg>
      <pc:sldChg chg="modSp add mod">
        <pc:chgData name="采紋 吳" userId="a8b62ba60823c0ee" providerId="LiveId" clId="{B009CFA0-494C-40C3-B485-E41983072F9E}" dt="2023-03-22T08:04:20.429" v="1328" actId="20577"/>
        <pc:sldMkLst>
          <pc:docMk/>
          <pc:sldMk cId="2593709111" sldId="346"/>
        </pc:sldMkLst>
        <pc:spChg chg="mod">
          <ac:chgData name="采紋 吳" userId="a8b62ba60823c0ee" providerId="LiveId" clId="{B009CFA0-494C-40C3-B485-E41983072F9E}" dt="2023-03-22T08:04:20.429" v="1328" actId="20577"/>
          <ac:spMkLst>
            <pc:docMk/>
            <pc:sldMk cId="2593709111" sldId="346"/>
            <ac:spMk id="2" creationId="{7109B02C-D8CB-A63C-E529-CC958597718E}"/>
          </ac:spMkLst>
        </pc:spChg>
        <pc:spChg chg="mod">
          <ac:chgData name="采紋 吳" userId="a8b62ba60823c0ee" providerId="LiveId" clId="{B009CFA0-494C-40C3-B485-E41983072F9E}" dt="2023-03-22T08:04:02.814" v="1320" actId="14100"/>
          <ac:spMkLst>
            <pc:docMk/>
            <pc:sldMk cId="2593709111" sldId="346"/>
            <ac:spMk id="14" creationId="{FC155E61-40DF-42F9-EAF4-2807C70AF860}"/>
          </ac:spMkLst>
        </pc:spChg>
        <pc:spChg chg="mod">
          <ac:chgData name="采紋 吳" userId="a8b62ba60823c0ee" providerId="LiveId" clId="{B009CFA0-494C-40C3-B485-E41983072F9E}" dt="2023-03-22T08:04:09.205" v="1322" actId="14100"/>
          <ac:spMkLst>
            <pc:docMk/>
            <pc:sldMk cId="2593709111" sldId="346"/>
            <ac:spMk id="21" creationId="{0B911225-7AA3-7A6F-E0D9-DE39B978E228}"/>
          </ac:spMkLst>
        </pc:spChg>
        <pc:spChg chg="mod">
          <ac:chgData name="采紋 吳" userId="a8b62ba60823c0ee" providerId="LiveId" clId="{B009CFA0-494C-40C3-B485-E41983072F9E}" dt="2023-03-22T08:03:33.426" v="1256" actId="20577"/>
          <ac:spMkLst>
            <pc:docMk/>
            <pc:sldMk cId="2593709111" sldId="346"/>
            <ac:spMk id="458" creationId="{00000000-0000-0000-0000-000000000000}"/>
          </ac:spMkLst>
        </pc:spChg>
        <pc:spChg chg="mod">
          <ac:chgData name="采紋 吳" userId="a8b62ba60823c0ee" providerId="LiveId" clId="{B009CFA0-494C-40C3-B485-E41983072F9E}" dt="2023-03-22T08:03:58.315" v="1318" actId="14100"/>
          <ac:spMkLst>
            <pc:docMk/>
            <pc:sldMk cId="2593709111" sldId="346"/>
            <ac:spMk id="461" creationId="{00000000-0000-0000-0000-000000000000}"/>
          </ac:spMkLst>
        </pc:spChg>
      </pc:sldChg>
      <pc:sldChg chg="addSp delSp modSp add mod">
        <pc:chgData name="采紋 吳" userId="a8b62ba60823c0ee" providerId="LiveId" clId="{B009CFA0-494C-40C3-B485-E41983072F9E}" dt="2023-03-22T08:27:09.047" v="1666" actId="20577"/>
        <pc:sldMkLst>
          <pc:docMk/>
          <pc:sldMk cId="1854751294" sldId="347"/>
        </pc:sldMkLst>
        <pc:spChg chg="mod">
          <ac:chgData name="采紋 吳" userId="a8b62ba60823c0ee" providerId="LiveId" clId="{B009CFA0-494C-40C3-B485-E41983072F9E}" dt="2023-03-22T08:27:09.047" v="1666" actId="20577"/>
          <ac:spMkLst>
            <pc:docMk/>
            <pc:sldMk cId="1854751294" sldId="347"/>
            <ac:spMk id="2" creationId="{7109B02C-D8CB-A63C-E529-CC958597718E}"/>
          </ac:spMkLst>
        </pc:spChg>
        <pc:spChg chg="del mod">
          <ac:chgData name="采紋 吳" userId="a8b62ba60823c0ee" providerId="LiveId" clId="{B009CFA0-494C-40C3-B485-E41983072F9E}" dt="2023-03-22T08:14:19.194" v="1461" actId="478"/>
          <ac:spMkLst>
            <pc:docMk/>
            <pc:sldMk cId="1854751294" sldId="347"/>
            <ac:spMk id="14" creationId="{FC155E61-40DF-42F9-EAF4-2807C70AF860}"/>
          </ac:spMkLst>
        </pc:spChg>
        <pc:spChg chg="del">
          <ac:chgData name="采紋 吳" userId="a8b62ba60823c0ee" providerId="LiveId" clId="{B009CFA0-494C-40C3-B485-E41983072F9E}" dt="2023-03-22T08:09:09.483" v="1384" actId="478"/>
          <ac:spMkLst>
            <pc:docMk/>
            <pc:sldMk cId="1854751294" sldId="347"/>
            <ac:spMk id="21" creationId="{0B911225-7AA3-7A6F-E0D9-DE39B978E228}"/>
          </ac:spMkLst>
        </pc:spChg>
        <pc:spChg chg="add del mod">
          <ac:chgData name="采紋 吳" userId="a8b62ba60823c0ee" providerId="LiveId" clId="{B009CFA0-494C-40C3-B485-E41983072F9E}" dt="2023-03-22T08:14:19.194" v="1461" actId="478"/>
          <ac:spMkLst>
            <pc:docMk/>
            <pc:sldMk cId="1854751294" sldId="347"/>
            <ac:spMk id="31" creationId="{3793C9C5-E7DD-3135-343F-A700B4EC554B}"/>
          </ac:spMkLst>
        </pc:spChg>
        <pc:spChg chg="add del mod">
          <ac:chgData name="采紋 吳" userId="a8b62ba60823c0ee" providerId="LiveId" clId="{B009CFA0-494C-40C3-B485-E41983072F9E}" dt="2023-03-22T08:14:19.194" v="1461" actId="478"/>
          <ac:spMkLst>
            <pc:docMk/>
            <pc:sldMk cId="1854751294" sldId="347"/>
            <ac:spMk id="448" creationId="{440619CB-258B-0DFA-0021-C70A3F1E2DB1}"/>
          </ac:spMkLst>
        </pc:spChg>
        <pc:spChg chg="add del mod">
          <ac:chgData name="采紋 吳" userId="a8b62ba60823c0ee" providerId="LiveId" clId="{B009CFA0-494C-40C3-B485-E41983072F9E}" dt="2023-03-22T08:14:20.522" v="1462" actId="478"/>
          <ac:spMkLst>
            <pc:docMk/>
            <pc:sldMk cId="1854751294" sldId="347"/>
            <ac:spMk id="451" creationId="{FD1BE8DF-541B-F0E7-E6D9-74DA601E5A56}"/>
          </ac:spMkLst>
        </pc:spChg>
        <pc:spChg chg="add mod">
          <ac:chgData name="采紋 吳" userId="a8b62ba60823c0ee" providerId="LiveId" clId="{B009CFA0-494C-40C3-B485-E41983072F9E}" dt="2023-03-22T08:26:20.988" v="1610" actId="164"/>
          <ac:spMkLst>
            <pc:docMk/>
            <pc:sldMk cId="1854751294" sldId="347"/>
            <ac:spMk id="455" creationId="{432BD6B6-7CC9-8C6D-9B11-F8A78C999380}"/>
          </ac:spMkLst>
        </pc:spChg>
        <pc:spChg chg="add mod">
          <ac:chgData name="采紋 吳" userId="a8b62ba60823c0ee" providerId="LiveId" clId="{B009CFA0-494C-40C3-B485-E41983072F9E}" dt="2023-03-22T08:26:20.988" v="1610" actId="164"/>
          <ac:spMkLst>
            <pc:docMk/>
            <pc:sldMk cId="1854751294" sldId="347"/>
            <ac:spMk id="456" creationId="{DCAB84BF-DBDC-8A8E-A29A-AC1B906758A0}"/>
          </ac:spMkLst>
        </pc:spChg>
        <pc:spChg chg="add del mod">
          <ac:chgData name="采紋 吳" userId="a8b62ba60823c0ee" providerId="LiveId" clId="{B009CFA0-494C-40C3-B485-E41983072F9E}" dt="2023-03-22T08:20:13.063" v="1513" actId="478"/>
          <ac:spMkLst>
            <pc:docMk/>
            <pc:sldMk cId="1854751294" sldId="347"/>
            <ac:spMk id="457" creationId="{0294A82D-A858-E581-36AF-E72C1AFD3C12}"/>
          </ac:spMkLst>
        </pc:spChg>
        <pc:spChg chg="mod">
          <ac:chgData name="采紋 吳" userId="a8b62ba60823c0ee" providerId="LiveId" clId="{B009CFA0-494C-40C3-B485-E41983072F9E}" dt="2023-03-22T08:26:15.010" v="1609" actId="1076"/>
          <ac:spMkLst>
            <pc:docMk/>
            <pc:sldMk cId="1854751294" sldId="347"/>
            <ac:spMk id="458" creationId="{00000000-0000-0000-0000-000000000000}"/>
          </ac:spMkLst>
        </pc:spChg>
        <pc:spChg chg="add del mod">
          <ac:chgData name="采紋 吳" userId="a8b62ba60823c0ee" providerId="LiveId" clId="{B009CFA0-494C-40C3-B485-E41983072F9E}" dt="2023-03-22T08:20:12.344" v="1512" actId="478"/>
          <ac:spMkLst>
            <pc:docMk/>
            <pc:sldMk cId="1854751294" sldId="347"/>
            <ac:spMk id="459" creationId="{5BAE2690-C0B5-6041-29A6-52539326488D}"/>
          </ac:spMkLst>
        </pc:spChg>
        <pc:spChg chg="add del mod">
          <ac:chgData name="采紋 吳" userId="a8b62ba60823c0ee" providerId="LiveId" clId="{B009CFA0-494C-40C3-B485-E41983072F9E}" dt="2023-03-22T08:20:11.491" v="1511" actId="478"/>
          <ac:spMkLst>
            <pc:docMk/>
            <pc:sldMk cId="1854751294" sldId="347"/>
            <ac:spMk id="460" creationId="{072208E9-831A-6BB2-CA2A-083D5F4AEF86}"/>
          </ac:spMkLst>
        </pc:spChg>
        <pc:spChg chg="del mod">
          <ac:chgData name="采紋 吳" userId="a8b62ba60823c0ee" providerId="LiveId" clId="{B009CFA0-494C-40C3-B485-E41983072F9E}" dt="2023-03-22T08:14:19.194" v="1461" actId="478"/>
          <ac:spMkLst>
            <pc:docMk/>
            <pc:sldMk cId="1854751294" sldId="347"/>
            <ac:spMk id="461" creationId="{00000000-0000-0000-0000-000000000000}"/>
          </ac:spMkLst>
        </pc:spChg>
        <pc:spChg chg="add mod">
          <ac:chgData name="采紋 吳" userId="a8b62ba60823c0ee" providerId="LiveId" clId="{B009CFA0-494C-40C3-B485-E41983072F9E}" dt="2023-03-22T08:26:20.988" v="1610" actId="164"/>
          <ac:spMkLst>
            <pc:docMk/>
            <pc:sldMk cId="1854751294" sldId="347"/>
            <ac:spMk id="462" creationId="{5328A02F-1D47-74C4-061C-A59555979212}"/>
          </ac:spMkLst>
        </pc:spChg>
        <pc:spChg chg="add mod">
          <ac:chgData name="采紋 吳" userId="a8b62ba60823c0ee" providerId="LiveId" clId="{B009CFA0-494C-40C3-B485-E41983072F9E}" dt="2023-03-22T08:26:37.253" v="1624" actId="20577"/>
          <ac:spMkLst>
            <pc:docMk/>
            <pc:sldMk cId="1854751294" sldId="347"/>
            <ac:spMk id="463" creationId="{C9F6D02F-07C1-A1D4-36AC-C6F4A66641BF}"/>
          </ac:spMkLst>
        </pc:spChg>
        <pc:spChg chg="add mod">
          <ac:chgData name="采紋 吳" userId="a8b62ba60823c0ee" providerId="LiveId" clId="{B009CFA0-494C-40C3-B485-E41983072F9E}" dt="2023-03-22T08:26:43.405" v="1637" actId="20577"/>
          <ac:spMkLst>
            <pc:docMk/>
            <pc:sldMk cId="1854751294" sldId="347"/>
            <ac:spMk id="464" creationId="{85B1321B-2958-40ED-5058-6D44F3E10CB8}"/>
          </ac:spMkLst>
        </pc:spChg>
        <pc:spChg chg="add mod">
          <ac:chgData name="采紋 吳" userId="a8b62ba60823c0ee" providerId="LiveId" clId="{B009CFA0-494C-40C3-B485-E41983072F9E}" dt="2023-03-22T08:26:49.308" v="1650" actId="20577"/>
          <ac:spMkLst>
            <pc:docMk/>
            <pc:sldMk cId="1854751294" sldId="347"/>
            <ac:spMk id="465" creationId="{4C5AD3AE-D633-33BD-8E47-62347BBB7EEC}"/>
          </ac:spMkLst>
        </pc:spChg>
        <pc:spChg chg="add mod">
          <ac:chgData name="采紋 吳" userId="a8b62ba60823c0ee" providerId="LiveId" clId="{B009CFA0-494C-40C3-B485-E41983072F9E}" dt="2023-03-22T08:27:04.196" v="1664" actId="20577"/>
          <ac:spMkLst>
            <pc:docMk/>
            <pc:sldMk cId="1854751294" sldId="347"/>
            <ac:spMk id="466" creationId="{E8A32A77-39C6-9A37-DDEF-CC4AA34C2C0F}"/>
          </ac:spMkLst>
        </pc:spChg>
        <pc:grpChg chg="del mod">
          <ac:chgData name="采紋 吳" userId="a8b62ba60823c0ee" providerId="LiveId" clId="{B009CFA0-494C-40C3-B485-E41983072F9E}" dt="2023-03-22T08:14:19.194" v="1461" actId="478"/>
          <ac:grpSpMkLst>
            <pc:docMk/>
            <pc:sldMk cId="1854751294" sldId="347"/>
            <ac:grpSpMk id="7" creationId="{A1F18954-7EE0-FAF8-5896-22BD869D3E70}"/>
          </ac:grpSpMkLst>
        </pc:grpChg>
        <pc:grpChg chg="del mod">
          <ac:chgData name="采紋 吳" userId="a8b62ba60823c0ee" providerId="LiveId" clId="{B009CFA0-494C-40C3-B485-E41983072F9E}" dt="2023-03-22T08:14:19.194" v="1461" actId="478"/>
          <ac:grpSpMkLst>
            <pc:docMk/>
            <pc:sldMk cId="1854751294" sldId="347"/>
            <ac:grpSpMk id="15" creationId="{65C2A43F-81AB-2457-0756-6384F28D7612}"/>
          </ac:grpSpMkLst>
        </pc:grpChg>
        <pc:grpChg chg="del">
          <ac:chgData name="采紋 吳" userId="a8b62ba60823c0ee" providerId="LiveId" clId="{B009CFA0-494C-40C3-B485-E41983072F9E}" dt="2023-03-22T08:09:10.323" v="1385" actId="478"/>
          <ac:grpSpMkLst>
            <pc:docMk/>
            <pc:sldMk cId="1854751294" sldId="347"/>
            <ac:grpSpMk id="22" creationId="{7AB4BB96-2897-4310-F77F-B2E226B02BCA}"/>
          </ac:grpSpMkLst>
        </pc:grpChg>
        <pc:grpChg chg="add mod">
          <ac:chgData name="采紋 吳" userId="a8b62ba60823c0ee" providerId="LiveId" clId="{B009CFA0-494C-40C3-B485-E41983072F9E}" dt="2023-03-22T08:26:25.650" v="1611" actId="1076"/>
          <ac:grpSpMkLst>
            <pc:docMk/>
            <pc:sldMk cId="1854751294" sldId="347"/>
            <ac:grpSpMk id="500" creationId="{312A3807-B6E2-38AE-536D-F13DC53DCB43}"/>
          </ac:grpSpMkLst>
        </pc:grpChg>
        <pc:graphicFrameChg chg="add del mod modGraphic">
          <ac:chgData name="采紋 吳" userId="a8b62ba60823c0ee" providerId="LiveId" clId="{B009CFA0-494C-40C3-B485-E41983072F9E}" dt="2023-03-22T08:16:18.472" v="1470" actId="478"/>
          <ac:graphicFrameMkLst>
            <pc:docMk/>
            <pc:sldMk cId="1854751294" sldId="347"/>
            <ac:graphicFrameMk id="449" creationId="{F5D07093-D9E5-7CEB-73E6-4E7E48A17F95}"/>
          </ac:graphicFrameMkLst>
        </pc:graphicFrameChg>
        <pc:cxnChg chg="add del mod">
          <ac:chgData name="采紋 吳" userId="a8b62ba60823c0ee" providerId="LiveId" clId="{B009CFA0-494C-40C3-B485-E41983072F9E}" dt="2023-03-22T08:14:19.194" v="1461" actId="478"/>
          <ac:cxnSpMkLst>
            <pc:docMk/>
            <pc:sldMk cId="1854751294" sldId="347"/>
            <ac:cxnSpMk id="4" creationId="{9A8685A6-B5EB-B657-ABB0-032BC4DF2381}"/>
          </ac:cxnSpMkLst>
        </pc:cxnChg>
        <pc:cxnChg chg="add del mod">
          <ac:chgData name="采紋 吳" userId="a8b62ba60823c0ee" providerId="LiveId" clId="{B009CFA0-494C-40C3-B485-E41983072F9E}" dt="2023-03-22T08:14:19.194" v="1461" actId="478"/>
          <ac:cxnSpMkLst>
            <pc:docMk/>
            <pc:sldMk cId="1854751294" sldId="347"/>
            <ac:cxnSpMk id="5" creationId="{6E4339C1-CECF-7F0B-1112-B5217022C58B}"/>
          </ac:cxnSpMkLst>
        </pc:cxnChg>
        <pc:cxnChg chg="add mod">
          <ac:chgData name="采紋 吳" userId="a8b62ba60823c0ee" providerId="LiveId" clId="{B009CFA0-494C-40C3-B485-E41983072F9E}" dt="2023-03-22T08:26:20.988" v="1610" actId="164"/>
          <ac:cxnSpMkLst>
            <pc:docMk/>
            <pc:sldMk cId="1854751294" sldId="347"/>
            <ac:cxnSpMk id="468" creationId="{A568AB06-472E-9AF4-05EB-E431F56CABCB}"/>
          </ac:cxnSpMkLst>
        </pc:cxnChg>
        <pc:cxnChg chg="add mod">
          <ac:chgData name="采紋 吳" userId="a8b62ba60823c0ee" providerId="LiveId" clId="{B009CFA0-494C-40C3-B485-E41983072F9E}" dt="2023-03-22T08:26:20.988" v="1610" actId="164"/>
          <ac:cxnSpMkLst>
            <pc:docMk/>
            <pc:sldMk cId="1854751294" sldId="347"/>
            <ac:cxnSpMk id="469" creationId="{EC1A43CA-AF40-C6F5-9BAD-FBDB78150787}"/>
          </ac:cxnSpMkLst>
        </pc:cxnChg>
        <pc:cxnChg chg="add mod">
          <ac:chgData name="采紋 吳" userId="a8b62ba60823c0ee" providerId="LiveId" clId="{B009CFA0-494C-40C3-B485-E41983072F9E}" dt="2023-03-22T08:26:20.988" v="1610" actId="164"/>
          <ac:cxnSpMkLst>
            <pc:docMk/>
            <pc:sldMk cId="1854751294" sldId="347"/>
            <ac:cxnSpMk id="470" creationId="{E4B8016A-FFD9-C0A4-0D3D-352605B617CC}"/>
          </ac:cxnSpMkLst>
        </pc:cxnChg>
        <pc:cxnChg chg="add mod">
          <ac:chgData name="采紋 吳" userId="a8b62ba60823c0ee" providerId="LiveId" clId="{B009CFA0-494C-40C3-B485-E41983072F9E}" dt="2023-03-22T08:22:53.767" v="1554" actId="571"/>
          <ac:cxnSpMkLst>
            <pc:docMk/>
            <pc:sldMk cId="1854751294" sldId="347"/>
            <ac:cxnSpMk id="473" creationId="{1BF68945-BE06-E68E-1528-0A7F94FE489C}"/>
          </ac:cxnSpMkLst>
        </pc:cxnChg>
        <pc:cxnChg chg="add mod">
          <ac:chgData name="采紋 吳" userId="a8b62ba60823c0ee" providerId="LiveId" clId="{B009CFA0-494C-40C3-B485-E41983072F9E}" dt="2023-03-22T08:26:20.988" v="1610" actId="164"/>
          <ac:cxnSpMkLst>
            <pc:docMk/>
            <pc:sldMk cId="1854751294" sldId="347"/>
            <ac:cxnSpMk id="476" creationId="{CC9B8573-0A6A-BD2C-3ACB-855EBEB0B89D}"/>
          </ac:cxnSpMkLst>
        </pc:cxnChg>
        <pc:cxnChg chg="add del mod">
          <ac:chgData name="采紋 吳" userId="a8b62ba60823c0ee" providerId="LiveId" clId="{B009CFA0-494C-40C3-B485-E41983072F9E}" dt="2023-03-22T08:24:40.748" v="1579" actId="478"/>
          <ac:cxnSpMkLst>
            <pc:docMk/>
            <pc:sldMk cId="1854751294" sldId="347"/>
            <ac:cxnSpMk id="481" creationId="{B73E8A1D-E236-039A-F0D5-5E51F4180FCD}"/>
          </ac:cxnSpMkLst>
        </pc:cxnChg>
        <pc:cxnChg chg="add del mod">
          <ac:chgData name="采紋 吳" userId="a8b62ba60823c0ee" providerId="LiveId" clId="{B009CFA0-494C-40C3-B485-E41983072F9E}" dt="2023-03-22T08:24:44.686" v="1583" actId="478"/>
          <ac:cxnSpMkLst>
            <pc:docMk/>
            <pc:sldMk cId="1854751294" sldId="347"/>
            <ac:cxnSpMk id="483" creationId="{6C6D212A-9E81-B145-B9EB-378DA9F34AA7}"/>
          </ac:cxnSpMkLst>
        </pc:cxnChg>
        <pc:cxnChg chg="add del mod">
          <ac:chgData name="采紋 吳" userId="a8b62ba60823c0ee" providerId="LiveId" clId="{B009CFA0-494C-40C3-B485-E41983072F9E}" dt="2023-03-22T08:24:41.850" v="1580" actId="478"/>
          <ac:cxnSpMkLst>
            <pc:docMk/>
            <pc:sldMk cId="1854751294" sldId="347"/>
            <ac:cxnSpMk id="484" creationId="{E8AAA3AB-6E49-1268-9F43-256E1B0CD099}"/>
          </ac:cxnSpMkLst>
        </pc:cxnChg>
        <pc:cxnChg chg="add del mod">
          <ac:chgData name="采紋 吳" userId="a8b62ba60823c0ee" providerId="LiveId" clId="{B009CFA0-494C-40C3-B485-E41983072F9E}" dt="2023-03-22T08:24:42.740" v="1581" actId="478"/>
          <ac:cxnSpMkLst>
            <pc:docMk/>
            <pc:sldMk cId="1854751294" sldId="347"/>
            <ac:cxnSpMk id="485" creationId="{591EA425-7EF8-D076-7058-ED6BC91892E8}"/>
          </ac:cxnSpMkLst>
        </pc:cxnChg>
        <pc:cxnChg chg="add del mod">
          <ac:chgData name="采紋 吳" userId="a8b62ba60823c0ee" providerId="LiveId" clId="{B009CFA0-494C-40C3-B485-E41983072F9E}" dt="2023-03-22T08:24:43.822" v="1582" actId="478"/>
          <ac:cxnSpMkLst>
            <pc:docMk/>
            <pc:sldMk cId="1854751294" sldId="347"/>
            <ac:cxnSpMk id="486" creationId="{8EAA6626-5201-5274-8551-9F2ECDF4ACB5}"/>
          </ac:cxnSpMkLst>
        </pc:cxnChg>
        <pc:cxnChg chg="add del mod">
          <ac:chgData name="采紋 吳" userId="a8b62ba60823c0ee" providerId="LiveId" clId="{B009CFA0-494C-40C3-B485-E41983072F9E}" dt="2023-03-22T08:24:45.353" v="1584" actId="478"/>
          <ac:cxnSpMkLst>
            <pc:docMk/>
            <pc:sldMk cId="1854751294" sldId="347"/>
            <ac:cxnSpMk id="487" creationId="{B148CB7E-EB0B-AD1E-7B6F-D01DC526C008}"/>
          </ac:cxnSpMkLst>
        </pc:cxnChg>
        <pc:cxnChg chg="add del mod">
          <ac:chgData name="采紋 吳" userId="a8b62ba60823c0ee" providerId="LiveId" clId="{B009CFA0-494C-40C3-B485-E41983072F9E}" dt="2023-03-22T08:24:37.904" v="1578"/>
          <ac:cxnSpMkLst>
            <pc:docMk/>
            <pc:sldMk cId="1854751294" sldId="347"/>
            <ac:cxnSpMk id="488" creationId="{67E14278-ECF2-B36F-65BE-5FAD03A0AA90}"/>
          </ac:cxnSpMkLst>
        </pc:cxnChg>
        <pc:cxnChg chg="add mod">
          <ac:chgData name="采紋 吳" userId="a8b62ba60823c0ee" providerId="LiveId" clId="{B009CFA0-494C-40C3-B485-E41983072F9E}" dt="2023-03-22T08:26:20.988" v="1610" actId="164"/>
          <ac:cxnSpMkLst>
            <pc:docMk/>
            <pc:sldMk cId="1854751294" sldId="347"/>
            <ac:cxnSpMk id="489" creationId="{8ACD4F86-DEF0-505F-1F75-B54A1C2422A9}"/>
          </ac:cxnSpMkLst>
        </pc:cxnChg>
        <pc:cxnChg chg="add mod">
          <ac:chgData name="采紋 吳" userId="a8b62ba60823c0ee" providerId="LiveId" clId="{B009CFA0-494C-40C3-B485-E41983072F9E}" dt="2023-03-22T08:26:20.988" v="1610" actId="164"/>
          <ac:cxnSpMkLst>
            <pc:docMk/>
            <pc:sldMk cId="1854751294" sldId="347"/>
            <ac:cxnSpMk id="490" creationId="{44E88196-4A03-5FA1-A1C7-F9E61FA6461F}"/>
          </ac:cxnSpMkLst>
        </pc:cxnChg>
        <pc:cxnChg chg="add mod">
          <ac:chgData name="采紋 吳" userId="a8b62ba60823c0ee" providerId="LiveId" clId="{B009CFA0-494C-40C3-B485-E41983072F9E}" dt="2023-03-22T08:26:20.988" v="1610" actId="164"/>
          <ac:cxnSpMkLst>
            <pc:docMk/>
            <pc:sldMk cId="1854751294" sldId="347"/>
            <ac:cxnSpMk id="491" creationId="{DEB498E6-4EC4-EC08-15F1-6DF20422F4ED}"/>
          </ac:cxnSpMkLst>
        </pc:cxnChg>
        <pc:cxnChg chg="add mod">
          <ac:chgData name="采紋 吳" userId="a8b62ba60823c0ee" providerId="LiveId" clId="{B009CFA0-494C-40C3-B485-E41983072F9E}" dt="2023-03-22T08:26:20.988" v="1610" actId="164"/>
          <ac:cxnSpMkLst>
            <pc:docMk/>
            <pc:sldMk cId="1854751294" sldId="347"/>
            <ac:cxnSpMk id="492" creationId="{22DE0A50-AAB3-3DA5-1F92-5F8F52DF2EBC}"/>
          </ac:cxnSpMkLst>
        </pc:cxnChg>
        <pc:cxnChg chg="add mod">
          <ac:chgData name="采紋 吳" userId="a8b62ba60823c0ee" providerId="LiveId" clId="{B009CFA0-494C-40C3-B485-E41983072F9E}" dt="2023-03-22T08:26:20.988" v="1610" actId="164"/>
          <ac:cxnSpMkLst>
            <pc:docMk/>
            <pc:sldMk cId="1854751294" sldId="347"/>
            <ac:cxnSpMk id="493" creationId="{AF0BBDFD-FE58-BC7F-86FF-2CF93C87D7E3}"/>
          </ac:cxnSpMkLst>
        </pc:cxnChg>
        <pc:cxnChg chg="add mod">
          <ac:chgData name="采紋 吳" userId="a8b62ba60823c0ee" providerId="LiveId" clId="{B009CFA0-494C-40C3-B485-E41983072F9E}" dt="2023-03-22T08:26:20.988" v="1610" actId="164"/>
          <ac:cxnSpMkLst>
            <pc:docMk/>
            <pc:sldMk cId="1854751294" sldId="347"/>
            <ac:cxnSpMk id="494" creationId="{34A62A62-7D9A-427C-CC4C-ECF733C2CE31}"/>
          </ac:cxnSpMkLst>
        </pc:cxnChg>
        <pc:cxnChg chg="add mod">
          <ac:chgData name="采紋 吳" userId="a8b62ba60823c0ee" providerId="LiveId" clId="{B009CFA0-494C-40C3-B485-E41983072F9E}" dt="2023-03-22T08:26:20.988" v="1610" actId="164"/>
          <ac:cxnSpMkLst>
            <pc:docMk/>
            <pc:sldMk cId="1854751294" sldId="347"/>
            <ac:cxnSpMk id="495" creationId="{672C6A8C-60F3-470A-D5E3-6D6076C310C1}"/>
          </ac:cxnSpMkLst>
        </pc:cxnChg>
        <pc:cxnChg chg="add mod">
          <ac:chgData name="采紋 吳" userId="a8b62ba60823c0ee" providerId="LiveId" clId="{B009CFA0-494C-40C3-B485-E41983072F9E}" dt="2023-03-22T08:26:20.988" v="1610" actId="164"/>
          <ac:cxnSpMkLst>
            <pc:docMk/>
            <pc:sldMk cId="1854751294" sldId="347"/>
            <ac:cxnSpMk id="497" creationId="{986F0C85-9172-ACE4-99BE-1C7BE0C6A78F}"/>
          </ac:cxnSpMkLst>
        </pc:cxnChg>
      </pc:sldChg>
      <pc:sldChg chg="modSp add mod">
        <pc:chgData name="采紋 吳" userId="a8b62ba60823c0ee" providerId="LiveId" clId="{B009CFA0-494C-40C3-B485-E41983072F9E}" dt="2023-03-22T08:48:39.771" v="1844" actId="20577"/>
        <pc:sldMkLst>
          <pc:docMk/>
          <pc:sldMk cId="2890616528" sldId="348"/>
        </pc:sldMkLst>
        <pc:spChg chg="mod">
          <ac:chgData name="采紋 吳" userId="a8b62ba60823c0ee" providerId="LiveId" clId="{B009CFA0-494C-40C3-B485-E41983072F9E}" dt="2023-03-22T08:48:39.771" v="1844" actId="20577"/>
          <ac:spMkLst>
            <pc:docMk/>
            <pc:sldMk cId="2890616528" sldId="348"/>
            <ac:spMk id="2" creationId="{7109B02C-D8CB-A63C-E529-CC958597718E}"/>
          </ac:spMkLst>
        </pc:spChg>
        <pc:spChg chg="mod">
          <ac:chgData name="采紋 吳" userId="a8b62ba60823c0ee" providerId="LiveId" clId="{B009CFA0-494C-40C3-B485-E41983072F9E}" dt="2023-03-22T08:43:43.300" v="1725" actId="1076"/>
          <ac:spMkLst>
            <pc:docMk/>
            <pc:sldMk cId="2890616528" sldId="348"/>
            <ac:spMk id="3" creationId="{7A379A9D-964B-FB78-5206-48B5304CD3D5}"/>
          </ac:spMkLst>
        </pc:spChg>
        <pc:spChg chg="mod">
          <ac:chgData name="采紋 吳" userId="a8b62ba60823c0ee" providerId="LiveId" clId="{B009CFA0-494C-40C3-B485-E41983072F9E}" dt="2023-03-22T08:43:43.300" v="1725" actId="1076"/>
          <ac:spMkLst>
            <pc:docMk/>
            <pc:sldMk cId="2890616528" sldId="348"/>
            <ac:spMk id="14" creationId="{FC155E61-40DF-42F9-EAF4-2807C70AF860}"/>
          </ac:spMkLst>
        </pc:spChg>
        <pc:spChg chg="mod">
          <ac:chgData name="采紋 吳" userId="a8b62ba60823c0ee" providerId="LiveId" clId="{B009CFA0-494C-40C3-B485-E41983072F9E}" dt="2023-03-22T08:43:43.300" v="1725" actId="1076"/>
          <ac:spMkLst>
            <pc:docMk/>
            <pc:sldMk cId="2890616528" sldId="348"/>
            <ac:spMk id="21" creationId="{0B911225-7AA3-7A6F-E0D9-DE39B978E228}"/>
          </ac:spMkLst>
        </pc:spChg>
        <pc:spChg chg="mod">
          <ac:chgData name="采紋 吳" userId="a8b62ba60823c0ee" providerId="LiveId" clId="{B009CFA0-494C-40C3-B485-E41983072F9E}" dt="2023-03-22T08:38:55.574" v="1677" actId="20577"/>
          <ac:spMkLst>
            <pc:docMk/>
            <pc:sldMk cId="2890616528" sldId="348"/>
            <ac:spMk id="458" creationId="{00000000-0000-0000-0000-000000000000}"/>
          </ac:spMkLst>
        </pc:spChg>
        <pc:spChg chg="mod">
          <ac:chgData name="采紋 吳" userId="a8b62ba60823c0ee" providerId="LiveId" clId="{B009CFA0-494C-40C3-B485-E41983072F9E}" dt="2023-03-22T08:43:43.300" v="1725" actId="1076"/>
          <ac:spMkLst>
            <pc:docMk/>
            <pc:sldMk cId="2890616528" sldId="348"/>
            <ac:spMk id="461" creationId="{00000000-0000-0000-0000-000000000000}"/>
          </ac:spMkLst>
        </pc:spChg>
        <pc:grpChg chg="mod">
          <ac:chgData name="采紋 吳" userId="a8b62ba60823c0ee" providerId="LiveId" clId="{B009CFA0-494C-40C3-B485-E41983072F9E}" dt="2023-03-22T08:43:43.300" v="1725" actId="1076"/>
          <ac:grpSpMkLst>
            <pc:docMk/>
            <pc:sldMk cId="2890616528" sldId="348"/>
            <ac:grpSpMk id="4" creationId="{34E3D625-4FF3-B231-9C1F-2753E792EB5B}"/>
          </ac:grpSpMkLst>
        </pc:grpChg>
        <pc:grpChg chg="mod">
          <ac:chgData name="采紋 吳" userId="a8b62ba60823c0ee" providerId="LiveId" clId="{B009CFA0-494C-40C3-B485-E41983072F9E}" dt="2023-03-22T08:43:43.300" v="1725" actId="1076"/>
          <ac:grpSpMkLst>
            <pc:docMk/>
            <pc:sldMk cId="2890616528" sldId="348"/>
            <ac:grpSpMk id="7" creationId="{A1F18954-7EE0-FAF8-5896-22BD869D3E70}"/>
          </ac:grpSpMkLst>
        </pc:grpChg>
        <pc:grpChg chg="mod">
          <ac:chgData name="采紋 吳" userId="a8b62ba60823c0ee" providerId="LiveId" clId="{B009CFA0-494C-40C3-B485-E41983072F9E}" dt="2023-03-22T08:43:43.300" v="1725" actId="1076"/>
          <ac:grpSpMkLst>
            <pc:docMk/>
            <pc:sldMk cId="2890616528" sldId="348"/>
            <ac:grpSpMk id="15" creationId="{65C2A43F-81AB-2457-0756-6384F28D7612}"/>
          </ac:grpSpMkLst>
        </pc:grpChg>
        <pc:grpChg chg="mod">
          <ac:chgData name="采紋 吳" userId="a8b62ba60823c0ee" providerId="LiveId" clId="{B009CFA0-494C-40C3-B485-E41983072F9E}" dt="2023-03-22T08:43:43.300" v="1725" actId="1076"/>
          <ac:grpSpMkLst>
            <pc:docMk/>
            <pc:sldMk cId="2890616528" sldId="348"/>
            <ac:grpSpMk id="22" creationId="{7AB4BB96-2897-4310-F77F-B2E226B02BCA}"/>
          </ac:grpSpMkLst>
        </pc:grpChg>
      </pc:sldChg>
      <pc:sldChg chg="addSp modSp add mod">
        <pc:chgData name="采紋 吳" userId="a8b62ba60823c0ee" providerId="LiveId" clId="{B009CFA0-494C-40C3-B485-E41983072F9E}" dt="2023-03-22T08:48:43.903" v="1846" actId="20577"/>
        <pc:sldMkLst>
          <pc:docMk/>
          <pc:sldMk cId="3494242952" sldId="349"/>
        </pc:sldMkLst>
        <pc:spChg chg="mod">
          <ac:chgData name="采紋 吳" userId="a8b62ba60823c0ee" providerId="LiveId" clId="{B009CFA0-494C-40C3-B485-E41983072F9E}" dt="2023-03-22T08:44:46.164" v="1774" actId="20577"/>
          <ac:spMkLst>
            <pc:docMk/>
            <pc:sldMk cId="3494242952" sldId="349"/>
            <ac:spMk id="5" creationId="{93D05E1A-253E-EA53-A113-323EE4485B62}"/>
          </ac:spMkLst>
        </pc:spChg>
        <pc:spChg chg="mod">
          <ac:chgData name="采紋 吳" userId="a8b62ba60823c0ee" providerId="LiveId" clId="{B009CFA0-494C-40C3-B485-E41983072F9E}" dt="2023-03-22T08:44:52.666" v="1793" actId="20577"/>
          <ac:spMkLst>
            <pc:docMk/>
            <pc:sldMk cId="3494242952" sldId="349"/>
            <ac:spMk id="6" creationId="{91F75DD4-DD9F-96A5-8ED0-90064128DBF4}"/>
          </ac:spMkLst>
        </pc:spChg>
        <pc:spChg chg="mod">
          <ac:chgData name="采紋 吳" userId="a8b62ba60823c0ee" providerId="LiveId" clId="{B009CFA0-494C-40C3-B485-E41983072F9E}" dt="2023-03-22T08:45:00.117" v="1807" actId="20577"/>
          <ac:spMkLst>
            <pc:docMk/>
            <pc:sldMk cId="3494242952" sldId="349"/>
            <ac:spMk id="7" creationId="{74586BD1-E1A3-1DC0-B8C3-C2B5D713354C}"/>
          </ac:spMkLst>
        </pc:spChg>
        <pc:spChg chg="mod">
          <ac:chgData name="采紋 吳" userId="a8b62ba60823c0ee" providerId="LiveId" clId="{B009CFA0-494C-40C3-B485-E41983072F9E}" dt="2023-03-22T08:45:11.762" v="1831" actId="20577"/>
          <ac:spMkLst>
            <pc:docMk/>
            <pc:sldMk cId="3494242952" sldId="349"/>
            <ac:spMk id="8" creationId="{3C12B493-7621-86F1-5B83-F621DAC553F2}"/>
          </ac:spMkLst>
        </pc:spChg>
        <pc:spChg chg="mod">
          <ac:chgData name="采紋 吳" userId="a8b62ba60823c0ee" providerId="LiveId" clId="{B009CFA0-494C-40C3-B485-E41983072F9E}" dt="2023-03-22T08:48:43.903" v="1846" actId="20577"/>
          <ac:spMkLst>
            <pc:docMk/>
            <pc:sldMk cId="3494242952" sldId="349"/>
            <ac:spMk id="11" creationId="{C8CE8E54-F190-A1AE-6D35-C59D63CCD04F}"/>
          </ac:spMkLst>
        </pc:spChg>
        <pc:spChg chg="mod">
          <ac:chgData name="采紋 吳" userId="a8b62ba60823c0ee" providerId="LiveId" clId="{B009CFA0-494C-40C3-B485-E41983072F9E}" dt="2023-03-22T08:44:21.986" v="1741" actId="20577"/>
          <ac:spMkLst>
            <pc:docMk/>
            <pc:sldMk cId="3494242952" sldId="349"/>
            <ac:spMk id="770" creationId="{00000000-0000-0000-0000-000000000000}"/>
          </ac:spMkLst>
        </pc:spChg>
        <pc:spChg chg="mod">
          <ac:chgData name="采紋 吳" userId="a8b62ba60823c0ee" providerId="LiveId" clId="{B009CFA0-494C-40C3-B485-E41983072F9E}" dt="2023-03-22T08:44:34.113" v="1749" actId="20577"/>
          <ac:spMkLst>
            <pc:docMk/>
            <pc:sldMk cId="3494242952" sldId="349"/>
            <ac:spMk id="771" creationId="{00000000-0000-0000-0000-000000000000}"/>
          </ac:spMkLst>
        </pc:spChg>
        <pc:cxnChg chg="add mod">
          <ac:chgData name="采紋 吳" userId="a8b62ba60823c0ee" providerId="LiveId" clId="{B009CFA0-494C-40C3-B485-E41983072F9E}" dt="2023-03-22T08:45:29.960" v="1833" actId="13822"/>
          <ac:cxnSpMkLst>
            <pc:docMk/>
            <pc:sldMk cId="3494242952" sldId="349"/>
            <ac:cxnSpMk id="13" creationId="{96D29C5C-D6C2-16C7-4411-4BBC779CD04D}"/>
          </ac:cxnSpMkLst>
        </pc:cxnChg>
        <pc:cxnChg chg="add mod">
          <ac:chgData name="采紋 吳" userId="a8b62ba60823c0ee" providerId="LiveId" clId="{B009CFA0-494C-40C3-B485-E41983072F9E}" dt="2023-03-22T08:45:41.154" v="1835" actId="1076"/>
          <ac:cxnSpMkLst>
            <pc:docMk/>
            <pc:sldMk cId="3494242952" sldId="349"/>
            <ac:cxnSpMk id="14" creationId="{FA262900-1D18-EAED-8748-687E339098F2}"/>
          </ac:cxnSpMkLst>
        </pc:cxnChg>
        <pc:cxnChg chg="add mod">
          <ac:chgData name="采紋 吳" userId="a8b62ba60823c0ee" providerId="LiveId" clId="{B009CFA0-494C-40C3-B485-E41983072F9E}" dt="2023-03-22T08:45:57.425" v="1840" actId="1076"/>
          <ac:cxnSpMkLst>
            <pc:docMk/>
            <pc:sldMk cId="3494242952" sldId="349"/>
            <ac:cxnSpMk id="15" creationId="{02049992-1ACB-D05C-5DC0-C1BE3A5879EB}"/>
          </ac:cxnSpMkLst>
        </pc:cxnChg>
        <pc:cxnChg chg="add mod">
          <ac:chgData name="采紋 吳" userId="a8b62ba60823c0ee" providerId="LiveId" clId="{B009CFA0-494C-40C3-B485-E41983072F9E}" dt="2023-03-22T08:46:04.767" v="1842" actId="1076"/>
          <ac:cxnSpMkLst>
            <pc:docMk/>
            <pc:sldMk cId="3494242952" sldId="349"/>
            <ac:cxnSpMk id="16" creationId="{9A60E241-F8E3-91E7-9F15-A6F64FA128DE}"/>
          </ac:cxnSpMkLst>
        </pc:cxnChg>
      </pc:sldChg>
      <pc:sldChg chg="addSp delSp modSp add mod">
        <pc:chgData name="采紋 吳" userId="a8b62ba60823c0ee" providerId="LiveId" clId="{B009CFA0-494C-40C3-B485-E41983072F9E}" dt="2023-03-22T09:32:52.873" v="2243" actId="1076"/>
        <pc:sldMkLst>
          <pc:docMk/>
          <pc:sldMk cId="3824764256" sldId="350"/>
        </pc:sldMkLst>
        <pc:spChg chg="mod">
          <ac:chgData name="采紋 吳" userId="a8b62ba60823c0ee" providerId="LiveId" clId="{B009CFA0-494C-40C3-B485-E41983072F9E}" dt="2023-03-22T09:11:43.833" v="2239" actId="20577"/>
          <ac:spMkLst>
            <pc:docMk/>
            <pc:sldMk cId="3824764256" sldId="350"/>
            <ac:spMk id="2" creationId="{7109B02C-D8CB-A63C-E529-CC958597718E}"/>
          </ac:spMkLst>
        </pc:spChg>
        <pc:spChg chg="add mod">
          <ac:chgData name="采紋 吳" userId="a8b62ba60823c0ee" providerId="LiveId" clId="{B009CFA0-494C-40C3-B485-E41983072F9E}" dt="2023-03-22T09:32:43.880" v="2242" actId="164"/>
          <ac:spMkLst>
            <pc:docMk/>
            <pc:sldMk cId="3824764256" sldId="350"/>
            <ac:spMk id="3" creationId="{39AEE16F-62EC-77AB-6A38-CBB7C08D8524}"/>
          </ac:spMkLst>
        </pc:spChg>
        <pc:spChg chg="add del mod">
          <ac:chgData name="采紋 吳" userId="a8b62ba60823c0ee" providerId="LiveId" clId="{B009CFA0-494C-40C3-B485-E41983072F9E}" dt="2023-03-22T08:51:48.424" v="1951" actId="478"/>
          <ac:spMkLst>
            <pc:docMk/>
            <pc:sldMk cId="3824764256" sldId="350"/>
            <ac:spMk id="4" creationId="{D9443D9B-B448-FF82-62C5-04019844DB71}"/>
          </ac:spMkLst>
        </pc:spChg>
        <pc:spChg chg="add del mod">
          <ac:chgData name="采紋 吳" userId="a8b62ba60823c0ee" providerId="LiveId" clId="{B009CFA0-494C-40C3-B485-E41983072F9E}" dt="2023-03-22T08:51:49.630" v="1952" actId="478"/>
          <ac:spMkLst>
            <pc:docMk/>
            <pc:sldMk cId="3824764256" sldId="350"/>
            <ac:spMk id="5" creationId="{C5B908D3-FCC4-1163-6B7B-A3C6C17BC1A4}"/>
          </ac:spMkLst>
        </pc:spChg>
        <pc:spChg chg="add mod">
          <ac:chgData name="采紋 吳" userId="a8b62ba60823c0ee" providerId="LiveId" clId="{B009CFA0-494C-40C3-B485-E41983072F9E}" dt="2023-03-22T09:32:43.880" v="2242" actId="164"/>
          <ac:spMkLst>
            <pc:docMk/>
            <pc:sldMk cId="3824764256" sldId="350"/>
            <ac:spMk id="6" creationId="{093FBC91-0A63-39A2-229B-5CE0BE0C8D78}"/>
          </ac:spMkLst>
        </pc:spChg>
        <pc:spChg chg="add mod">
          <ac:chgData name="采紋 吳" userId="a8b62ba60823c0ee" providerId="LiveId" clId="{B009CFA0-494C-40C3-B485-E41983072F9E}" dt="2023-03-22T09:32:43.880" v="2242" actId="164"/>
          <ac:spMkLst>
            <pc:docMk/>
            <pc:sldMk cId="3824764256" sldId="350"/>
            <ac:spMk id="7" creationId="{B4B0C15D-C6A8-7C80-CC85-F2D27E6BD5E6}"/>
          </ac:spMkLst>
        </pc:spChg>
        <pc:spChg chg="add mod">
          <ac:chgData name="采紋 吳" userId="a8b62ba60823c0ee" providerId="LiveId" clId="{B009CFA0-494C-40C3-B485-E41983072F9E}" dt="2023-03-22T09:32:43.880" v="2242" actId="164"/>
          <ac:spMkLst>
            <pc:docMk/>
            <pc:sldMk cId="3824764256" sldId="350"/>
            <ac:spMk id="8" creationId="{735FCB4D-A8C8-9EC7-D5DD-BC7182CF3015}"/>
          </ac:spMkLst>
        </pc:spChg>
        <pc:spChg chg="add mod">
          <ac:chgData name="采紋 吳" userId="a8b62ba60823c0ee" providerId="LiveId" clId="{B009CFA0-494C-40C3-B485-E41983072F9E}" dt="2023-03-22T09:32:43.880" v="2242" actId="164"/>
          <ac:spMkLst>
            <pc:docMk/>
            <pc:sldMk cId="3824764256" sldId="350"/>
            <ac:spMk id="9" creationId="{DE0EAE37-0497-1007-B3C7-7100F9726972}"/>
          </ac:spMkLst>
        </pc:spChg>
        <pc:spChg chg="add mod">
          <ac:chgData name="采紋 吳" userId="a8b62ba60823c0ee" providerId="LiveId" clId="{B009CFA0-494C-40C3-B485-E41983072F9E}" dt="2023-03-22T09:32:43.880" v="2242" actId="164"/>
          <ac:spMkLst>
            <pc:docMk/>
            <pc:sldMk cId="3824764256" sldId="350"/>
            <ac:spMk id="10" creationId="{70229C20-8827-2719-BDB3-6A749CA5B039}"/>
          </ac:spMkLst>
        </pc:spChg>
        <pc:spChg chg="add mod">
          <ac:chgData name="采紋 吳" userId="a8b62ba60823c0ee" providerId="LiveId" clId="{B009CFA0-494C-40C3-B485-E41983072F9E}" dt="2023-03-22T09:32:43.880" v="2242" actId="164"/>
          <ac:spMkLst>
            <pc:docMk/>
            <pc:sldMk cId="3824764256" sldId="350"/>
            <ac:spMk id="11" creationId="{C87F9FD8-AABF-D1CB-097B-88C1D1418B1D}"/>
          </ac:spMkLst>
        </pc:spChg>
        <pc:spChg chg="add mod">
          <ac:chgData name="采紋 吳" userId="a8b62ba60823c0ee" providerId="LiveId" clId="{B009CFA0-494C-40C3-B485-E41983072F9E}" dt="2023-03-22T09:32:43.880" v="2242" actId="164"/>
          <ac:spMkLst>
            <pc:docMk/>
            <pc:sldMk cId="3824764256" sldId="350"/>
            <ac:spMk id="12" creationId="{6660EC35-14C7-ECA2-0200-7336AFAEA5D3}"/>
          </ac:spMkLst>
        </pc:spChg>
        <pc:spChg chg="add mod">
          <ac:chgData name="采紋 吳" userId="a8b62ba60823c0ee" providerId="LiveId" clId="{B009CFA0-494C-40C3-B485-E41983072F9E}" dt="2023-03-22T09:32:43.880" v="2242" actId="164"/>
          <ac:spMkLst>
            <pc:docMk/>
            <pc:sldMk cId="3824764256" sldId="350"/>
            <ac:spMk id="13" creationId="{42468371-8756-2CD6-81B9-0D728C1B1654}"/>
          </ac:spMkLst>
        </pc:spChg>
        <pc:spChg chg="add mod">
          <ac:chgData name="采紋 吳" userId="a8b62ba60823c0ee" providerId="LiveId" clId="{B009CFA0-494C-40C3-B485-E41983072F9E}" dt="2023-03-22T09:32:43.880" v="2242" actId="164"/>
          <ac:spMkLst>
            <pc:docMk/>
            <pc:sldMk cId="3824764256" sldId="350"/>
            <ac:spMk id="14" creationId="{125FD506-7CDF-9932-F9E9-31E8CE851DFA}"/>
          </ac:spMkLst>
        </pc:spChg>
        <pc:spChg chg="add mod">
          <ac:chgData name="采紋 吳" userId="a8b62ba60823c0ee" providerId="LiveId" clId="{B009CFA0-494C-40C3-B485-E41983072F9E}" dt="2023-03-22T09:32:43.880" v="2242" actId="164"/>
          <ac:spMkLst>
            <pc:docMk/>
            <pc:sldMk cId="3824764256" sldId="350"/>
            <ac:spMk id="15" creationId="{D2295E8A-56FA-2CF9-57DF-385D4CFEC796}"/>
          </ac:spMkLst>
        </pc:spChg>
        <pc:spChg chg="add mod">
          <ac:chgData name="采紋 吳" userId="a8b62ba60823c0ee" providerId="LiveId" clId="{B009CFA0-494C-40C3-B485-E41983072F9E}" dt="2023-03-22T09:32:43.880" v="2242" actId="164"/>
          <ac:spMkLst>
            <pc:docMk/>
            <pc:sldMk cId="3824764256" sldId="350"/>
            <ac:spMk id="16" creationId="{55EBF5B9-18A1-A0E3-F4CD-718C62EB6DCD}"/>
          </ac:spMkLst>
        </pc:spChg>
        <pc:spChg chg="add mod">
          <ac:chgData name="采紋 吳" userId="a8b62ba60823c0ee" providerId="LiveId" clId="{B009CFA0-494C-40C3-B485-E41983072F9E}" dt="2023-03-22T09:32:43.880" v="2242" actId="164"/>
          <ac:spMkLst>
            <pc:docMk/>
            <pc:sldMk cId="3824764256" sldId="350"/>
            <ac:spMk id="17" creationId="{72C12AD5-F39D-44CF-A1B0-16508A0ADFC7}"/>
          </ac:spMkLst>
        </pc:spChg>
        <pc:spChg chg="add del mod">
          <ac:chgData name="采紋 吳" userId="a8b62ba60823c0ee" providerId="LiveId" clId="{B009CFA0-494C-40C3-B485-E41983072F9E}" dt="2023-03-22T08:57:37.122" v="2111" actId="478"/>
          <ac:spMkLst>
            <pc:docMk/>
            <pc:sldMk cId="3824764256" sldId="350"/>
            <ac:spMk id="18" creationId="{9AC9E8A6-E697-5E2D-3E1A-3F1AE437CE00}"/>
          </ac:spMkLst>
        </pc:spChg>
        <pc:spChg chg="add mod ord">
          <ac:chgData name="采紋 吳" userId="a8b62ba60823c0ee" providerId="LiveId" clId="{B009CFA0-494C-40C3-B485-E41983072F9E}" dt="2023-03-22T09:32:43.880" v="2242" actId="164"/>
          <ac:spMkLst>
            <pc:docMk/>
            <pc:sldMk cId="3824764256" sldId="350"/>
            <ac:spMk id="19" creationId="{6476EDF5-B65E-FFAB-1FD3-01BE8C359592}"/>
          </ac:spMkLst>
        </pc:spChg>
        <pc:spChg chg="add mod ord">
          <ac:chgData name="采紋 吳" userId="a8b62ba60823c0ee" providerId="LiveId" clId="{B009CFA0-494C-40C3-B485-E41983072F9E}" dt="2023-03-22T09:32:43.880" v="2242" actId="164"/>
          <ac:spMkLst>
            <pc:docMk/>
            <pc:sldMk cId="3824764256" sldId="350"/>
            <ac:spMk id="20" creationId="{362CB2FB-5E82-44A8-EBCC-6854ABB65D09}"/>
          </ac:spMkLst>
        </pc:spChg>
        <pc:spChg chg="add mod ord">
          <ac:chgData name="采紋 吳" userId="a8b62ba60823c0ee" providerId="LiveId" clId="{B009CFA0-494C-40C3-B485-E41983072F9E}" dt="2023-03-22T09:32:43.880" v="2242" actId="164"/>
          <ac:spMkLst>
            <pc:docMk/>
            <pc:sldMk cId="3824764256" sldId="350"/>
            <ac:spMk id="21" creationId="{F2C3A3A7-EB4F-1A78-653F-65649568A8EA}"/>
          </ac:spMkLst>
        </pc:spChg>
        <pc:spChg chg="add del mod">
          <ac:chgData name="采紋 吳" userId="a8b62ba60823c0ee" providerId="LiveId" clId="{B009CFA0-494C-40C3-B485-E41983072F9E}" dt="2023-03-22T09:08:15.393" v="2209" actId="478"/>
          <ac:spMkLst>
            <pc:docMk/>
            <pc:sldMk cId="3824764256" sldId="350"/>
            <ac:spMk id="22" creationId="{DD230E6E-86AD-B29D-F74D-02655180AA80}"/>
          </ac:spMkLst>
        </pc:spChg>
        <pc:spChg chg="mod">
          <ac:chgData name="采紋 吳" userId="a8b62ba60823c0ee" providerId="LiveId" clId="{B009CFA0-494C-40C3-B485-E41983072F9E}" dt="2023-03-22T09:32:37.996" v="2241" actId="1076"/>
          <ac:spMkLst>
            <pc:docMk/>
            <pc:sldMk cId="3824764256" sldId="350"/>
            <ac:spMk id="458" creationId="{00000000-0000-0000-0000-000000000000}"/>
          </ac:spMkLst>
        </pc:spChg>
        <pc:grpChg chg="add mod">
          <ac:chgData name="采紋 吳" userId="a8b62ba60823c0ee" providerId="LiveId" clId="{B009CFA0-494C-40C3-B485-E41983072F9E}" dt="2023-03-22T09:32:52.873" v="2243" actId="1076"/>
          <ac:grpSpMkLst>
            <pc:docMk/>
            <pc:sldMk cId="3824764256" sldId="350"/>
            <ac:grpSpMk id="23" creationId="{E2E28573-49C9-46B0-0D33-C84E79E10347}"/>
          </ac:grpSpMkLst>
        </pc:grpChg>
        <pc:grpChg chg="del">
          <ac:chgData name="采紋 吳" userId="a8b62ba60823c0ee" providerId="LiveId" clId="{B009CFA0-494C-40C3-B485-E41983072F9E}" dt="2023-03-22T08:49:21.409" v="1909" actId="478"/>
          <ac:grpSpMkLst>
            <pc:docMk/>
            <pc:sldMk cId="3824764256" sldId="350"/>
            <ac:grpSpMk id="500" creationId="{312A3807-B6E2-38AE-536D-F13DC53DCB43}"/>
          </ac:grpSpMkLst>
        </pc:grpChg>
      </pc:sldChg>
      <pc:sldChg chg="addSp delSp modSp add mod">
        <pc:chgData name="采紋 吳" userId="a8b62ba60823c0ee" providerId="LiveId" clId="{B009CFA0-494C-40C3-B485-E41983072F9E}" dt="2023-03-22T09:51:52.341" v="2370" actId="1076"/>
        <pc:sldMkLst>
          <pc:docMk/>
          <pc:sldMk cId="772293687" sldId="351"/>
        </pc:sldMkLst>
        <pc:spChg chg="mod">
          <ac:chgData name="采紋 吳" userId="a8b62ba60823c0ee" providerId="LiveId" clId="{B009CFA0-494C-40C3-B485-E41983072F9E}" dt="2023-03-22T09:49:24.880" v="2340" actId="20577"/>
          <ac:spMkLst>
            <pc:docMk/>
            <pc:sldMk cId="772293687" sldId="351"/>
            <ac:spMk id="2" creationId="{7109B02C-D8CB-A63C-E529-CC958597718E}"/>
          </ac:spMkLst>
        </pc:spChg>
        <pc:spChg chg="del">
          <ac:chgData name="采紋 吳" userId="a8b62ba60823c0ee" providerId="LiveId" clId="{B009CFA0-494C-40C3-B485-E41983072F9E}" dt="2023-03-22T09:33:48.474" v="2273" actId="478"/>
          <ac:spMkLst>
            <pc:docMk/>
            <pc:sldMk cId="772293687" sldId="351"/>
            <ac:spMk id="21" creationId="{A0C19015-AA69-2A11-B768-A1423CBFB2B4}"/>
          </ac:spMkLst>
        </pc:spChg>
        <pc:spChg chg="del">
          <ac:chgData name="采紋 吳" userId="a8b62ba60823c0ee" providerId="LiveId" clId="{B009CFA0-494C-40C3-B485-E41983072F9E}" dt="2023-03-22T09:33:50.187" v="2275" actId="478"/>
          <ac:spMkLst>
            <pc:docMk/>
            <pc:sldMk cId="772293687" sldId="351"/>
            <ac:spMk id="22" creationId="{55DFE3FE-8B24-D94C-421D-E3C2FFD84618}"/>
          </ac:spMkLst>
        </pc:spChg>
        <pc:spChg chg="del">
          <ac:chgData name="采紋 吳" userId="a8b62ba60823c0ee" providerId="LiveId" clId="{B009CFA0-494C-40C3-B485-E41983072F9E}" dt="2023-03-22T09:33:49.312" v="2274" actId="478"/>
          <ac:spMkLst>
            <pc:docMk/>
            <pc:sldMk cId="772293687" sldId="351"/>
            <ac:spMk id="23" creationId="{340BA610-C718-9712-386E-B0D5E688244F}"/>
          </ac:spMkLst>
        </pc:spChg>
        <pc:spChg chg="mod">
          <ac:chgData name="采紋 吳" userId="a8b62ba60823c0ee" providerId="LiveId" clId="{B009CFA0-494C-40C3-B485-E41983072F9E}" dt="2023-03-22T09:51:38.968" v="2368" actId="1076"/>
          <ac:spMkLst>
            <pc:docMk/>
            <pc:sldMk cId="772293687" sldId="351"/>
            <ac:spMk id="458" creationId="{00000000-0000-0000-0000-000000000000}"/>
          </ac:spMkLst>
        </pc:spChg>
        <pc:picChg chg="del">
          <ac:chgData name="采紋 吳" userId="a8b62ba60823c0ee" providerId="LiveId" clId="{B009CFA0-494C-40C3-B485-E41983072F9E}" dt="2023-03-22T09:33:47.036" v="2271" actId="478"/>
          <ac:picMkLst>
            <pc:docMk/>
            <pc:sldMk cId="772293687" sldId="351"/>
            <ac:picMk id="4" creationId="{412F1500-53CB-E067-CF5E-B48848AA8B01}"/>
          </ac:picMkLst>
        </pc:picChg>
        <pc:picChg chg="add mod">
          <ac:chgData name="采紋 吳" userId="a8b62ba60823c0ee" providerId="LiveId" clId="{B009CFA0-494C-40C3-B485-E41983072F9E}" dt="2023-03-22T09:51:50.069" v="2369" actId="1076"/>
          <ac:picMkLst>
            <pc:docMk/>
            <pc:sldMk cId="772293687" sldId="351"/>
            <ac:picMk id="5" creationId="{692A6761-845C-51DA-4A92-270D1B80C8E1}"/>
          </ac:picMkLst>
        </pc:picChg>
        <pc:picChg chg="del">
          <ac:chgData name="采紋 吳" userId="a8b62ba60823c0ee" providerId="LiveId" clId="{B009CFA0-494C-40C3-B485-E41983072F9E}" dt="2023-03-22T09:33:47.620" v="2272" actId="478"/>
          <ac:picMkLst>
            <pc:docMk/>
            <pc:sldMk cId="772293687" sldId="351"/>
            <ac:picMk id="6" creationId="{99D8C014-FCB0-1793-84C5-F377F272A78D}"/>
          </ac:picMkLst>
        </pc:picChg>
        <pc:picChg chg="add mod">
          <ac:chgData name="采紋 吳" userId="a8b62ba60823c0ee" providerId="LiveId" clId="{B009CFA0-494C-40C3-B485-E41983072F9E}" dt="2023-03-22T09:51:50.069" v="2369" actId="1076"/>
          <ac:picMkLst>
            <pc:docMk/>
            <pc:sldMk cId="772293687" sldId="351"/>
            <ac:picMk id="8" creationId="{CAFD89BC-FC19-8CC9-1AA4-C56BFCCFC89B}"/>
          </ac:picMkLst>
        </pc:picChg>
        <pc:picChg chg="add mod">
          <ac:chgData name="采紋 吳" userId="a8b62ba60823c0ee" providerId="LiveId" clId="{B009CFA0-494C-40C3-B485-E41983072F9E}" dt="2023-03-22T09:51:52.341" v="2370" actId="1076"/>
          <ac:picMkLst>
            <pc:docMk/>
            <pc:sldMk cId="772293687" sldId="351"/>
            <ac:picMk id="10" creationId="{D455A23E-E60A-C278-B667-25BE0D6212B6}"/>
          </ac:picMkLst>
        </pc:picChg>
      </pc:sldChg>
      <pc:sldMasterChg chg="delSldLayout">
        <pc:chgData name="采紋 吳" userId="a8b62ba60823c0ee" providerId="LiveId" clId="{B009CFA0-494C-40C3-B485-E41983072F9E}" dt="2023-03-22T09:52:12.782" v="2371" actId="47"/>
        <pc:sldMasterMkLst>
          <pc:docMk/>
          <pc:sldMasterMk cId="0" sldId="2147483684"/>
        </pc:sldMasterMkLst>
        <pc:sldLayoutChg chg="del">
          <pc:chgData name="采紋 吳" userId="a8b62ba60823c0ee" providerId="LiveId" clId="{B009CFA0-494C-40C3-B485-E41983072F9E}" dt="2023-03-22T09:52:12.782" v="2371" actId="47"/>
          <pc:sldLayoutMkLst>
            <pc:docMk/>
            <pc:sldMasterMk cId="0" sldId="2147483684"/>
            <pc:sldLayoutMk cId="0" sldId="2147483653"/>
          </pc:sldLayoutMkLst>
        </pc:sldLayoutChg>
        <pc:sldLayoutChg chg="del">
          <pc:chgData name="采紋 吳" userId="a8b62ba60823c0ee" providerId="LiveId" clId="{B009CFA0-494C-40C3-B485-E41983072F9E}" dt="2023-03-22T09:52:12.782" v="2371" actId="47"/>
          <pc:sldLayoutMkLst>
            <pc:docMk/>
            <pc:sldMasterMk cId="0" sldId="2147483684"/>
            <pc:sldLayoutMk cId="0" sldId="2147483655"/>
          </pc:sldLayoutMkLst>
        </pc:sldLayoutChg>
        <pc:sldLayoutChg chg="del">
          <pc:chgData name="采紋 吳" userId="a8b62ba60823c0ee" providerId="LiveId" clId="{B009CFA0-494C-40C3-B485-E41983072F9E}" dt="2023-03-22T09:52:12.782" v="2371" actId="47"/>
          <pc:sldLayoutMkLst>
            <pc:docMk/>
            <pc:sldMasterMk cId="0" sldId="2147483684"/>
            <pc:sldLayoutMk cId="0" sldId="2147483659"/>
          </pc:sldLayoutMkLst>
        </pc:sldLayoutChg>
        <pc:sldLayoutChg chg="del">
          <pc:chgData name="采紋 吳" userId="a8b62ba60823c0ee" providerId="LiveId" clId="{B009CFA0-494C-40C3-B485-E41983072F9E}" dt="2023-03-22T09:52:12.782" v="2371" actId="47"/>
          <pc:sldLayoutMkLst>
            <pc:docMk/>
            <pc:sldMasterMk cId="0" sldId="2147483684"/>
            <pc:sldLayoutMk cId="0" sldId="2147483666"/>
          </pc:sldLayoutMkLst>
        </pc:sldLayoutChg>
        <pc:sldLayoutChg chg="del">
          <pc:chgData name="采紋 吳" userId="a8b62ba60823c0ee" providerId="LiveId" clId="{B009CFA0-494C-40C3-B485-E41983072F9E}" dt="2023-03-22T09:52:12.782" v="2371" actId="47"/>
          <pc:sldLayoutMkLst>
            <pc:docMk/>
            <pc:sldMasterMk cId="0" sldId="2147483684"/>
            <pc:sldLayoutMk cId="0" sldId="2147483668"/>
          </pc:sldLayoutMkLst>
        </pc:sldLayoutChg>
        <pc:sldLayoutChg chg="del">
          <pc:chgData name="采紋 吳" userId="a8b62ba60823c0ee" providerId="LiveId" clId="{B009CFA0-494C-40C3-B485-E41983072F9E}" dt="2023-03-22T09:52:12.782" v="2371" actId="47"/>
          <pc:sldLayoutMkLst>
            <pc:docMk/>
            <pc:sldMasterMk cId="0" sldId="2147483684"/>
            <pc:sldLayoutMk cId="0" sldId="2147483671"/>
          </pc:sldLayoutMkLst>
        </pc:sldLayoutChg>
        <pc:sldLayoutChg chg="del">
          <pc:chgData name="采紋 吳" userId="a8b62ba60823c0ee" providerId="LiveId" clId="{B009CFA0-494C-40C3-B485-E41983072F9E}" dt="2023-03-22T09:52:12.782" v="2371" actId="47"/>
          <pc:sldLayoutMkLst>
            <pc:docMk/>
            <pc:sldMasterMk cId="0" sldId="2147483684"/>
            <pc:sldLayoutMk cId="0" sldId="2147483674"/>
          </pc:sldLayoutMkLst>
        </pc:sldLayoutChg>
        <pc:sldLayoutChg chg="del">
          <pc:chgData name="采紋 吳" userId="a8b62ba60823c0ee" providerId="LiveId" clId="{B009CFA0-494C-40C3-B485-E41983072F9E}" dt="2023-03-22T09:52:12.782" v="2371" actId="47"/>
          <pc:sldLayoutMkLst>
            <pc:docMk/>
            <pc:sldMasterMk cId="0" sldId="2147483684"/>
            <pc:sldLayoutMk cId="0" sldId="214748367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D61DAB2-6B9F-0779-A2D8-F3A349759A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1E7B7A-4F37-EEC0-80B3-D3846596DA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DDBBC-28A7-4626-A22D-C6337D72E5CA}" type="datetimeFigureOut">
              <a:rPr lang="zh-TW" altLang="en-US" smtClean="0"/>
              <a:t>2023/3/22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ED5624-DAF6-BE83-5E4F-DCAD032D8C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27FD28-5D8C-3E2A-06C6-6DEB85574F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2CC0A-7204-4C55-8427-1F2C11F65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8597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604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7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501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3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66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08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86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527950"/>
            <a:ext cx="7243500" cy="1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098850"/>
            <a:ext cx="72435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91925" y="-446350"/>
            <a:ext cx="1382218" cy="691201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931073" y="3930531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692227" y="2760525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896077" y="2760525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92225" y="2411635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896075" y="2411635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691200" cy="69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7921839" y="3921297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-52750" y="4152350"/>
            <a:ext cx="3513695" cy="107150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8233586" y="4233051"/>
            <a:ext cx="910417" cy="910454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0" y="4452300"/>
            <a:ext cx="691200" cy="69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8359444" y="160950"/>
            <a:ext cx="691200" cy="69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/>
          <p:nvPr/>
        </p:nvSpPr>
        <p:spPr>
          <a:xfrm flipH="1">
            <a:off x="6" y="-12"/>
            <a:ext cx="807025" cy="1573247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/>
          <p:nvPr/>
        </p:nvSpPr>
        <p:spPr>
          <a:xfrm rot="-5400000" flipH="1">
            <a:off x="6743238" y="1254225"/>
            <a:ext cx="3793461" cy="1156806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/>
          <p:nvPr/>
        </p:nvSpPr>
        <p:spPr>
          <a:xfrm flipH="1">
            <a:off x="8452811" y="4452300"/>
            <a:ext cx="691200" cy="6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4"/>
          <p:cNvSpPr/>
          <p:nvPr/>
        </p:nvSpPr>
        <p:spPr>
          <a:xfrm rot="-5400000">
            <a:off x="7573390" y="1105784"/>
            <a:ext cx="758100" cy="75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4"/>
          <p:cNvSpPr/>
          <p:nvPr/>
        </p:nvSpPr>
        <p:spPr>
          <a:xfrm flipH="1">
            <a:off x="296474" y="43189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4"/>
          <p:cNvSpPr/>
          <p:nvPr/>
        </p:nvSpPr>
        <p:spPr>
          <a:xfrm flipH="1">
            <a:off x="296474" y="769363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4"/>
          <p:cNvSpPr/>
          <p:nvPr/>
        </p:nvSpPr>
        <p:spPr>
          <a:xfrm rot="-5400000" flipH="1">
            <a:off x="526433" y="1444297"/>
            <a:ext cx="696900" cy="69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 flipH="1">
            <a:off x="11" y="4003109"/>
            <a:ext cx="1140346" cy="114038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 rot="-5400000">
            <a:off x="7273712" y="906613"/>
            <a:ext cx="3008901" cy="889971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5"/>
          <p:cNvSpPr/>
          <p:nvPr/>
        </p:nvSpPr>
        <p:spPr>
          <a:xfrm rot="5400000" flipH="1">
            <a:off x="2244544" y="3805975"/>
            <a:ext cx="758100" cy="75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5"/>
          <p:cNvSpPr/>
          <p:nvPr/>
        </p:nvSpPr>
        <p:spPr>
          <a:xfrm rot="-5400000" flipH="1">
            <a:off x="1706073" y="2089580"/>
            <a:ext cx="1337527" cy="4798022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"/>
          <p:cNvSpPr/>
          <p:nvPr/>
        </p:nvSpPr>
        <p:spPr>
          <a:xfrm rot="5400000">
            <a:off x="888564" y="3560862"/>
            <a:ext cx="669900" cy="2495376"/>
          </a:xfrm>
          <a:custGeom>
            <a:avLst/>
            <a:gdLst/>
            <a:ahLst/>
            <a:cxnLst/>
            <a:rect l="l" t="t" r="r" b="b"/>
            <a:pathLst>
              <a:path w="4378" h="10723" extrusionOk="0">
                <a:moveTo>
                  <a:pt x="4378" y="0"/>
                </a:moveTo>
                <a:cubicBezTo>
                  <a:pt x="2800" y="1548"/>
                  <a:pt x="680" y="4690"/>
                  <a:pt x="1" y="10723"/>
                </a:cubicBezTo>
                <a:lnTo>
                  <a:pt x="4378" y="10723"/>
                </a:lnTo>
                <a:lnTo>
                  <a:pt x="4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5"/>
          <p:cNvSpPr/>
          <p:nvPr/>
        </p:nvSpPr>
        <p:spPr>
          <a:xfrm rot="-5400000">
            <a:off x="-293774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5"/>
          <p:cNvSpPr/>
          <p:nvPr/>
        </p:nvSpPr>
        <p:spPr>
          <a:xfrm rot="-5400000">
            <a:off x="48309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3" r:id="rId4"/>
    <p:sldLayoutId id="2147483680" r:id="rId5"/>
    <p:sldLayoutId id="2147483681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>
            <a:spLocks noGrp="1"/>
          </p:cNvSpPr>
          <p:nvPr>
            <p:ph type="ctrTitle"/>
          </p:nvPr>
        </p:nvSpPr>
        <p:spPr>
          <a:xfrm>
            <a:off x="2475775" y="1487800"/>
            <a:ext cx="3858900" cy="1083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Chapter 1</a:t>
            </a:r>
            <a:endParaRPr dirty="0"/>
          </a:p>
        </p:txBody>
      </p:sp>
      <p:sp>
        <p:nvSpPr>
          <p:cNvPr id="372" name="Google Shape;372;p39"/>
          <p:cNvSpPr txBox="1">
            <a:spLocks noGrp="1"/>
          </p:cNvSpPr>
          <p:nvPr>
            <p:ph type="subTitle" idx="1"/>
          </p:nvPr>
        </p:nvSpPr>
        <p:spPr>
          <a:xfrm>
            <a:off x="2475776" y="2675425"/>
            <a:ext cx="38589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資料科學概論與開發環境</a:t>
            </a:r>
            <a:endParaRPr dirty="0"/>
          </a:p>
        </p:txBody>
      </p:sp>
      <p:grpSp>
        <p:nvGrpSpPr>
          <p:cNvPr id="373" name="Google Shape;373;p39"/>
          <p:cNvGrpSpPr/>
          <p:nvPr/>
        </p:nvGrpSpPr>
        <p:grpSpPr>
          <a:xfrm>
            <a:off x="-41325" y="3921300"/>
            <a:ext cx="6465842" cy="1260481"/>
            <a:chOff x="-41325" y="3921300"/>
            <a:chExt cx="6465842" cy="1260481"/>
          </a:xfrm>
        </p:grpSpPr>
        <p:sp>
          <p:nvSpPr>
            <p:cNvPr id="374" name="Google Shape;374;p39"/>
            <p:cNvSpPr/>
            <p:nvPr/>
          </p:nvSpPr>
          <p:spPr>
            <a:xfrm>
              <a:off x="691200" y="3921300"/>
              <a:ext cx="4132156" cy="1222194"/>
            </a:xfrm>
            <a:custGeom>
              <a:avLst/>
              <a:gdLst/>
              <a:ahLst/>
              <a:cxnLst/>
              <a:rect l="l" t="t" r="r" b="b"/>
              <a:pathLst>
                <a:path w="21541" h="6450" extrusionOk="0">
                  <a:moveTo>
                    <a:pt x="11047" y="1"/>
                  </a:moveTo>
                  <a:cubicBezTo>
                    <a:pt x="10962" y="1"/>
                    <a:pt x="10876" y="3"/>
                    <a:pt x="10789" y="6"/>
                  </a:cubicBezTo>
                  <a:cubicBezTo>
                    <a:pt x="8556" y="75"/>
                    <a:pt x="6537" y="1270"/>
                    <a:pt x="4737" y="2556"/>
                  </a:cubicBezTo>
                  <a:cubicBezTo>
                    <a:pt x="3091" y="3718"/>
                    <a:pt x="1522" y="4987"/>
                    <a:pt x="22" y="6346"/>
                  </a:cubicBezTo>
                  <a:lnTo>
                    <a:pt x="0" y="6397"/>
                  </a:lnTo>
                  <a:cubicBezTo>
                    <a:pt x="2357" y="6085"/>
                    <a:pt x="4458" y="6032"/>
                    <a:pt x="6708" y="6032"/>
                  </a:cubicBezTo>
                  <a:cubicBezTo>
                    <a:pt x="7425" y="6032"/>
                    <a:pt x="8156" y="6037"/>
                    <a:pt x="8916" y="6041"/>
                  </a:cubicBezTo>
                  <a:cubicBezTo>
                    <a:pt x="10789" y="6041"/>
                    <a:pt x="12667" y="6059"/>
                    <a:pt x="14523" y="6076"/>
                  </a:cubicBezTo>
                  <a:cubicBezTo>
                    <a:pt x="15809" y="6076"/>
                    <a:pt x="17078" y="6093"/>
                    <a:pt x="18347" y="6221"/>
                  </a:cubicBezTo>
                  <a:cubicBezTo>
                    <a:pt x="19264" y="6295"/>
                    <a:pt x="20166" y="6450"/>
                    <a:pt x="21079" y="6450"/>
                  </a:cubicBezTo>
                  <a:cubicBezTo>
                    <a:pt x="21233" y="6450"/>
                    <a:pt x="21386" y="6446"/>
                    <a:pt x="21540" y="6436"/>
                  </a:cubicBezTo>
                  <a:cubicBezTo>
                    <a:pt x="20828" y="5793"/>
                    <a:pt x="20113" y="5150"/>
                    <a:pt x="19397" y="4507"/>
                  </a:cubicBezTo>
                  <a:cubicBezTo>
                    <a:pt x="16996" y="2315"/>
                    <a:pt x="14258" y="1"/>
                    <a:pt x="11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-41325" y="4024975"/>
              <a:ext cx="6465842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4026175" y="3921300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39"/>
          <p:cNvGrpSpPr/>
          <p:nvPr/>
        </p:nvGrpSpPr>
        <p:grpSpPr>
          <a:xfrm>
            <a:off x="7337329" y="399295"/>
            <a:ext cx="1350555" cy="1032070"/>
            <a:chOff x="4338287" y="332320"/>
            <a:chExt cx="1072465" cy="819558"/>
          </a:xfrm>
        </p:grpSpPr>
        <p:grpSp>
          <p:nvGrpSpPr>
            <p:cNvPr id="378" name="Google Shape;378;p39"/>
            <p:cNvGrpSpPr/>
            <p:nvPr/>
          </p:nvGrpSpPr>
          <p:grpSpPr>
            <a:xfrm>
              <a:off x="4338287" y="332320"/>
              <a:ext cx="665342" cy="819558"/>
              <a:chOff x="1427225" y="332320"/>
              <a:chExt cx="665342" cy="819558"/>
            </a:xfrm>
          </p:grpSpPr>
          <p:sp>
            <p:nvSpPr>
              <p:cNvPr id="379" name="Google Shape;379;p39"/>
              <p:cNvSpPr/>
              <p:nvPr/>
            </p:nvSpPr>
            <p:spPr>
              <a:xfrm>
                <a:off x="1682651" y="332320"/>
                <a:ext cx="409916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4965" extrusionOk="0">
                    <a:moveTo>
                      <a:pt x="1" y="0"/>
                    </a:moveTo>
                    <a:lnTo>
                      <a:pt x="1" y="14964"/>
                    </a:lnTo>
                    <a:cubicBezTo>
                      <a:pt x="4124" y="14964"/>
                      <a:pt x="7485" y="11625"/>
                      <a:pt x="7485" y="7484"/>
                    </a:cubicBezTo>
                    <a:cubicBezTo>
                      <a:pt x="7485" y="3339"/>
                      <a:pt x="4124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9"/>
              <p:cNvSpPr/>
              <p:nvPr/>
            </p:nvSpPr>
            <p:spPr>
              <a:xfrm>
                <a:off x="1427225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65" y="1"/>
                    </a:moveTo>
                    <a:cubicBezTo>
                      <a:pt x="2093" y="1"/>
                      <a:pt x="1" y="2093"/>
                      <a:pt x="1" y="4664"/>
                    </a:cubicBezTo>
                    <a:cubicBezTo>
                      <a:pt x="1" y="7236"/>
                      <a:pt x="2093" y="9324"/>
                      <a:pt x="4665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1" name="Google Shape;381;p39"/>
            <p:cNvSpPr/>
            <p:nvPr/>
          </p:nvSpPr>
          <p:spPr>
            <a:xfrm rot="10800000">
              <a:off x="4999906" y="332320"/>
              <a:ext cx="410847" cy="819558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557840-E77E-17EF-FCC0-B9162047298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5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資料科學</a:t>
            </a:r>
            <a:endParaRPr dirty="0"/>
          </a:p>
        </p:txBody>
      </p:sp>
      <p:sp>
        <p:nvSpPr>
          <p:cNvPr id="461" name="Google Shape;461;p46"/>
          <p:cNvSpPr txBox="1">
            <a:spLocks noGrp="1"/>
          </p:cNvSpPr>
          <p:nvPr>
            <p:ph type="subTitle" idx="3"/>
          </p:nvPr>
        </p:nvSpPr>
        <p:spPr>
          <a:xfrm>
            <a:off x="3783254" y="1707131"/>
            <a:ext cx="2219745" cy="4083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/>
              <a:t>幫助進行決策</a:t>
            </a:r>
            <a:endParaRPr lang="en" sz="1800" dirty="0"/>
          </a:p>
        </p:txBody>
      </p: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1F18954-7EE0-FAF8-5896-22BD869D3E70}"/>
              </a:ext>
            </a:extLst>
          </p:cNvPr>
          <p:cNvGrpSpPr/>
          <p:nvPr/>
        </p:nvGrpSpPr>
        <p:grpSpPr>
          <a:xfrm>
            <a:off x="3150311" y="1659298"/>
            <a:ext cx="468873" cy="408366"/>
            <a:chOff x="5858925" y="1666800"/>
            <a:chExt cx="630000" cy="548700"/>
          </a:xfrm>
        </p:grpSpPr>
        <p:sp>
          <p:nvSpPr>
            <p:cNvPr id="8" name="Google Shape;464;p46">
              <a:extLst>
                <a:ext uri="{FF2B5EF4-FFF2-40B4-BE49-F238E27FC236}">
                  <a16:creationId xmlns:a16="http://schemas.microsoft.com/office/drawing/2014/main" id="{35C0F6EC-383C-D352-F3C8-38313E2FE8CA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465;p46">
              <a:extLst>
                <a:ext uri="{FF2B5EF4-FFF2-40B4-BE49-F238E27FC236}">
                  <a16:creationId xmlns:a16="http://schemas.microsoft.com/office/drawing/2014/main" id="{3A659B19-4D51-7F4D-8BD1-594D3DC0F63F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0" name="Google Shape;466;p46">
                <a:extLst>
                  <a:ext uri="{FF2B5EF4-FFF2-40B4-BE49-F238E27FC236}">
                    <a16:creationId xmlns:a16="http://schemas.microsoft.com/office/drawing/2014/main" id="{AB610C1A-01A5-9296-78A7-A782E5005AD4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" name="Google Shape;467;p46">
                <a:extLst>
                  <a:ext uri="{FF2B5EF4-FFF2-40B4-BE49-F238E27FC236}">
                    <a16:creationId xmlns:a16="http://schemas.microsoft.com/office/drawing/2014/main" id="{F0521139-4069-D2EC-2E40-356F1205C595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" name="Google Shape;468;p46">
                <a:extLst>
                  <a:ext uri="{FF2B5EF4-FFF2-40B4-BE49-F238E27FC236}">
                    <a16:creationId xmlns:a16="http://schemas.microsoft.com/office/drawing/2014/main" id="{3173E5AC-D7EC-2DAC-1667-3FA0835D3F09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4" name="Google Shape;461;p46">
            <a:extLst>
              <a:ext uri="{FF2B5EF4-FFF2-40B4-BE49-F238E27FC236}">
                <a16:creationId xmlns:a16="http://schemas.microsoft.com/office/drawing/2014/main" id="{FC155E61-40DF-42F9-EAF4-2807C70AF860}"/>
              </a:ext>
            </a:extLst>
          </p:cNvPr>
          <p:cNvSpPr txBox="1">
            <a:spLocks/>
          </p:cNvSpPr>
          <p:nvPr/>
        </p:nvSpPr>
        <p:spPr>
          <a:xfrm>
            <a:off x="3791708" y="2367454"/>
            <a:ext cx="2211291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zh-TW" altLang="en-US" sz="1800" dirty="0"/>
              <a:t>了解過去和現在</a:t>
            </a:r>
            <a:endParaRPr lang="en" sz="180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5C2A43F-81AB-2457-0756-6384F28D7612}"/>
              </a:ext>
            </a:extLst>
          </p:cNvPr>
          <p:cNvGrpSpPr/>
          <p:nvPr/>
        </p:nvGrpSpPr>
        <p:grpSpPr>
          <a:xfrm>
            <a:off x="3155849" y="2319621"/>
            <a:ext cx="468873" cy="408366"/>
            <a:chOff x="5858925" y="1666800"/>
            <a:chExt cx="630000" cy="548700"/>
          </a:xfrm>
        </p:grpSpPr>
        <p:sp>
          <p:nvSpPr>
            <p:cNvPr id="16" name="Google Shape;464;p46">
              <a:extLst>
                <a:ext uri="{FF2B5EF4-FFF2-40B4-BE49-F238E27FC236}">
                  <a16:creationId xmlns:a16="http://schemas.microsoft.com/office/drawing/2014/main" id="{0180BE12-F533-319D-3D44-D6615CA70084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465;p46">
              <a:extLst>
                <a:ext uri="{FF2B5EF4-FFF2-40B4-BE49-F238E27FC236}">
                  <a16:creationId xmlns:a16="http://schemas.microsoft.com/office/drawing/2014/main" id="{B2BE8A87-41CC-050C-FA33-6F2C6E4F1CFE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8" name="Google Shape;466;p46">
                <a:extLst>
                  <a:ext uri="{FF2B5EF4-FFF2-40B4-BE49-F238E27FC236}">
                    <a16:creationId xmlns:a16="http://schemas.microsoft.com/office/drawing/2014/main" id="{85F163E2-471D-E3E1-5967-56CA574C539E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467;p46">
                <a:extLst>
                  <a:ext uri="{FF2B5EF4-FFF2-40B4-BE49-F238E27FC236}">
                    <a16:creationId xmlns:a16="http://schemas.microsoft.com/office/drawing/2014/main" id="{966C6D83-1670-DC0E-879A-AE8FBDE3F232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" name="Google Shape;468;p46">
                <a:extLst>
                  <a:ext uri="{FF2B5EF4-FFF2-40B4-BE49-F238E27FC236}">
                    <a16:creationId xmlns:a16="http://schemas.microsoft.com/office/drawing/2014/main" id="{065AB199-F6A6-2801-FCAD-9DF0198FAE98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1" name="Google Shape;461;p46">
            <a:extLst>
              <a:ext uri="{FF2B5EF4-FFF2-40B4-BE49-F238E27FC236}">
                <a16:creationId xmlns:a16="http://schemas.microsoft.com/office/drawing/2014/main" id="{0B911225-7AA3-7A6F-E0D9-DE39B978E228}"/>
              </a:ext>
            </a:extLst>
          </p:cNvPr>
          <p:cNvSpPr txBox="1">
            <a:spLocks/>
          </p:cNvSpPr>
          <p:nvPr/>
        </p:nvSpPr>
        <p:spPr>
          <a:xfrm>
            <a:off x="3791709" y="3029472"/>
            <a:ext cx="2211290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zh-TW" altLang="en-US" sz="1800" dirty="0"/>
              <a:t>預測未來</a:t>
            </a:r>
            <a:endParaRPr lang="en" sz="1800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AB4BB96-2897-4310-F77F-B2E226B02BCA}"/>
              </a:ext>
            </a:extLst>
          </p:cNvPr>
          <p:cNvGrpSpPr/>
          <p:nvPr/>
        </p:nvGrpSpPr>
        <p:grpSpPr>
          <a:xfrm>
            <a:off x="3158766" y="2981639"/>
            <a:ext cx="468873" cy="408366"/>
            <a:chOff x="5858925" y="1666800"/>
            <a:chExt cx="630000" cy="548700"/>
          </a:xfrm>
        </p:grpSpPr>
        <p:sp>
          <p:nvSpPr>
            <p:cNvPr id="23" name="Google Shape;464;p46">
              <a:extLst>
                <a:ext uri="{FF2B5EF4-FFF2-40B4-BE49-F238E27FC236}">
                  <a16:creationId xmlns:a16="http://schemas.microsoft.com/office/drawing/2014/main" id="{BE807218-12DA-37A5-0342-BB8E6375252F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465;p46">
              <a:extLst>
                <a:ext uri="{FF2B5EF4-FFF2-40B4-BE49-F238E27FC236}">
                  <a16:creationId xmlns:a16="http://schemas.microsoft.com/office/drawing/2014/main" id="{5FA00057-170C-7023-7E3D-E01A4A66D084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25" name="Google Shape;466;p46">
                <a:extLst>
                  <a:ext uri="{FF2B5EF4-FFF2-40B4-BE49-F238E27FC236}">
                    <a16:creationId xmlns:a16="http://schemas.microsoft.com/office/drawing/2014/main" id="{A7AC017B-5EE2-AC42-1147-6070E41A559C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" name="Google Shape;467;p46">
                <a:extLst>
                  <a:ext uri="{FF2B5EF4-FFF2-40B4-BE49-F238E27FC236}">
                    <a16:creationId xmlns:a16="http://schemas.microsoft.com/office/drawing/2014/main" id="{B8BB221A-BF79-665C-36E0-BF5596824800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" name="Google Shape;468;p46">
                <a:extLst>
                  <a:ext uri="{FF2B5EF4-FFF2-40B4-BE49-F238E27FC236}">
                    <a16:creationId xmlns:a16="http://schemas.microsoft.com/office/drawing/2014/main" id="{A66CD90A-1AD0-E74F-5E0F-5816024FBA0E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7109B02C-D8CB-A63C-E529-CC958597718E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  <p:sp>
        <p:nvSpPr>
          <p:cNvPr id="3" name="Google Shape;461;p46">
            <a:extLst>
              <a:ext uri="{FF2B5EF4-FFF2-40B4-BE49-F238E27FC236}">
                <a16:creationId xmlns:a16="http://schemas.microsoft.com/office/drawing/2014/main" id="{7A379A9D-964B-FB78-5206-48B5304CD3D5}"/>
              </a:ext>
            </a:extLst>
          </p:cNvPr>
          <p:cNvSpPr txBox="1">
            <a:spLocks/>
          </p:cNvSpPr>
          <p:nvPr/>
        </p:nvSpPr>
        <p:spPr>
          <a:xfrm>
            <a:off x="3791708" y="3689795"/>
            <a:ext cx="2211291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zh-TW" altLang="en-US" sz="1800" dirty="0"/>
              <a:t>開發新產品</a:t>
            </a:r>
            <a:endParaRPr lang="en" sz="18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4E3D625-4FF3-B231-9C1F-2753E792EB5B}"/>
              </a:ext>
            </a:extLst>
          </p:cNvPr>
          <p:cNvGrpSpPr/>
          <p:nvPr/>
        </p:nvGrpSpPr>
        <p:grpSpPr>
          <a:xfrm>
            <a:off x="3158766" y="3641962"/>
            <a:ext cx="468873" cy="408366"/>
            <a:chOff x="5858925" y="1666800"/>
            <a:chExt cx="630000" cy="548700"/>
          </a:xfrm>
        </p:grpSpPr>
        <p:sp>
          <p:nvSpPr>
            <p:cNvPr id="5" name="Google Shape;464;p46">
              <a:extLst>
                <a:ext uri="{FF2B5EF4-FFF2-40B4-BE49-F238E27FC236}">
                  <a16:creationId xmlns:a16="http://schemas.microsoft.com/office/drawing/2014/main" id="{69832543-A33B-E5D2-CB17-E6186E6712E1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465;p46">
              <a:extLst>
                <a:ext uri="{FF2B5EF4-FFF2-40B4-BE49-F238E27FC236}">
                  <a16:creationId xmlns:a16="http://schemas.microsoft.com/office/drawing/2014/main" id="{7E3CDCC0-9F88-C27F-B579-9A6124B153E8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3" name="Google Shape;466;p46">
                <a:extLst>
                  <a:ext uri="{FF2B5EF4-FFF2-40B4-BE49-F238E27FC236}">
                    <a16:creationId xmlns:a16="http://schemas.microsoft.com/office/drawing/2014/main" id="{47B0C8AB-E520-9254-1E41-17FC300FA460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" name="Google Shape;467;p46">
                <a:extLst>
                  <a:ext uri="{FF2B5EF4-FFF2-40B4-BE49-F238E27FC236}">
                    <a16:creationId xmlns:a16="http://schemas.microsoft.com/office/drawing/2014/main" id="{A123C562-6160-241C-0822-7BEDD892156D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" name="Google Shape;468;p46">
                <a:extLst>
                  <a:ext uri="{FF2B5EF4-FFF2-40B4-BE49-F238E27FC236}">
                    <a16:creationId xmlns:a16="http://schemas.microsoft.com/office/drawing/2014/main" id="{406C461A-7161-2F51-2F71-CAF98DE79179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703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5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資料的種類</a:t>
            </a:r>
            <a:endParaRPr dirty="0"/>
          </a:p>
        </p:txBody>
      </p:sp>
      <p:sp>
        <p:nvSpPr>
          <p:cNvPr id="461" name="Google Shape;461;p46"/>
          <p:cNvSpPr txBox="1">
            <a:spLocks noGrp="1"/>
          </p:cNvSpPr>
          <p:nvPr>
            <p:ph type="subTitle" idx="3"/>
          </p:nvPr>
        </p:nvSpPr>
        <p:spPr>
          <a:xfrm>
            <a:off x="3822915" y="1855241"/>
            <a:ext cx="2219745" cy="4083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/>
              <a:t>結構化資料</a:t>
            </a:r>
            <a:endParaRPr lang="en" sz="1800" dirty="0"/>
          </a:p>
        </p:txBody>
      </p: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1F18954-7EE0-FAF8-5896-22BD869D3E70}"/>
              </a:ext>
            </a:extLst>
          </p:cNvPr>
          <p:cNvGrpSpPr/>
          <p:nvPr/>
        </p:nvGrpSpPr>
        <p:grpSpPr>
          <a:xfrm>
            <a:off x="3133982" y="1855241"/>
            <a:ext cx="468873" cy="408366"/>
            <a:chOff x="5858925" y="1666800"/>
            <a:chExt cx="630000" cy="548700"/>
          </a:xfrm>
        </p:grpSpPr>
        <p:sp>
          <p:nvSpPr>
            <p:cNvPr id="8" name="Google Shape;464;p46">
              <a:extLst>
                <a:ext uri="{FF2B5EF4-FFF2-40B4-BE49-F238E27FC236}">
                  <a16:creationId xmlns:a16="http://schemas.microsoft.com/office/drawing/2014/main" id="{35C0F6EC-383C-D352-F3C8-38313E2FE8CA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465;p46">
              <a:extLst>
                <a:ext uri="{FF2B5EF4-FFF2-40B4-BE49-F238E27FC236}">
                  <a16:creationId xmlns:a16="http://schemas.microsoft.com/office/drawing/2014/main" id="{3A659B19-4D51-7F4D-8BD1-594D3DC0F63F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0" name="Google Shape;466;p46">
                <a:extLst>
                  <a:ext uri="{FF2B5EF4-FFF2-40B4-BE49-F238E27FC236}">
                    <a16:creationId xmlns:a16="http://schemas.microsoft.com/office/drawing/2014/main" id="{AB610C1A-01A5-9296-78A7-A782E5005AD4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" name="Google Shape;467;p46">
                <a:extLst>
                  <a:ext uri="{FF2B5EF4-FFF2-40B4-BE49-F238E27FC236}">
                    <a16:creationId xmlns:a16="http://schemas.microsoft.com/office/drawing/2014/main" id="{F0521139-4069-D2EC-2E40-356F1205C595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" name="Google Shape;468;p46">
                <a:extLst>
                  <a:ext uri="{FF2B5EF4-FFF2-40B4-BE49-F238E27FC236}">
                    <a16:creationId xmlns:a16="http://schemas.microsoft.com/office/drawing/2014/main" id="{3173E5AC-D7EC-2DAC-1667-3FA0835D3F09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4" name="Google Shape;461;p46">
            <a:extLst>
              <a:ext uri="{FF2B5EF4-FFF2-40B4-BE49-F238E27FC236}">
                <a16:creationId xmlns:a16="http://schemas.microsoft.com/office/drawing/2014/main" id="{FC155E61-40DF-42F9-EAF4-2807C70AF860}"/>
              </a:ext>
            </a:extLst>
          </p:cNvPr>
          <p:cNvSpPr txBox="1">
            <a:spLocks/>
          </p:cNvSpPr>
          <p:nvPr/>
        </p:nvSpPr>
        <p:spPr>
          <a:xfrm>
            <a:off x="3822915" y="2618503"/>
            <a:ext cx="2219745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zh-TW" altLang="en-US" sz="1800" dirty="0"/>
              <a:t>非結構化資料</a:t>
            </a:r>
            <a:endParaRPr lang="en" sz="180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5C2A43F-81AB-2457-0756-6384F28D7612}"/>
              </a:ext>
            </a:extLst>
          </p:cNvPr>
          <p:cNvGrpSpPr/>
          <p:nvPr/>
        </p:nvGrpSpPr>
        <p:grpSpPr>
          <a:xfrm>
            <a:off x="3133982" y="2618503"/>
            <a:ext cx="468873" cy="408366"/>
            <a:chOff x="5858925" y="1666800"/>
            <a:chExt cx="630000" cy="548700"/>
          </a:xfrm>
        </p:grpSpPr>
        <p:sp>
          <p:nvSpPr>
            <p:cNvPr id="16" name="Google Shape;464;p46">
              <a:extLst>
                <a:ext uri="{FF2B5EF4-FFF2-40B4-BE49-F238E27FC236}">
                  <a16:creationId xmlns:a16="http://schemas.microsoft.com/office/drawing/2014/main" id="{0180BE12-F533-319D-3D44-D6615CA70084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465;p46">
              <a:extLst>
                <a:ext uri="{FF2B5EF4-FFF2-40B4-BE49-F238E27FC236}">
                  <a16:creationId xmlns:a16="http://schemas.microsoft.com/office/drawing/2014/main" id="{B2BE8A87-41CC-050C-FA33-6F2C6E4F1CFE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8" name="Google Shape;466;p46">
                <a:extLst>
                  <a:ext uri="{FF2B5EF4-FFF2-40B4-BE49-F238E27FC236}">
                    <a16:creationId xmlns:a16="http://schemas.microsoft.com/office/drawing/2014/main" id="{85F163E2-471D-E3E1-5967-56CA574C539E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467;p46">
                <a:extLst>
                  <a:ext uri="{FF2B5EF4-FFF2-40B4-BE49-F238E27FC236}">
                    <a16:creationId xmlns:a16="http://schemas.microsoft.com/office/drawing/2014/main" id="{966C6D83-1670-DC0E-879A-AE8FBDE3F232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" name="Google Shape;468;p46">
                <a:extLst>
                  <a:ext uri="{FF2B5EF4-FFF2-40B4-BE49-F238E27FC236}">
                    <a16:creationId xmlns:a16="http://schemas.microsoft.com/office/drawing/2014/main" id="{065AB199-F6A6-2801-FCAD-9DF0198FAE98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1" name="Google Shape;461;p46">
            <a:extLst>
              <a:ext uri="{FF2B5EF4-FFF2-40B4-BE49-F238E27FC236}">
                <a16:creationId xmlns:a16="http://schemas.microsoft.com/office/drawing/2014/main" id="{0B911225-7AA3-7A6F-E0D9-DE39B978E228}"/>
              </a:ext>
            </a:extLst>
          </p:cNvPr>
          <p:cNvSpPr txBox="1">
            <a:spLocks/>
          </p:cNvSpPr>
          <p:nvPr/>
        </p:nvSpPr>
        <p:spPr>
          <a:xfrm>
            <a:off x="3822915" y="3381765"/>
            <a:ext cx="2219745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zh-TW" altLang="en-US" sz="1800" dirty="0"/>
              <a:t>半結構化資料</a:t>
            </a:r>
            <a:endParaRPr lang="en" sz="1800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AB4BB96-2897-4310-F77F-B2E226B02BCA}"/>
              </a:ext>
            </a:extLst>
          </p:cNvPr>
          <p:cNvGrpSpPr/>
          <p:nvPr/>
        </p:nvGrpSpPr>
        <p:grpSpPr>
          <a:xfrm>
            <a:off x="3133982" y="3381765"/>
            <a:ext cx="468873" cy="408366"/>
            <a:chOff x="5858925" y="1666800"/>
            <a:chExt cx="630000" cy="548700"/>
          </a:xfrm>
        </p:grpSpPr>
        <p:sp>
          <p:nvSpPr>
            <p:cNvPr id="23" name="Google Shape;464;p46">
              <a:extLst>
                <a:ext uri="{FF2B5EF4-FFF2-40B4-BE49-F238E27FC236}">
                  <a16:creationId xmlns:a16="http://schemas.microsoft.com/office/drawing/2014/main" id="{BE807218-12DA-37A5-0342-BB8E6375252F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465;p46">
              <a:extLst>
                <a:ext uri="{FF2B5EF4-FFF2-40B4-BE49-F238E27FC236}">
                  <a16:creationId xmlns:a16="http://schemas.microsoft.com/office/drawing/2014/main" id="{5FA00057-170C-7023-7E3D-E01A4A66D084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25" name="Google Shape;466;p46">
                <a:extLst>
                  <a:ext uri="{FF2B5EF4-FFF2-40B4-BE49-F238E27FC236}">
                    <a16:creationId xmlns:a16="http://schemas.microsoft.com/office/drawing/2014/main" id="{A7AC017B-5EE2-AC42-1147-6070E41A559C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" name="Google Shape;467;p46">
                <a:extLst>
                  <a:ext uri="{FF2B5EF4-FFF2-40B4-BE49-F238E27FC236}">
                    <a16:creationId xmlns:a16="http://schemas.microsoft.com/office/drawing/2014/main" id="{B8BB221A-BF79-665C-36E0-BF5596824800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" name="Google Shape;468;p46">
                <a:extLst>
                  <a:ext uri="{FF2B5EF4-FFF2-40B4-BE49-F238E27FC236}">
                    <a16:creationId xmlns:a16="http://schemas.microsoft.com/office/drawing/2014/main" id="{A66CD90A-1AD0-E74F-5E0F-5816024FBA0E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7109B02C-D8CB-A63C-E529-CC958597718E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70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5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資料的種類</a:t>
            </a:r>
            <a:endParaRPr dirty="0"/>
          </a:p>
        </p:txBody>
      </p: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7109B02C-D8CB-A63C-E529-CC958597718E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04</a:t>
            </a:r>
            <a:endParaRPr lang="zh-TW" altLang="en-US" dirty="0"/>
          </a:p>
        </p:txBody>
      </p:sp>
      <p:grpSp>
        <p:nvGrpSpPr>
          <p:cNvPr id="500" name="群組 499">
            <a:extLst>
              <a:ext uri="{FF2B5EF4-FFF2-40B4-BE49-F238E27FC236}">
                <a16:creationId xmlns:a16="http://schemas.microsoft.com/office/drawing/2014/main" id="{312A3807-B6E2-38AE-536D-F13DC53DCB43}"/>
              </a:ext>
            </a:extLst>
          </p:cNvPr>
          <p:cNvGrpSpPr/>
          <p:nvPr/>
        </p:nvGrpSpPr>
        <p:grpSpPr>
          <a:xfrm>
            <a:off x="1528504" y="1571651"/>
            <a:ext cx="6086991" cy="2518576"/>
            <a:chOff x="1550702" y="1514501"/>
            <a:chExt cx="6086991" cy="2518576"/>
          </a:xfrm>
        </p:grpSpPr>
        <p:sp>
          <p:nvSpPr>
            <p:cNvPr id="455" name="矩形: 圓角 454">
              <a:extLst>
                <a:ext uri="{FF2B5EF4-FFF2-40B4-BE49-F238E27FC236}">
                  <a16:creationId xmlns:a16="http://schemas.microsoft.com/office/drawing/2014/main" id="{432BD6B6-7CC9-8C6D-9B11-F8A78C999380}"/>
                </a:ext>
              </a:extLst>
            </p:cNvPr>
            <p:cNvSpPr/>
            <p:nvPr/>
          </p:nvSpPr>
          <p:spPr>
            <a:xfrm>
              <a:off x="4078061" y="1514501"/>
              <a:ext cx="987878" cy="49802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/>
                <a:t>資料</a:t>
              </a:r>
            </a:p>
          </p:txBody>
        </p:sp>
        <p:sp>
          <p:nvSpPr>
            <p:cNvPr id="456" name="矩形: 圓角 455">
              <a:extLst>
                <a:ext uri="{FF2B5EF4-FFF2-40B4-BE49-F238E27FC236}">
                  <a16:creationId xmlns:a16="http://schemas.microsoft.com/office/drawing/2014/main" id="{DCAB84BF-DBDC-8A8E-A29A-AC1B906758A0}"/>
                </a:ext>
              </a:extLst>
            </p:cNvPr>
            <p:cNvSpPr/>
            <p:nvPr/>
          </p:nvSpPr>
          <p:spPr>
            <a:xfrm>
              <a:off x="2388054" y="2506407"/>
              <a:ext cx="1269546" cy="49802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/>
                <a:t>質的資料</a:t>
              </a:r>
            </a:p>
          </p:txBody>
        </p:sp>
        <p:sp>
          <p:nvSpPr>
            <p:cNvPr id="462" name="矩形: 圓角 461">
              <a:extLst>
                <a:ext uri="{FF2B5EF4-FFF2-40B4-BE49-F238E27FC236}">
                  <a16:creationId xmlns:a16="http://schemas.microsoft.com/office/drawing/2014/main" id="{5328A02F-1D47-74C4-061C-A59555979212}"/>
                </a:ext>
              </a:extLst>
            </p:cNvPr>
            <p:cNvSpPr/>
            <p:nvPr/>
          </p:nvSpPr>
          <p:spPr>
            <a:xfrm>
              <a:off x="5486402" y="2506407"/>
              <a:ext cx="1269546" cy="49802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/>
                <a:t>量的資料</a:t>
              </a:r>
            </a:p>
          </p:txBody>
        </p:sp>
        <p:sp>
          <p:nvSpPr>
            <p:cNvPr id="463" name="矩形: 圓角 462">
              <a:extLst>
                <a:ext uri="{FF2B5EF4-FFF2-40B4-BE49-F238E27FC236}">
                  <a16:creationId xmlns:a16="http://schemas.microsoft.com/office/drawing/2014/main" id="{C9F6D02F-07C1-A1D4-36AC-C6F4A66641BF}"/>
                </a:ext>
              </a:extLst>
            </p:cNvPr>
            <p:cNvSpPr/>
            <p:nvPr/>
          </p:nvSpPr>
          <p:spPr>
            <a:xfrm>
              <a:off x="1550702" y="3524012"/>
              <a:ext cx="1269546" cy="49802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/>
                <a:t>名目尺度</a:t>
              </a:r>
            </a:p>
          </p:txBody>
        </p:sp>
        <p:sp>
          <p:nvSpPr>
            <p:cNvPr id="464" name="矩形: 圓角 463">
              <a:extLst>
                <a:ext uri="{FF2B5EF4-FFF2-40B4-BE49-F238E27FC236}">
                  <a16:creationId xmlns:a16="http://schemas.microsoft.com/office/drawing/2014/main" id="{85B1321B-2958-40ED-5058-6D44F3E10CB8}"/>
                </a:ext>
              </a:extLst>
            </p:cNvPr>
            <p:cNvSpPr/>
            <p:nvPr/>
          </p:nvSpPr>
          <p:spPr>
            <a:xfrm>
              <a:off x="3156517" y="3524012"/>
              <a:ext cx="1269546" cy="49802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/>
                <a:t>順序尺度</a:t>
              </a:r>
            </a:p>
          </p:txBody>
        </p:sp>
        <p:sp>
          <p:nvSpPr>
            <p:cNvPr id="465" name="矩形: 圓角 464">
              <a:extLst>
                <a:ext uri="{FF2B5EF4-FFF2-40B4-BE49-F238E27FC236}">
                  <a16:creationId xmlns:a16="http://schemas.microsoft.com/office/drawing/2014/main" id="{4C5AD3AE-D633-33BD-8E47-62347BBB7EEC}"/>
                </a:ext>
              </a:extLst>
            </p:cNvPr>
            <p:cNvSpPr/>
            <p:nvPr/>
          </p:nvSpPr>
          <p:spPr>
            <a:xfrm>
              <a:off x="4762332" y="3535056"/>
              <a:ext cx="1269546" cy="49802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/>
                <a:t>區間尺度</a:t>
              </a:r>
            </a:p>
          </p:txBody>
        </p:sp>
        <p:sp>
          <p:nvSpPr>
            <p:cNvPr id="466" name="矩形: 圓角 465">
              <a:extLst>
                <a:ext uri="{FF2B5EF4-FFF2-40B4-BE49-F238E27FC236}">
                  <a16:creationId xmlns:a16="http://schemas.microsoft.com/office/drawing/2014/main" id="{E8A32A77-39C6-9A37-DDEF-CC4AA34C2C0F}"/>
                </a:ext>
              </a:extLst>
            </p:cNvPr>
            <p:cNvSpPr/>
            <p:nvPr/>
          </p:nvSpPr>
          <p:spPr>
            <a:xfrm>
              <a:off x="6368147" y="3535056"/>
              <a:ext cx="1269546" cy="49802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/>
                <a:t>比率尺度</a:t>
              </a:r>
            </a:p>
          </p:txBody>
        </p:sp>
        <p:cxnSp>
          <p:nvCxnSpPr>
            <p:cNvPr id="468" name="直線接點 467">
              <a:extLst>
                <a:ext uri="{FF2B5EF4-FFF2-40B4-BE49-F238E27FC236}">
                  <a16:creationId xmlns:a16="http://schemas.microsoft.com/office/drawing/2014/main" id="{A568AB06-472E-9AF4-05EB-E431F56CABC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012522"/>
              <a:ext cx="0" cy="26531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9" name="直線接點 468">
              <a:extLst>
                <a:ext uri="{FF2B5EF4-FFF2-40B4-BE49-F238E27FC236}">
                  <a16:creationId xmlns:a16="http://schemas.microsoft.com/office/drawing/2014/main" id="{EC1A43CA-AF40-C6F5-9BAD-FBDB78150787}"/>
                </a:ext>
              </a:extLst>
            </p:cNvPr>
            <p:cNvCxnSpPr>
              <a:cxnSpLocks/>
            </p:cNvCxnSpPr>
            <p:nvPr/>
          </p:nvCxnSpPr>
          <p:spPr>
            <a:xfrm>
              <a:off x="3022827" y="2277836"/>
              <a:ext cx="0" cy="228571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0" name="直線接點 469">
              <a:extLst>
                <a:ext uri="{FF2B5EF4-FFF2-40B4-BE49-F238E27FC236}">
                  <a16:creationId xmlns:a16="http://schemas.microsoft.com/office/drawing/2014/main" id="{E4B8016A-FFD9-C0A4-0D3D-352605B617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2827" y="2277835"/>
              <a:ext cx="3111275" cy="1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6" name="直線接點 475">
              <a:extLst>
                <a:ext uri="{FF2B5EF4-FFF2-40B4-BE49-F238E27FC236}">
                  <a16:creationId xmlns:a16="http://schemas.microsoft.com/office/drawing/2014/main" id="{CC9B8573-0A6A-BD2C-3ACB-855EBEB0B89D}"/>
                </a:ext>
              </a:extLst>
            </p:cNvPr>
            <p:cNvCxnSpPr>
              <a:cxnSpLocks/>
            </p:cNvCxnSpPr>
            <p:nvPr/>
          </p:nvCxnSpPr>
          <p:spPr>
            <a:xfrm>
              <a:off x="6134102" y="2277835"/>
              <a:ext cx="0" cy="228571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9" name="直線接點 488">
              <a:extLst>
                <a:ext uri="{FF2B5EF4-FFF2-40B4-BE49-F238E27FC236}">
                  <a16:creationId xmlns:a16="http://schemas.microsoft.com/office/drawing/2014/main" id="{8ACD4F86-DEF0-505F-1F75-B54A1C2422A9}"/>
                </a:ext>
              </a:extLst>
            </p:cNvPr>
            <p:cNvCxnSpPr>
              <a:cxnSpLocks/>
            </p:cNvCxnSpPr>
            <p:nvPr/>
          </p:nvCxnSpPr>
          <p:spPr>
            <a:xfrm>
              <a:off x="3022827" y="3004428"/>
              <a:ext cx="0" cy="26531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0" name="直線接點 489">
              <a:extLst>
                <a:ext uri="{FF2B5EF4-FFF2-40B4-BE49-F238E27FC236}">
                  <a16:creationId xmlns:a16="http://schemas.microsoft.com/office/drawing/2014/main" id="{44E88196-4A03-5FA1-A1C7-F9E61FA6461F}"/>
                </a:ext>
              </a:extLst>
            </p:cNvPr>
            <p:cNvCxnSpPr>
              <a:cxnSpLocks/>
            </p:cNvCxnSpPr>
            <p:nvPr/>
          </p:nvCxnSpPr>
          <p:spPr>
            <a:xfrm>
              <a:off x="2185475" y="3258698"/>
              <a:ext cx="0" cy="26531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1" name="直線接點 490">
              <a:extLst>
                <a:ext uri="{FF2B5EF4-FFF2-40B4-BE49-F238E27FC236}">
                  <a16:creationId xmlns:a16="http://schemas.microsoft.com/office/drawing/2014/main" id="{DEB498E6-4EC4-EC08-15F1-6DF20422F4ED}"/>
                </a:ext>
              </a:extLst>
            </p:cNvPr>
            <p:cNvCxnSpPr>
              <a:cxnSpLocks/>
            </p:cNvCxnSpPr>
            <p:nvPr/>
          </p:nvCxnSpPr>
          <p:spPr>
            <a:xfrm>
              <a:off x="3795523" y="3244877"/>
              <a:ext cx="0" cy="26531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2" name="直線接點 491">
              <a:extLst>
                <a:ext uri="{FF2B5EF4-FFF2-40B4-BE49-F238E27FC236}">
                  <a16:creationId xmlns:a16="http://schemas.microsoft.com/office/drawing/2014/main" id="{22DE0A50-AAB3-3DA5-1F92-5F8F52DF2EBC}"/>
                </a:ext>
              </a:extLst>
            </p:cNvPr>
            <p:cNvCxnSpPr>
              <a:cxnSpLocks/>
            </p:cNvCxnSpPr>
            <p:nvPr/>
          </p:nvCxnSpPr>
          <p:spPr>
            <a:xfrm>
              <a:off x="6146802" y="3004428"/>
              <a:ext cx="0" cy="26531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3" name="直線接點 492">
              <a:extLst>
                <a:ext uri="{FF2B5EF4-FFF2-40B4-BE49-F238E27FC236}">
                  <a16:creationId xmlns:a16="http://schemas.microsoft.com/office/drawing/2014/main" id="{AF0BBDFD-FE58-BC7F-86FF-2CF93C87D7E3}"/>
                </a:ext>
              </a:extLst>
            </p:cNvPr>
            <p:cNvCxnSpPr>
              <a:cxnSpLocks/>
            </p:cNvCxnSpPr>
            <p:nvPr/>
          </p:nvCxnSpPr>
          <p:spPr>
            <a:xfrm>
              <a:off x="5397105" y="3269742"/>
              <a:ext cx="0" cy="26531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4" name="直線接點 493">
              <a:extLst>
                <a:ext uri="{FF2B5EF4-FFF2-40B4-BE49-F238E27FC236}">
                  <a16:creationId xmlns:a16="http://schemas.microsoft.com/office/drawing/2014/main" id="{34A62A62-7D9A-427C-CC4C-ECF733C2CE31}"/>
                </a:ext>
              </a:extLst>
            </p:cNvPr>
            <p:cNvCxnSpPr>
              <a:cxnSpLocks/>
            </p:cNvCxnSpPr>
            <p:nvPr/>
          </p:nvCxnSpPr>
          <p:spPr>
            <a:xfrm>
              <a:off x="6999674" y="3268853"/>
              <a:ext cx="0" cy="26531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5" name="直線接點 494">
              <a:extLst>
                <a:ext uri="{FF2B5EF4-FFF2-40B4-BE49-F238E27FC236}">
                  <a16:creationId xmlns:a16="http://schemas.microsoft.com/office/drawing/2014/main" id="{672C6A8C-60F3-470A-D5E3-6D6076C31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8072" y="3258698"/>
              <a:ext cx="1633218" cy="2059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7" name="直線接點 496">
              <a:extLst>
                <a:ext uri="{FF2B5EF4-FFF2-40B4-BE49-F238E27FC236}">
                  <a16:creationId xmlns:a16="http://schemas.microsoft.com/office/drawing/2014/main" id="{986F0C85-9172-ACE4-99BE-1C7BE0C6A7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7105" y="3269742"/>
              <a:ext cx="1601582" cy="6927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75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5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資料採礦</a:t>
            </a:r>
            <a:endParaRPr dirty="0"/>
          </a:p>
        </p:txBody>
      </p:sp>
      <p:sp>
        <p:nvSpPr>
          <p:cNvPr id="461" name="Google Shape;461;p46"/>
          <p:cNvSpPr txBox="1">
            <a:spLocks noGrp="1"/>
          </p:cNvSpPr>
          <p:nvPr>
            <p:ph type="subTitle" idx="3"/>
          </p:nvPr>
        </p:nvSpPr>
        <p:spPr>
          <a:xfrm>
            <a:off x="4379537" y="1699913"/>
            <a:ext cx="1357520" cy="4083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/>
              <a:t>預測</a:t>
            </a:r>
            <a:endParaRPr lang="en" sz="1800" dirty="0"/>
          </a:p>
        </p:txBody>
      </p: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1F18954-7EE0-FAF8-5896-22BD869D3E70}"/>
              </a:ext>
            </a:extLst>
          </p:cNvPr>
          <p:cNvGrpSpPr/>
          <p:nvPr/>
        </p:nvGrpSpPr>
        <p:grpSpPr>
          <a:xfrm>
            <a:off x="3738140" y="1675626"/>
            <a:ext cx="468873" cy="408366"/>
            <a:chOff x="5858925" y="1666800"/>
            <a:chExt cx="630000" cy="548700"/>
          </a:xfrm>
        </p:grpSpPr>
        <p:sp>
          <p:nvSpPr>
            <p:cNvPr id="8" name="Google Shape;464;p46">
              <a:extLst>
                <a:ext uri="{FF2B5EF4-FFF2-40B4-BE49-F238E27FC236}">
                  <a16:creationId xmlns:a16="http://schemas.microsoft.com/office/drawing/2014/main" id="{35C0F6EC-383C-D352-F3C8-38313E2FE8CA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465;p46">
              <a:extLst>
                <a:ext uri="{FF2B5EF4-FFF2-40B4-BE49-F238E27FC236}">
                  <a16:creationId xmlns:a16="http://schemas.microsoft.com/office/drawing/2014/main" id="{3A659B19-4D51-7F4D-8BD1-594D3DC0F63F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0" name="Google Shape;466;p46">
                <a:extLst>
                  <a:ext uri="{FF2B5EF4-FFF2-40B4-BE49-F238E27FC236}">
                    <a16:creationId xmlns:a16="http://schemas.microsoft.com/office/drawing/2014/main" id="{AB610C1A-01A5-9296-78A7-A782E5005AD4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" name="Google Shape;467;p46">
                <a:extLst>
                  <a:ext uri="{FF2B5EF4-FFF2-40B4-BE49-F238E27FC236}">
                    <a16:creationId xmlns:a16="http://schemas.microsoft.com/office/drawing/2014/main" id="{F0521139-4069-D2EC-2E40-356F1205C595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" name="Google Shape;468;p46">
                <a:extLst>
                  <a:ext uri="{FF2B5EF4-FFF2-40B4-BE49-F238E27FC236}">
                    <a16:creationId xmlns:a16="http://schemas.microsoft.com/office/drawing/2014/main" id="{3173E5AC-D7EC-2DAC-1667-3FA0835D3F09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4" name="Google Shape;461;p46">
            <a:extLst>
              <a:ext uri="{FF2B5EF4-FFF2-40B4-BE49-F238E27FC236}">
                <a16:creationId xmlns:a16="http://schemas.microsoft.com/office/drawing/2014/main" id="{FC155E61-40DF-42F9-EAF4-2807C70AF860}"/>
              </a:ext>
            </a:extLst>
          </p:cNvPr>
          <p:cNvSpPr txBox="1">
            <a:spLocks/>
          </p:cNvSpPr>
          <p:nvPr/>
        </p:nvSpPr>
        <p:spPr>
          <a:xfrm>
            <a:off x="4376621" y="2383782"/>
            <a:ext cx="1357521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zh-TW" altLang="en-US" sz="1800" dirty="0"/>
              <a:t>識別</a:t>
            </a:r>
            <a:endParaRPr lang="en" sz="180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5C2A43F-81AB-2457-0756-6384F28D7612}"/>
              </a:ext>
            </a:extLst>
          </p:cNvPr>
          <p:cNvGrpSpPr/>
          <p:nvPr/>
        </p:nvGrpSpPr>
        <p:grpSpPr>
          <a:xfrm>
            <a:off x="3743678" y="2335949"/>
            <a:ext cx="468873" cy="408366"/>
            <a:chOff x="5858925" y="1666800"/>
            <a:chExt cx="630000" cy="548700"/>
          </a:xfrm>
        </p:grpSpPr>
        <p:sp>
          <p:nvSpPr>
            <p:cNvPr id="16" name="Google Shape;464;p46">
              <a:extLst>
                <a:ext uri="{FF2B5EF4-FFF2-40B4-BE49-F238E27FC236}">
                  <a16:creationId xmlns:a16="http://schemas.microsoft.com/office/drawing/2014/main" id="{0180BE12-F533-319D-3D44-D6615CA70084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465;p46">
              <a:extLst>
                <a:ext uri="{FF2B5EF4-FFF2-40B4-BE49-F238E27FC236}">
                  <a16:creationId xmlns:a16="http://schemas.microsoft.com/office/drawing/2014/main" id="{B2BE8A87-41CC-050C-FA33-6F2C6E4F1CFE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8" name="Google Shape;466;p46">
                <a:extLst>
                  <a:ext uri="{FF2B5EF4-FFF2-40B4-BE49-F238E27FC236}">
                    <a16:creationId xmlns:a16="http://schemas.microsoft.com/office/drawing/2014/main" id="{85F163E2-471D-E3E1-5967-56CA574C539E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467;p46">
                <a:extLst>
                  <a:ext uri="{FF2B5EF4-FFF2-40B4-BE49-F238E27FC236}">
                    <a16:creationId xmlns:a16="http://schemas.microsoft.com/office/drawing/2014/main" id="{966C6D83-1670-DC0E-879A-AE8FBDE3F232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" name="Google Shape;468;p46">
                <a:extLst>
                  <a:ext uri="{FF2B5EF4-FFF2-40B4-BE49-F238E27FC236}">
                    <a16:creationId xmlns:a16="http://schemas.microsoft.com/office/drawing/2014/main" id="{065AB199-F6A6-2801-FCAD-9DF0198FAE98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1" name="Google Shape;461;p46">
            <a:extLst>
              <a:ext uri="{FF2B5EF4-FFF2-40B4-BE49-F238E27FC236}">
                <a16:creationId xmlns:a16="http://schemas.microsoft.com/office/drawing/2014/main" id="{0B911225-7AA3-7A6F-E0D9-DE39B978E228}"/>
              </a:ext>
            </a:extLst>
          </p:cNvPr>
          <p:cNvSpPr txBox="1">
            <a:spLocks/>
          </p:cNvSpPr>
          <p:nvPr/>
        </p:nvSpPr>
        <p:spPr>
          <a:xfrm>
            <a:off x="4376622" y="3045800"/>
            <a:ext cx="1357520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zh-TW" altLang="en-US" sz="1800" dirty="0"/>
              <a:t>分類</a:t>
            </a:r>
            <a:endParaRPr lang="en" sz="1800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AB4BB96-2897-4310-F77F-B2E226B02BCA}"/>
              </a:ext>
            </a:extLst>
          </p:cNvPr>
          <p:cNvGrpSpPr/>
          <p:nvPr/>
        </p:nvGrpSpPr>
        <p:grpSpPr>
          <a:xfrm>
            <a:off x="3746595" y="2997967"/>
            <a:ext cx="468873" cy="408366"/>
            <a:chOff x="5858925" y="1666800"/>
            <a:chExt cx="630000" cy="548700"/>
          </a:xfrm>
        </p:grpSpPr>
        <p:sp>
          <p:nvSpPr>
            <p:cNvPr id="23" name="Google Shape;464;p46">
              <a:extLst>
                <a:ext uri="{FF2B5EF4-FFF2-40B4-BE49-F238E27FC236}">
                  <a16:creationId xmlns:a16="http://schemas.microsoft.com/office/drawing/2014/main" id="{BE807218-12DA-37A5-0342-BB8E6375252F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465;p46">
              <a:extLst>
                <a:ext uri="{FF2B5EF4-FFF2-40B4-BE49-F238E27FC236}">
                  <a16:creationId xmlns:a16="http://schemas.microsoft.com/office/drawing/2014/main" id="{5FA00057-170C-7023-7E3D-E01A4A66D084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25" name="Google Shape;466;p46">
                <a:extLst>
                  <a:ext uri="{FF2B5EF4-FFF2-40B4-BE49-F238E27FC236}">
                    <a16:creationId xmlns:a16="http://schemas.microsoft.com/office/drawing/2014/main" id="{A7AC017B-5EE2-AC42-1147-6070E41A559C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" name="Google Shape;467;p46">
                <a:extLst>
                  <a:ext uri="{FF2B5EF4-FFF2-40B4-BE49-F238E27FC236}">
                    <a16:creationId xmlns:a16="http://schemas.microsoft.com/office/drawing/2014/main" id="{B8BB221A-BF79-665C-36E0-BF5596824800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" name="Google Shape;468;p46">
                <a:extLst>
                  <a:ext uri="{FF2B5EF4-FFF2-40B4-BE49-F238E27FC236}">
                    <a16:creationId xmlns:a16="http://schemas.microsoft.com/office/drawing/2014/main" id="{A66CD90A-1AD0-E74F-5E0F-5816024FBA0E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7109B02C-D8CB-A63C-E529-CC958597718E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05</a:t>
            </a:r>
            <a:endParaRPr lang="zh-TW" altLang="en-US" dirty="0"/>
          </a:p>
        </p:txBody>
      </p:sp>
      <p:sp>
        <p:nvSpPr>
          <p:cNvPr id="3" name="Google Shape;461;p46">
            <a:extLst>
              <a:ext uri="{FF2B5EF4-FFF2-40B4-BE49-F238E27FC236}">
                <a16:creationId xmlns:a16="http://schemas.microsoft.com/office/drawing/2014/main" id="{7A379A9D-964B-FB78-5206-48B5304CD3D5}"/>
              </a:ext>
            </a:extLst>
          </p:cNvPr>
          <p:cNvSpPr txBox="1">
            <a:spLocks/>
          </p:cNvSpPr>
          <p:nvPr/>
        </p:nvSpPr>
        <p:spPr>
          <a:xfrm>
            <a:off x="4376621" y="3706123"/>
            <a:ext cx="1357521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zh-TW" altLang="en-US" sz="1800" dirty="0"/>
              <a:t>最佳化</a:t>
            </a:r>
            <a:endParaRPr lang="en" sz="18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4E3D625-4FF3-B231-9C1F-2753E792EB5B}"/>
              </a:ext>
            </a:extLst>
          </p:cNvPr>
          <p:cNvGrpSpPr/>
          <p:nvPr/>
        </p:nvGrpSpPr>
        <p:grpSpPr>
          <a:xfrm>
            <a:off x="3746595" y="3658290"/>
            <a:ext cx="468873" cy="408366"/>
            <a:chOff x="5858925" y="1666800"/>
            <a:chExt cx="630000" cy="548700"/>
          </a:xfrm>
        </p:grpSpPr>
        <p:sp>
          <p:nvSpPr>
            <p:cNvPr id="5" name="Google Shape;464;p46">
              <a:extLst>
                <a:ext uri="{FF2B5EF4-FFF2-40B4-BE49-F238E27FC236}">
                  <a16:creationId xmlns:a16="http://schemas.microsoft.com/office/drawing/2014/main" id="{69832543-A33B-E5D2-CB17-E6186E6712E1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465;p46">
              <a:extLst>
                <a:ext uri="{FF2B5EF4-FFF2-40B4-BE49-F238E27FC236}">
                  <a16:creationId xmlns:a16="http://schemas.microsoft.com/office/drawing/2014/main" id="{7E3CDCC0-9F88-C27F-B579-9A6124B153E8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3" name="Google Shape;466;p46">
                <a:extLst>
                  <a:ext uri="{FF2B5EF4-FFF2-40B4-BE49-F238E27FC236}">
                    <a16:creationId xmlns:a16="http://schemas.microsoft.com/office/drawing/2014/main" id="{47B0C8AB-E520-9254-1E41-17FC300FA460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" name="Google Shape;467;p46">
                <a:extLst>
                  <a:ext uri="{FF2B5EF4-FFF2-40B4-BE49-F238E27FC236}">
                    <a16:creationId xmlns:a16="http://schemas.microsoft.com/office/drawing/2014/main" id="{A123C562-6160-241C-0822-7BEDD892156D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" name="Google Shape;468;p46">
                <a:extLst>
                  <a:ext uri="{FF2B5EF4-FFF2-40B4-BE49-F238E27FC236}">
                    <a16:creationId xmlns:a16="http://schemas.microsoft.com/office/drawing/2014/main" id="{406C461A-7161-2F51-2F71-CAF98DE79179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061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2"/>
          <p:cNvSpPr txBox="1">
            <a:spLocks noGrp="1"/>
          </p:cNvSpPr>
          <p:nvPr>
            <p:ph type="title"/>
          </p:nvPr>
        </p:nvSpPr>
        <p:spPr>
          <a:xfrm>
            <a:off x="720000" y="60858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資料採礦</a:t>
            </a:r>
            <a:endParaRPr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D5582832-DF95-7EC1-8F22-DE77B8D3C3AE}"/>
              </a:ext>
            </a:extLst>
          </p:cNvPr>
          <p:cNvGrpSpPr/>
          <p:nvPr/>
        </p:nvGrpSpPr>
        <p:grpSpPr>
          <a:xfrm>
            <a:off x="809747" y="2221714"/>
            <a:ext cx="7524505" cy="1329032"/>
            <a:chOff x="801796" y="1955014"/>
            <a:chExt cx="7524505" cy="1329032"/>
          </a:xfrm>
        </p:grpSpPr>
        <p:sp>
          <p:nvSpPr>
            <p:cNvPr id="771" name="Google Shape;771;p62"/>
            <p:cNvSpPr txBox="1"/>
            <p:nvPr/>
          </p:nvSpPr>
          <p:spPr>
            <a:xfrm>
              <a:off x="801796" y="2854446"/>
              <a:ext cx="1364254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篩選</a:t>
              </a:r>
              <a:endParaRPr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91A136AB-45C6-90C5-EDF4-E202F22F919D}"/>
                </a:ext>
              </a:extLst>
            </p:cNvPr>
            <p:cNvGrpSpPr/>
            <p:nvPr/>
          </p:nvGrpSpPr>
          <p:grpSpPr>
            <a:xfrm>
              <a:off x="989660" y="1955014"/>
              <a:ext cx="7336641" cy="1329032"/>
              <a:chOff x="989660" y="1955014"/>
              <a:chExt cx="7336641" cy="1329032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0DB67F0F-8FFE-2AF6-4364-149CD4F81B87}"/>
                  </a:ext>
                </a:extLst>
              </p:cNvPr>
              <p:cNvGrpSpPr/>
              <p:nvPr/>
            </p:nvGrpSpPr>
            <p:grpSpPr>
              <a:xfrm>
                <a:off x="989660" y="1955014"/>
                <a:ext cx="7148777" cy="599621"/>
                <a:chOff x="1057963" y="1874150"/>
                <a:chExt cx="8966649" cy="752100"/>
              </a:xfrm>
            </p:grpSpPr>
            <p:cxnSp>
              <p:nvCxnSpPr>
                <p:cNvPr id="779" name="Google Shape;779;p62"/>
                <p:cNvCxnSpPr>
                  <a:stCxn id="780" idx="3"/>
                  <a:endCxn id="781" idx="1"/>
                </p:cNvCxnSpPr>
                <p:nvPr/>
              </p:nvCxnSpPr>
              <p:spPr>
                <a:xfrm>
                  <a:off x="2297863" y="2250200"/>
                  <a:ext cx="6918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80" name="Google Shape;780;p62"/>
                <p:cNvSpPr txBox="1"/>
                <p:nvPr/>
              </p:nvSpPr>
              <p:spPr>
                <a:xfrm>
                  <a:off x="1057963" y="1874150"/>
                  <a:ext cx="1239900" cy="7521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3600" b="1" dirty="0">
                      <a:solidFill>
                        <a:schemeClr val="lt1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01</a:t>
                  </a:r>
                  <a:endParaRPr sz="3600" b="1" dirty="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781" name="Google Shape;781;p62"/>
                <p:cNvSpPr txBox="1"/>
                <p:nvPr/>
              </p:nvSpPr>
              <p:spPr>
                <a:xfrm>
                  <a:off x="2989662" y="1874150"/>
                  <a:ext cx="1239900" cy="7521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3600" b="1">
                      <a:solidFill>
                        <a:schemeClr val="lt1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02</a:t>
                  </a:r>
                  <a:endParaRPr sz="3600" b="1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782" name="Google Shape;782;p62"/>
                <p:cNvSpPr txBox="1"/>
                <p:nvPr/>
              </p:nvSpPr>
              <p:spPr>
                <a:xfrm>
                  <a:off x="6853037" y="1874150"/>
                  <a:ext cx="1239900" cy="7521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3600" b="1">
                      <a:solidFill>
                        <a:schemeClr val="lt1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04</a:t>
                  </a:r>
                  <a:endParaRPr sz="3600" b="1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783" name="Google Shape;783;p62"/>
                <p:cNvSpPr txBox="1"/>
                <p:nvPr/>
              </p:nvSpPr>
              <p:spPr>
                <a:xfrm>
                  <a:off x="4921362" y="1874150"/>
                  <a:ext cx="1239900" cy="7521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3600" b="1">
                      <a:solidFill>
                        <a:schemeClr val="lt1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03</a:t>
                  </a:r>
                  <a:endParaRPr sz="3600" b="1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cxnSp>
              <p:nvCxnSpPr>
                <p:cNvPr id="784" name="Google Shape;784;p62"/>
                <p:cNvCxnSpPr>
                  <a:stCxn id="781" idx="3"/>
                  <a:endCxn id="783" idx="1"/>
                </p:cNvCxnSpPr>
                <p:nvPr/>
              </p:nvCxnSpPr>
              <p:spPr>
                <a:xfrm>
                  <a:off x="4229562" y="2250200"/>
                  <a:ext cx="6918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62"/>
                <p:cNvCxnSpPr>
                  <a:stCxn id="783" idx="3"/>
                  <a:endCxn id="782" idx="1"/>
                </p:cNvCxnSpPr>
                <p:nvPr/>
              </p:nvCxnSpPr>
              <p:spPr>
                <a:xfrm>
                  <a:off x="6161262" y="2250200"/>
                  <a:ext cx="6918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" name="Google Shape;779;p62">
                  <a:extLst>
                    <a:ext uri="{FF2B5EF4-FFF2-40B4-BE49-F238E27FC236}">
                      <a16:creationId xmlns:a16="http://schemas.microsoft.com/office/drawing/2014/main" id="{5A84A7AB-74E3-52BB-812A-6DCFFE5F014F}"/>
                    </a:ext>
                  </a:extLst>
                </p:cNvPr>
                <p:cNvCxnSpPr>
                  <a:endCxn id="3" idx="1"/>
                </p:cNvCxnSpPr>
                <p:nvPr/>
              </p:nvCxnSpPr>
              <p:spPr>
                <a:xfrm>
                  <a:off x="8092913" y="2250200"/>
                  <a:ext cx="6918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" name="Google Shape;781;p62">
                  <a:extLst>
                    <a:ext uri="{FF2B5EF4-FFF2-40B4-BE49-F238E27FC236}">
                      <a16:creationId xmlns:a16="http://schemas.microsoft.com/office/drawing/2014/main" id="{D3875475-2BF4-7B85-9FEE-6F52015B6826}"/>
                    </a:ext>
                  </a:extLst>
                </p:cNvPr>
                <p:cNvSpPr txBox="1"/>
                <p:nvPr/>
              </p:nvSpPr>
              <p:spPr>
                <a:xfrm>
                  <a:off x="8784712" y="1874150"/>
                  <a:ext cx="1239900" cy="7521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3600" b="1" dirty="0">
                      <a:solidFill>
                        <a:schemeClr val="lt1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0</a:t>
                  </a:r>
                  <a:r>
                    <a:rPr lang="en-US" altLang="zh-TW" sz="3600" b="1" dirty="0">
                      <a:solidFill>
                        <a:schemeClr val="lt1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5</a:t>
                  </a:r>
                  <a:endParaRPr sz="3600" b="1" dirty="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  <p:sp>
            <p:nvSpPr>
              <p:cNvPr id="5" name="Google Shape;771;p62">
                <a:extLst>
                  <a:ext uri="{FF2B5EF4-FFF2-40B4-BE49-F238E27FC236}">
                    <a16:creationId xmlns:a16="http://schemas.microsoft.com/office/drawing/2014/main" id="{93D05E1A-253E-EA53-A113-323EE4485B62}"/>
                  </a:ext>
                </a:extLst>
              </p:cNvPr>
              <p:cNvSpPr txBox="1"/>
              <p:nvPr/>
            </p:nvSpPr>
            <p:spPr>
              <a:xfrm>
                <a:off x="2341868" y="2854446"/>
                <a:ext cx="1364254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800" b="1" dirty="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前置處理</a:t>
                </a:r>
                <a:endParaRPr sz="1800" b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6" name="Google Shape;771;p62">
                <a:extLst>
                  <a:ext uri="{FF2B5EF4-FFF2-40B4-BE49-F238E27FC236}">
                    <a16:creationId xmlns:a16="http://schemas.microsoft.com/office/drawing/2014/main" id="{91F75DD4-DD9F-96A5-8ED0-90064128DBF4}"/>
                  </a:ext>
                </a:extLst>
              </p:cNvPr>
              <p:cNvSpPr txBox="1"/>
              <p:nvPr/>
            </p:nvSpPr>
            <p:spPr>
              <a:xfrm>
                <a:off x="3881940" y="2854446"/>
                <a:ext cx="1364254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800" b="1" dirty="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轉換</a:t>
                </a:r>
                <a:endParaRPr sz="1800" b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7" name="Google Shape;771;p62">
                <a:extLst>
                  <a:ext uri="{FF2B5EF4-FFF2-40B4-BE49-F238E27FC236}">
                    <a16:creationId xmlns:a16="http://schemas.microsoft.com/office/drawing/2014/main" id="{74586BD1-E1A3-1DC0-B8C3-C2B5D713354C}"/>
                  </a:ext>
                </a:extLst>
              </p:cNvPr>
              <p:cNvSpPr txBox="1"/>
              <p:nvPr/>
            </p:nvSpPr>
            <p:spPr>
              <a:xfrm>
                <a:off x="5421994" y="2854446"/>
                <a:ext cx="1364254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800" b="1" dirty="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資料採礦</a:t>
                </a:r>
                <a:endParaRPr sz="1800" b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8" name="Google Shape;771;p62">
                <a:extLst>
                  <a:ext uri="{FF2B5EF4-FFF2-40B4-BE49-F238E27FC236}">
                    <a16:creationId xmlns:a16="http://schemas.microsoft.com/office/drawing/2014/main" id="{3C12B493-7621-86F1-5B83-F621DAC553F2}"/>
                  </a:ext>
                </a:extLst>
              </p:cNvPr>
              <p:cNvSpPr txBox="1"/>
              <p:nvPr/>
            </p:nvSpPr>
            <p:spPr>
              <a:xfrm>
                <a:off x="6962047" y="2854446"/>
                <a:ext cx="1364254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800" b="1" dirty="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直譯與評估</a:t>
                </a:r>
                <a:endParaRPr sz="1800" b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CE8E54-F190-A1AE-6D35-C59D63CCD04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06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6D29C5C-D6C2-16C7-4411-4BBC779CD04D}"/>
              </a:ext>
            </a:extLst>
          </p:cNvPr>
          <p:cNvCxnSpPr>
            <a:stCxn id="780" idx="3"/>
            <a:endCxn id="781" idx="1"/>
          </p:cNvCxnSpPr>
          <p:nvPr/>
        </p:nvCxnSpPr>
        <p:spPr>
          <a:xfrm>
            <a:off x="1986137" y="2521525"/>
            <a:ext cx="55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A262900-1D18-EAED-8748-687E339098F2}"/>
              </a:ext>
            </a:extLst>
          </p:cNvPr>
          <p:cNvCxnSpPr/>
          <p:nvPr/>
        </p:nvCxnSpPr>
        <p:spPr>
          <a:xfrm>
            <a:off x="3526210" y="2521525"/>
            <a:ext cx="55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2049992-1ACB-D05C-5DC0-C1BE3A5879EB}"/>
              </a:ext>
            </a:extLst>
          </p:cNvPr>
          <p:cNvCxnSpPr/>
          <p:nvPr/>
        </p:nvCxnSpPr>
        <p:spPr>
          <a:xfrm>
            <a:off x="5066282" y="2521525"/>
            <a:ext cx="55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A60E241-F8E3-91E7-9F15-A6F64FA128DE}"/>
              </a:ext>
            </a:extLst>
          </p:cNvPr>
          <p:cNvCxnSpPr/>
          <p:nvPr/>
        </p:nvCxnSpPr>
        <p:spPr>
          <a:xfrm>
            <a:off x="6606316" y="2521525"/>
            <a:ext cx="55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4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5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資料科學處理過程</a:t>
            </a:r>
            <a:endParaRPr dirty="0"/>
          </a:p>
        </p:txBody>
      </p: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7109B02C-D8CB-A63C-E529-CC958597718E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07</a:t>
            </a:r>
            <a:endParaRPr lang="zh-TW" alt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2E28573-49C9-46B0-0D33-C84E79E10347}"/>
              </a:ext>
            </a:extLst>
          </p:cNvPr>
          <p:cNvGrpSpPr/>
          <p:nvPr/>
        </p:nvGrpSpPr>
        <p:grpSpPr>
          <a:xfrm>
            <a:off x="3241402" y="1630740"/>
            <a:ext cx="2661196" cy="2778585"/>
            <a:chOff x="3298734" y="1690006"/>
            <a:chExt cx="2661196" cy="2778585"/>
          </a:xfrm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39AEE16F-62EC-77AB-6A38-CBB7C08D8524}"/>
                </a:ext>
              </a:extLst>
            </p:cNvPr>
            <p:cNvSpPr/>
            <p:nvPr/>
          </p:nvSpPr>
          <p:spPr>
            <a:xfrm>
              <a:off x="3829052" y="1690006"/>
              <a:ext cx="2130878" cy="36739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dirty="0"/>
                <a:t>詢問有興趣的問題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093FBC91-0A63-39A2-229B-5CE0BE0C8D78}"/>
                </a:ext>
              </a:extLst>
            </p:cNvPr>
            <p:cNvSpPr/>
            <p:nvPr/>
          </p:nvSpPr>
          <p:spPr>
            <a:xfrm>
              <a:off x="3829052" y="2292804"/>
              <a:ext cx="2130878" cy="36739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dirty="0"/>
                <a:t>取得資料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4B0C15D-C6A8-7C80-CC85-F2D27E6BD5E6}"/>
                </a:ext>
              </a:extLst>
            </p:cNvPr>
            <p:cNvSpPr/>
            <p:nvPr/>
          </p:nvSpPr>
          <p:spPr>
            <a:xfrm>
              <a:off x="3829052" y="2895602"/>
              <a:ext cx="2130878" cy="36739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dirty="0"/>
                <a:t>探索資料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735FCB4D-A8C8-9EC7-D5DD-BC7182CF3015}"/>
                </a:ext>
              </a:extLst>
            </p:cNvPr>
            <p:cNvSpPr/>
            <p:nvPr/>
          </p:nvSpPr>
          <p:spPr>
            <a:xfrm>
              <a:off x="3829052" y="3498400"/>
              <a:ext cx="2130878" cy="36739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dirty="0"/>
                <a:t>模型化資料</a:t>
              </a: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DE0EAE37-0497-1007-B3C7-7100F9726972}"/>
                </a:ext>
              </a:extLst>
            </p:cNvPr>
            <p:cNvSpPr/>
            <p:nvPr/>
          </p:nvSpPr>
          <p:spPr>
            <a:xfrm>
              <a:off x="3829052" y="4101198"/>
              <a:ext cx="2130878" cy="36739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dirty="0"/>
                <a:t>溝通和視覺化結果</a:t>
              </a:r>
            </a:p>
          </p:txBody>
        </p: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70229C20-8827-2719-BDB3-6A749CA5B039}"/>
                </a:ext>
              </a:extLst>
            </p:cNvPr>
            <p:cNvSpPr/>
            <p:nvPr/>
          </p:nvSpPr>
          <p:spPr>
            <a:xfrm rot="5400000">
              <a:off x="5351720" y="2058365"/>
              <a:ext cx="214205" cy="21227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箭號: 向右 10">
              <a:extLst>
                <a:ext uri="{FF2B5EF4-FFF2-40B4-BE49-F238E27FC236}">
                  <a16:creationId xmlns:a16="http://schemas.microsoft.com/office/drawing/2014/main" id="{C87F9FD8-AABF-D1CB-097B-88C1D1418B1D}"/>
                </a:ext>
              </a:extLst>
            </p:cNvPr>
            <p:cNvSpPr/>
            <p:nvPr/>
          </p:nvSpPr>
          <p:spPr>
            <a:xfrm rot="5400000">
              <a:off x="5351719" y="2661163"/>
              <a:ext cx="214205" cy="21227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箭號: 向右 11">
              <a:extLst>
                <a:ext uri="{FF2B5EF4-FFF2-40B4-BE49-F238E27FC236}">
                  <a16:creationId xmlns:a16="http://schemas.microsoft.com/office/drawing/2014/main" id="{6660EC35-14C7-ECA2-0200-7336AFAEA5D3}"/>
                </a:ext>
              </a:extLst>
            </p:cNvPr>
            <p:cNvSpPr/>
            <p:nvPr/>
          </p:nvSpPr>
          <p:spPr>
            <a:xfrm rot="5400000">
              <a:off x="5351719" y="3263961"/>
              <a:ext cx="214205" cy="21227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向右 12">
              <a:extLst>
                <a:ext uri="{FF2B5EF4-FFF2-40B4-BE49-F238E27FC236}">
                  <a16:creationId xmlns:a16="http://schemas.microsoft.com/office/drawing/2014/main" id="{42468371-8756-2CD6-81B9-0D728C1B1654}"/>
                </a:ext>
              </a:extLst>
            </p:cNvPr>
            <p:cNvSpPr/>
            <p:nvPr/>
          </p:nvSpPr>
          <p:spPr>
            <a:xfrm rot="5400000">
              <a:off x="5351718" y="3866759"/>
              <a:ext cx="214205" cy="21227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125FD506-7CDF-9932-F9E9-31E8CE851DFA}"/>
                </a:ext>
              </a:extLst>
            </p:cNvPr>
            <p:cNvSpPr/>
            <p:nvPr/>
          </p:nvSpPr>
          <p:spPr>
            <a:xfrm rot="16200000">
              <a:off x="4243916" y="2079565"/>
              <a:ext cx="214205" cy="21227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D2295E8A-56FA-2CF9-57DF-385D4CFEC796}"/>
                </a:ext>
              </a:extLst>
            </p:cNvPr>
            <p:cNvSpPr/>
            <p:nvPr/>
          </p:nvSpPr>
          <p:spPr>
            <a:xfrm rot="16200000">
              <a:off x="4243916" y="2671763"/>
              <a:ext cx="214205" cy="21227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向右 15">
              <a:extLst>
                <a:ext uri="{FF2B5EF4-FFF2-40B4-BE49-F238E27FC236}">
                  <a16:creationId xmlns:a16="http://schemas.microsoft.com/office/drawing/2014/main" id="{55EBF5B9-18A1-A0E3-F4CD-718C62EB6DCD}"/>
                </a:ext>
              </a:extLst>
            </p:cNvPr>
            <p:cNvSpPr/>
            <p:nvPr/>
          </p:nvSpPr>
          <p:spPr>
            <a:xfrm rot="16200000">
              <a:off x="4243916" y="3286778"/>
              <a:ext cx="214205" cy="21227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右 16">
              <a:extLst>
                <a:ext uri="{FF2B5EF4-FFF2-40B4-BE49-F238E27FC236}">
                  <a16:creationId xmlns:a16="http://schemas.microsoft.com/office/drawing/2014/main" id="{72C12AD5-F39D-44CF-A1B0-16508A0ADFC7}"/>
                </a:ext>
              </a:extLst>
            </p:cNvPr>
            <p:cNvSpPr/>
            <p:nvPr/>
          </p:nvSpPr>
          <p:spPr>
            <a:xfrm rot="16200000">
              <a:off x="4243915" y="3887959"/>
              <a:ext cx="214205" cy="21227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箭號: 上彎 18">
              <a:extLst>
                <a:ext uri="{FF2B5EF4-FFF2-40B4-BE49-F238E27FC236}">
                  <a16:creationId xmlns:a16="http://schemas.microsoft.com/office/drawing/2014/main" id="{6476EDF5-B65E-FFAB-1FD3-01BE8C359592}"/>
                </a:ext>
              </a:extLst>
            </p:cNvPr>
            <p:cNvSpPr/>
            <p:nvPr/>
          </p:nvSpPr>
          <p:spPr>
            <a:xfrm rot="16200000" flipV="1">
              <a:off x="2277168" y="2802865"/>
              <a:ext cx="2557485" cy="514352"/>
            </a:xfrm>
            <a:prstGeom prst="bentUpArrow">
              <a:avLst>
                <a:gd name="adj1" fmla="val 27469"/>
                <a:gd name="adj2" fmla="val 25000"/>
                <a:gd name="adj3" fmla="val 25000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62CB2FB-5E82-44A8-EBCC-6854ABB65D09}"/>
                </a:ext>
              </a:extLst>
            </p:cNvPr>
            <p:cNvSpPr/>
            <p:nvPr/>
          </p:nvSpPr>
          <p:spPr>
            <a:xfrm>
              <a:off x="3298734" y="4260850"/>
              <a:ext cx="530317" cy="1333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2C3A3A7-EB4F-1A78-653F-65649568A8EA}"/>
                </a:ext>
              </a:extLst>
            </p:cNvPr>
            <p:cNvSpPr/>
            <p:nvPr/>
          </p:nvSpPr>
          <p:spPr>
            <a:xfrm rot="5400000">
              <a:off x="3303586" y="4219720"/>
              <a:ext cx="133352" cy="104776"/>
            </a:xfrm>
            <a:prstGeom prst="rect">
              <a:avLst/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476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5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Python</a:t>
            </a:r>
            <a:r>
              <a:rPr lang="zh-TW" altLang="en-US" dirty="0">
                <a:solidFill>
                  <a:schemeClr val="dk1"/>
                </a:solidFill>
              </a:rPr>
              <a:t>開發環境</a:t>
            </a:r>
            <a:endParaRPr dirty="0"/>
          </a:p>
        </p:txBody>
      </p: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7109B02C-D8CB-A63C-E529-CC958597718E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08</a:t>
            </a:r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692A6761-845C-51DA-4A92-270D1B80C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6889" l="9778" r="89778">
                        <a14:foregroundMark x1="22222" y1="91111" x2="22222" y2="91111"/>
                        <a14:foregroundMark x1="29778" y1="92444" x2="29778" y2="92444"/>
                        <a14:foregroundMark x1="24000" y1="96889" x2="24000" y2="96889"/>
                        <a14:foregroundMark x1="45778" y1="92889" x2="45778" y2="92889"/>
                        <a14:foregroundMark x1="54667" y1="92444" x2="54667" y2="92444"/>
                        <a14:foregroundMark x1="69778" y1="94222" x2="69778" y2="94222"/>
                        <a14:foregroundMark x1="80889" y1="92000" x2="80889" y2="92000"/>
                        <a14:foregroundMark x1="23556" y1="96444" x2="23556" y2="96444"/>
                        <a14:foregroundMark x1="24000" y1="96889" x2="24889" y2="96889"/>
                        <a14:backgroundMark x1="25778" y1="97333" x2="25778" y2="97333"/>
                        <a14:backgroundMark x1="25333" y1="97778" x2="24889" y2="97778"/>
                        <a14:backgroundMark x1="24444" y1="97778" x2="24444" y2="97588"/>
                        <a14:backgroundMark x1="47111" y1="93333" x2="47111" y2="93333"/>
                        <a14:backgroundMark x1="70667" y1="93778" x2="70667" y2="93778"/>
                        <a14:backgroundMark x1="24889" y1="97778" x2="24889" y2="97778"/>
                        <a14:backgroundMark x1="25778" y1="97778" x2="25778" y2="97778"/>
                        <a14:backgroundMark x1="25333" y1="96889" x2="25333" y2="96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7111" y="2473779"/>
            <a:ext cx="1332215" cy="1332215"/>
          </a:xfrm>
          <a:prstGeom prst="rect">
            <a:avLst/>
          </a:prstGeom>
        </p:spPr>
      </p:pic>
      <p:pic>
        <p:nvPicPr>
          <p:cNvPr id="8" name="圖片 7" descr="一張含有 標誌 的圖片&#10;&#10;自動產生的描述">
            <a:extLst>
              <a:ext uri="{FF2B5EF4-FFF2-40B4-BE49-F238E27FC236}">
                <a16:creationId xmlns:a16="http://schemas.microsoft.com/office/drawing/2014/main" id="{CAFD89BC-FC19-8CC9-1AA4-C56BFCCFC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290" y1="45399" x2="32258" y2="49693"/>
                        <a14:foregroundMark x1="36291" y1="50307" x2="36452" y2="50920"/>
                        <a14:foregroundMark x1="36129" y1="49693" x2="36291" y2="50307"/>
                        <a14:foregroundMark x1="44839" y1="50307" x2="44839" y2="50307"/>
                        <a14:foregroundMark x1="50323" y1="50307" x2="50323" y2="50307"/>
                        <a14:foregroundMark x1="56774" y1="50307" x2="56774" y2="50307"/>
                        <a14:foregroundMark x1="65806" y1="50307" x2="65806" y2="50307"/>
                        <a14:foregroundMark x1="73548" y1="50920" x2="73548" y2="50920"/>
                        <a14:foregroundMark x1="81613" y1="50307" x2="81613" y2="50307"/>
                        <a14:foregroundMark x1="88065" y1="56442" x2="88065" y2="56442"/>
                        <a14:foregroundMark x1="23548" y1="45399" x2="23548" y2="45399"/>
                        <a14:foregroundMark x1="40645" y1="53374" x2="40645" y2="53374"/>
                        <a14:backgroundMark x1="30968" y1="50307" x2="30968" y2="50307"/>
                        <a14:backgroundMark x1="37419" y1="51534" x2="37419" y2="51534"/>
                        <a14:backgroundMark x1="37097" y1="50920" x2="37097" y2="50920"/>
                        <a14:backgroundMark x1="46129" y1="50920" x2="46129" y2="50920"/>
                        <a14:backgroundMark x1="55484" y1="50307" x2="55484" y2="50307"/>
                        <a14:backgroundMark x1="55484" y1="50307" x2="55484" y2="50307"/>
                        <a14:backgroundMark x1="55806" y1="50307" x2="55806" y2="50307"/>
                        <a14:backgroundMark x1="56129" y1="50920" x2="56129" y2="51534"/>
                        <a14:backgroundMark x1="82581" y1="51534" x2="82581" y2="515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3996" y="1489398"/>
            <a:ext cx="2339494" cy="1230121"/>
          </a:xfrm>
          <a:prstGeom prst="rect">
            <a:avLst/>
          </a:prstGeom>
        </p:spPr>
      </p:pic>
      <p:pic>
        <p:nvPicPr>
          <p:cNvPr id="10" name="圖片 9" descr="一張含有 文字, 螢幕, 螢幕擷取畫面, 室內 的圖片&#10;&#10;自動產生的描述">
            <a:extLst>
              <a:ext uri="{FF2B5EF4-FFF2-40B4-BE49-F238E27FC236}">
                <a16:creationId xmlns:a16="http://schemas.microsoft.com/office/drawing/2014/main" id="{D455A23E-E60A-C278-B667-25BE0D621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4146" y="1836963"/>
            <a:ext cx="4223198" cy="22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93687"/>
      </p:ext>
    </p:extLst>
  </p:cSld>
  <p:clrMapOvr>
    <a:masterClrMapping/>
  </p:clrMapOvr>
</p:sld>
</file>

<file path=ppt/theme/theme1.xml><?xml version="1.0" encoding="utf-8"?>
<a:theme xmlns:a="http://schemas.openxmlformats.org/drawingml/2006/main" name="Essential Oils: Extraction Methods by Slidesgo">
  <a:themeElements>
    <a:clrScheme name="Simple Light">
      <a:dk1>
        <a:srgbClr val="1F191A"/>
      </a:dk1>
      <a:lt1>
        <a:srgbClr val="F1EAE5"/>
      </a:lt1>
      <a:dk2>
        <a:srgbClr val="6E7B59"/>
      </a:dk2>
      <a:lt2>
        <a:srgbClr val="9CA589"/>
      </a:lt2>
      <a:accent1>
        <a:srgbClr val="DCB364"/>
      </a:accent1>
      <a:accent2>
        <a:srgbClr val="C59642"/>
      </a:accent2>
      <a:accent3>
        <a:srgbClr val="ECDCCD"/>
      </a:accent3>
      <a:accent4>
        <a:srgbClr val="D3AF92"/>
      </a:accent4>
      <a:accent5>
        <a:srgbClr val="AF5C46"/>
      </a:accent5>
      <a:accent6>
        <a:srgbClr val="FFFFFF"/>
      </a:accent6>
      <a:hlink>
        <a:srgbClr val="1F19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107</Words>
  <Application>Microsoft Office PowerPoint</Application>
  <PresentationFormat>如螢幕大小 (16:9)</PresentationFormat>
  <Paragraphs>62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Poppins</vt:lpstr>
      <vt:lpstr>Arial</vt:lpstr>
      <vt:lpstr>Anton</vt:lpstr>
      <vt:lpstr>Lato</vt:lpstr>
      <vt:lpstr>Essential Oils: Extraction Methods by Slidesgo</vt:lpstr>
      <vt:lpstr>Chapter 1</vt:lpstr>
      <vt:lpstr>資料科學</vt:lpstr>
      <vt:lpstr>資料的種類</vt:lpstr>
      <vt:lpstr>資料的種類</vt:lpstr>
      <vt:lpstr>資料採礦</vt:lpstr>
      <vt:lpstr>資料採礦</vt:lpstr>
      <vt:lpstr>資料科學處理過程</vt:lpstr>
      <vt:lpstr>Python開發環境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朱元祥</dc:creator>
  <cp:lastModifiedBy>Microsoft Office</cp:lastModifiedBy>
  <cp:revision>13</cp:revision>
  <dcterms:modified xsi:type="dcterms:W3CDTF">2023-03-22T09:52:15Z</dcterms:modified>
</cp:coreProperties>
</file>