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4" r:id="rId1"/>
  </p:sldMasterIdLst>
  <p:notesMasterIdLst>
    <p:notesMasterId r:id="rId31"/>
  </p:notesMasterIdLst>
  <p:handoutMasterIdLst>
    <p:handoutMasterId r:id="rId32"/>
  </p:handoutMasterIdLst>
  <p:sldIdLst>
    <p:sldId id="256" r:id="rId2"/>
    <p:sldId id="341" r:id="rId3"/>
    <p:sldId id="342" r:id="rId4"/>
    <p:sldId id="343" r:id="rId5"/>
    <p:sldId id="345" r:id="rId6"/>
    <p:sldId id="344" r:id="rId7"/>
    <p:sldId id="346" r:id="rId8"/>
    <p:sldId id="347" r:id="rId9"/>
    <p:sldId id="348" r:id="rId10"/>
    <p:sldId id="349" r:id="rId11"/>
    <p:sldId id="350" r:id="rId12"/>
    <p:sldId id="351" r:id="rId13"/>
    <p:sldId id="352" r:id="rId14"/>
    <p:sldId id="354" r:id="rId15"/>
    <p:sldId id="353" r:id="rId16"/>
    <p:sldId id="355" r:id="rId17"/>
    <p:sldId id="356" r:id="rId18"/>
    <p:sldId id="357" r:id="rId19"/>
    <p:sldId id="359" r:id="rId20"/>
    <p:sldId id="360" r:id="rId21"/>
    <p:sldId id="361" r:id="rId22"/>
    <p:sldId id="362" r:id="rId23"/>
    <p:sldId id="363" r:id="rId24"/>
    <p:sldId id="364" r:id="rId25"/>
    <p:sldId id="365" r:id="rId26"/>
    <p:sldId id="358" r:id="rId27"/>
    <p:sldId id="366" r:id="rId28"/>
    <p:sldId id="367" r:id="rId29"/>
    <p:sldId id="368" r:id="rId30"/>
  </p:sldIdLst>
  <p:sldSz cx="9144000" cy="5143500" type="screen16x9"/>
  <p:notesSz cx="6858000" cy="9144000"/>
  <p:embeddedFontLst>
    <p:embeddedFont>
      <p:font typeface="Anton" pitchFamily="2" charset="0"/>
      <p:regular r:id="rId33"/>
    </p:embeddedFont>
    <p:embeddedFont>
      <p:font typeface="Lato" panose="020F0502020204030203" pitchFamily="34" charset="0"/>
      <p:regular r:id="rId34"/>
      <p:bold r:id="rId35"/>
      <p:italic r:id="rId36"/>
      <p:boldItalic r:id="rId37"/>
    </p:embeddedFont>
    <p:embeddedFont>
      <p:font typeface="Poppins" panose="00000500000000000000" pitchFamily="2" charset="0"/>
      <p:regular r:id="rId38"/>
      <p:bold r:id="rId39"/>
      <p:italic r:id="rId40"/>
      <p:boldItalic r:id="rId41"/>
    </p:embeddedFont>
    <p:embeddedFont>
      <p:font typeface="Roboto" panose="02000000000000000000" pitchFamily="2" charset="0"/>
      <p:regular r:id="rId42"/>
      <p:bold r:id="rId43"/>
      <p:italic r:id="rId44"/>
      <p:boldItalic r:id="rId4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EAE5"/>
    <a:srgbClr val="804131"/>
    <a:srgbClr val="894635"/>
    <a:srgbClr val="AF5C46"/>
    <a:srgbClr val="B56853"/>
    <a:srgbClr val="046CA0"/>
    <a:srgbClr val="6E7B59"/>
    <a:srgbClr val="DCB364"/>
    <a:srgbClr val="9CA5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C57617F-AA9B-4B66-98DE-7B839A26EFA5}" v="150" dt="2023-03-22T16:24:52.605"/>
  </p1510:revLst>
</p1510:revInfo>
</file>

<file path=ppt/tableStyles.xml><?xml version="1.0" encoding="utf-8"?>
<a:tblStyleLst xmlns:a="http://schemas.openxmlformats.org/drawingml/2006/main" def="{DA2D8474-318A-494F-AFAC-9A3F4266071B}">
  <a:tblStyle styleId="{DA2D8474-318A-494F-AFAC-9A3F4266071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56" autoAdjust="0"/>
    <p:restoredTop sz="94660"/>
  </p:normalViewPr>
  <p:slideViewPr>
    <p:cSldViewPr snapToGrid="0">
      <p:cViewPr varScale="1">
        <p:scale>
          <a:sx n="78" d="100"/>
          <a:sy n="78" d="100"/>
        </p:scale>
        <p:origin x="952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42" Type="http://schemas.openxmlformats.org/officeDocument/2006/relationships/font" Target="fonts/font10.fntdata"/><Relationship Id="rId47" Type="http://schemas.openxmlformats.org/officeDocument/2006/relationships/viewProps" Target="viewProps.xml"/><Relationship Id="rId50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font" Target="fonts/font6.fntdata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37" Type="http://schemas.openxmlformats.org/officeDocument/2006/relationships/font" Target="fonts/font5.fntdata"/><Relationship Id="rId40" Type="http://schemas.openxmlformats.org/officeDocument/2006/relationships/font" Target="fonts/font8.fntdata"/><Relationship Id="rId45" Type="http://schemas.openxmlformats.org/officeDocument/2006/relationships/font" Target="fonts/font1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4.fntdata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4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Relationship Id="rId43" Type="http://schemas.openxmlformats.org/officeDocument/2006/relationships/font" Target="fonts/font11.fntdata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采紋 吳" userId="a8b62ba60823c0ee" providerId="LiveId" clId="{DC57617F-AA9B-4B66-98DE-7B839A26EFA5}"/>
    <pc:docChg chg="undo redo custSel addSld delSld modSld sldOrd">
      <pc:chgData name="采紋 吳" userId="a8b62ba60823c0ee" providerId="LiveId" clId="{DC57617F-AA9B-4B66-98DE-7B839A26EFA5}" dt="2023-03-27T12:05:15.846" v="7498" actId="207"/>
      <pc:docMkLst>
        <pc:docMk/>
      </pc:docMkLst>
      <pc:sldChg chg="modSp mod">
        <pc:chgData name="采紋 吳" userId="a8b62ba60823c0ee" providerId="LiveId" clId="{DC57617F-AA9B-4B66-98DE-7B839A26EFA5}" dt="2023-03-22T09:55:10.874" v="21" actId="20577"/>
        <pc:sldMkLst>
          <pc:docMk/>
          <pc:sldMk cId="0" sldId="256"/>
        </pc:sldMkLst>
        <pc:spChg chg="mod">
          <ac:chgData name="采紋 吳" userId="a8b62ba60823c0ee" providerId="LiveId" clId="{DC57617F-AA9B-4B66-98DE-7B839A26EFA5}" dt="2023-03-22T09:53:58.754" v="1" actId="20577"/>
          <ac:spMkLst>
            <pc:docMk/>
            <pc:sldMk cId="0" sldId="256"/>
            <ac:spMk id="371" creationId="{00000000-0000-0000-0000-000000000000}"/>
          </ac:spMkLst>
        </pc:spChg>
        <pc:spChg chg="mod">
          <ac:chgData name="采紋 吳" userId="a8b62ba60823c0ee" providerId="LiveId" clId="{DC57617F-AA9B-4B66-98DE-7B839A26EFA5}" dt="2023-03-22T09:55:10.874" v="21" actId="20577"/>
          <ac:spMkLst>
            <pc:docMk/>
            <pc:sldMk cId="0" sldId="256"/>
            <ac:spMk id="372" creationId="{00000000-0000-0000-0000-000000000000}"/>
          </ac:spMkLst>
        </pc:spChg>
      </pc:sldChg>
      <pc:sldChg chg="del">
        <pc:chgData name="采紋 吳" userId="a8b62ba60823c0ee" providerId="LiveId" clId="{DC57617F-AA9B-4B66-98DE-7B839A26EFA5}" dt="2023-03-22T16:35:19.582" v="7465" actId="47"/>
        <pc:sldMkLst>
          <pc:docMk/>
          <pc:sldMk cId="0" sldId="259"/>
        </pc:sldMkLst>
      </pc:sldChg>
      <pc:sldChg chg="del">
        <pc:chgData name="采紋 吳" userId="a8b62ba60823c0ee" providerId="LiveId" clId="{DC57617F-AA9B-4B66-98DE-7B839A26EFA5}" dt="2023-03-22T16:35:19.582" v="7465" actId="47"/>
        <pc:sldMkLst>
          <pc:docMk/>
          <pc:sldMk cId="4154755776" sldId="311"/>
        </pc:sldMkLst>
      </pc:sldChg>
      <pc:sldChg chg="del">
        <pc:chgData name="采紋 吳" userId="a8b62ba60823c0ee" providerId="LiveId" clId="{DC57617F-AA9B-4B66-98DE-7B839A26EFA5}" dt="2023-03-22T16:35:19.582" v="7465" actId="47"/>
        <pc:sldMkLst>
          <pc:docMk/>
          <pc:sldMk cId="3094422227" sldId="312"/>
        </pc:sldMkLst>
      </pc:sldChg>
      <pc:sldChg chg="del">
        <pc:chgData name="采紋 吳" userId="a8b62ba60823c0ee" providerId="LiveId" clId="{DC57617F-AA9B-4B66-98DE-7B839A26EFA5}" dt="2023-03-22T16:35:19.582" v="7465" actId="47"/>
        <pc:sldMkLst>
          <pc:docMk/>
          <pc:sldMk cId="851763310" sldId="314"/>
        </pc:sldMkLst>
      </pc:sldChg>
      <pc:sldChg chg="del">
        <pc:chgData name="采紋 吳" userId="a8b62ba60823c0ee" providerId="LiveId" clId="{DC57617F-AA9B-4B66-98DE-7B839A26EFA5}" dt="2023-03-22T16:35:19.582" v="7465" actId="47"/>
        <pc:sldMkLst>
          <pc:docMk/>
          <pc:sldMk cId="4198853025" sldId="315"/>
        </pc:sldMkLst>
      </pc:sldChg>
      <pc:sldChg chg="del">
        <pc:chgData name="采紋 吳" userId="a8b62ba60823c0ee" providerId="LiveId" clId="{DC57617F-AA9B-4B66-98DE-7B839A26EFA5}" dt="2023-03-22T16:35:19.582" v="7465" actId="47"/>
        <pc:sldMkLst>
          <pc:docMk/>
          <pc:sldMk cId="3711136485" sldId="316"/>
        </pc:sldMkLst>
      </pc:sldChg>
      <pc:sldChg chg="del">
        <pc:chgData name="采紋 吳" userId="a8b62ba60823c0ee" providerId="LiveId" clId="{DC57617F-AA9B-4B66-98DE-7B839A26EFA5}" dt="2023-03-22T16:35:19.582" v="7465" actId="47"/>
        <pc:sldMkLst>
          <pc:docMk/>
          <pc:sldMk cId="3736164982" sldId="317"/>
        </pc:sldMkLst>
      </pc:sldChg>
      <pc:sldChg chg="del">
        <pc:chgData name="采紋 吳" userId="a8b62ba60823c0ee" providerId="LiveId" clId="{DC57617F-AA9B-4B66-98DE-7B839A26EFA5}" dt="2023-03-22T16:35:19.582" v="7465" actId="47"/>
        <pc:sldMkLst>
          <pc:docMk/>
          <pc:sldMk cId="2581611606" sldId="318"/>
        </pc:sldMkLst>
      </pc:sldChg>
      <pc:sldChg chg="del">
        <pc:chgData name="采紋 吳" userId="a8b62ba60823c0ee" providerId="LiveId" clId="{DC57617F-AA9B-4B66-98DE-7B839A26EFA5}" dt="2023-03-22T16:35:19.582" v="7465" actId="47"/>
        <pc:sldMkLst>
          <pc:docMk/>
          <pc:sldMk cId="3580773384" sldId="319"/>
        </pc:sldMkLst>
      </pc:sldChg>
      <pc:sldChg chg="del">
        <pc:chgData name="采紋 吳" userId="a8b62ba60823c0ee" providerId="LiveId" clId="{DC57617F-AA9B-4B66-98DE-7B839A26EFA5}" dt="2023-03-22T16:35:19.582" v="7465" actId="47"/>
        <pc:sldMkLst>
          <pc:docMk/>
          <pc:sldMk cId="3731573336" sldId="320"/>
        </pc:sldMkLst>
      </pc:sldChg>
      <pc:sldChg chg="del">
        <pc:chgData name="采紋 吳" userId="a8b62ba60823c0ee" providerId="LiveId" clId="{DC57617F-AA9B-4B66-98DE-7B839A26EFA5}" dt="2023-03-22T16:35:19.582" v="7465" actId="47"/>
        <pc:sldMkLst>
          <pc:docMk/>
          <pc:sldMk cId="1524019624" sldId="321"/>
        </pc:sldMkLst>
      </pc:sldChg>
      <pc:sldChg chg="del">
        <pc:chgData name="采紋 吳" userId="a8b62ba60823c0ee" providerId="LiveId" clId="{DC57617F-AA9B-4B66-98DE-7B839A26EFA5}" dt="2023-03-22T16:35:19.582" v="7465" actId="47"/>
        <pc:sldMkLst>
          <pc:docMk/>
          <pc:sldMk cId="1286416107" sldId="322"/>
        </pc:sldMkLst>
      </pc:sldChg>
      <pc:sldChg chg="del">
        <pc:chgData name="采紋 吳" userId="a8b62ba60823c0ee" providerId="LiveId" clId="{DC57617F-AA9B-4B66-98DE-7B839A26EFA5}" dt="2023-03-22T16:35:19.582" v="7465" actId="47"/>
        <pc:sldMkLst>
          <pc:docMk/>
          <pc:sldMk cId="4143420586" sldId="325"/>
        </pc:sldMkLst>
      </pc:sldChg>
      <pc:sldChg chg="del">
        <pc:chgData name="采紋 吳" userId="a8b62ba60823c0ee" providerId="LiveId" clId="{DC57617F-AA9B-4B66-98DE-7B839A26EFA5}" dt="2023-03-22T16:35:19.582" v="7465" actId="47"/>
        <pc:sldMkLst>
          <pc:docMk/>
          <pc:sldMk cId="3181223880" sldId="326"/>
        </pc:sldMkLst>
      </pc:sldChg>
      <pc:sldChg chg="del">
        <pc:chgData name="采紋 吳" userId="a8b62ba60823c0ee" providerId="LiveId" clId="{DC57617F-AA9B-4B66-98DE-7B839A26EFA5}" dt="2023-03-22T16:35:19.582" v="7465" actId="47"/>
        <pc:sldMkLst>
          <pc:docMk/>
          <pc:sldMk cId="571587832" sldId="327"/>
        </pc:sldMkLst>
      </pc:sldChg>
      <pc:sldChg chg="del">
        <pc:chgData name="采紋 吳" userId="a8b62ba60823c0ee" providerId="LiveId" clId="{DC57617F-AA9B-4B66-98DE-7B839A26EFA5}" dt="2023-03-22T16:35:19.582" v="7465" actId="47"/>
        <pc:sldMkLst>
          <pc:docMk/>
          <pc:sldMk cId="1515194594" sldId="328"/>
        </pc:sldMkLst>
      </pc:sldChg>
      <pc:sldChg chg="del">
        <pc:chgData name="采紋 吳" userId="a8b62ba60823c0ee" providerId="LiveId" clId="{DC57617F-AA9B-4B66-98DE-7B839A26EFA5}" dt="2023-03-22T16:35:19.582" v="7465" actId="47"/>
        <pc:sldMkLst>
          <pc:docMk/>
          <pc:sldMk cId="2133869505" sldId="329"/>
        </pc:sldMkLst>
      </pc:sldChg>
      <pc:sldChg chg="del">
        <pc:chgData name="采紋 吳" userId="a8b62ba60823c0ee" providerId="LiveId" clId="{DC57617F-AA9B-4B66-98DE-7B839A26EFA5}" dt="2023-03-22T16:35:19.582" v="7465" actId="47"/>
        <pc:sldMkLst>
          <pc:docMk/>
          <pc:sldMk cId="2105564827" sldId="330"/>
        </pc:sldMkLst>
      </pc:sldChg>
      <pc:sldChg chg="del">
        <pc:chgData name="采紋 吳" userId="a8b62ba60823c0ee" providerId="LiveId" clId="{DC57617F-AA9B-4B66-98DE-7B839A26EFA5}" dt="2023-03-22T16:35:19.582" v="7465" actId="47"/>
        <pc:sldMkLst>
          <pc:docMk/>
          <pc:sldMk cId="1542677428" sldId="332"/>
        </pc:sldMkLst>
      </pc:sldChg>
      <pc:sldChg chg="del">
        <pc:chgData name="采紋 吳" userId="a8b62ba60823c0ee" providerId="LiveId" clId="{DC57617F-AA9B-4B66-98DE-7B839A26EFA5}" dt="2023-03-22T16:35:19.582" v="7465" actId="47"/>
        <pc:sldMkLst>
          <pc:docMk/>
          <pc:sldMk cId="3923614669" sldId="333"/>
        </pc:sldMkLst>
      </pc:sldChg>
      <pc:sldChg chg="del">
        <pc:chgData name="采紋 吳" userId="a8b62ba60823c0ee" providerId="LiveId" clId="{DC57617F-AA9B-4B66-98DE-7B839A26EFA5}" dt="2023-03-22T16:35:19.582" v="7465" actId="47"/>
        <pc:sldMkLst>
          <pc:docMk/>
          <pc:sldMk cId="69504619" sldId="334"/>
        </pc:sldMkLst>
      </pc:sldChg>
      <pc:sldChg chg="del">
        <pc:chgData name="采紋 吳" userId="a8b62ba60823c0ee" providerId="LiveId" clId="{DC57617F-AA9B-4B66-98DE-7B839A26EFA5}" dt="2023-03-22T16:35:19.582" v="7465" actId="47"/>
        <pc:sldMkLst>
          <pc:docMk/>
          <pc:sldMk cId="1506032717" sldId="335"/>
        </pc:sldMkLst>
      </pc:sldChg>
      <pc:sldChg chg="del">
        <pc:chgData name="采紋 吳" userId="a8b62ba60823c0ee" providerId="LiveId" clId="{DC57617F-AA9B-4B66-98DE-7B839A26EFA5}" dt="2023-03-22T16:35:19.582" v="7465" actId="47"/>
        <pc:sldMkLst>
          <pc:docMk/>
          <pc:sldMk cId="1322670312" sldId="336"/>
        </pc:sldMkLst>
      </pc:sldChg>
      <pc:sldChg chg="del">
        <pc:chgData name="采紋 吳" userId="a8b62ba60823c0ee" providerId="LiveId" clId="{DC57617F-AA9B-4B66-98DE-7B839A26EFA5}" dt="2023-03-22T16:35:19.582" v="7465" actId="47"/>
        <pc:sldMkLst>
          <pc:docMk/>
          <pc:sldMk cId="89675727" sldId="337"/>
        </pc:sldMkLst>
      </pc:sldChg>
      <pc:sldChg chg="del">
        <pc:chgData name="采紋 吳" userId="a8b62ba60823c0ee" providerId="LiveId" clId="{DC57617F-AA9B-4B66-98DE-7B839A26EFA5}" dt="2023-03-22T16:35:19.582" v="7465" actId="47"/>
        <pc:sldMkLst>
          <pc:docMk/>
          <pc:sldMk cId="1597289305" sldId="338"/>
        </pc:sldMkLst>
      </pc:sldChg>
      <pc:sldChg chg="del">
        <pc:chgData name="采紋 吳" userId="a8b62ba60823c0ee" providerId="LiveId" clId="{DC57617F-AA9B-4B66-98DE-7B839A26EFA5}" dt="2023-03-22T16:35:19.582" v="7465" actId="47"/>
        <pc:sldMkLst>
          <pc:docMk/>
          <pc:sldMk cId="309148385" sldId="339"/>
        </pc:sldMkLst>
      </pc:sldChg>
      <pc:sldChg chg="del">
        <pc:chgData name="采紋 吳" userId="a8b62ba60823c0ee" providerId="LiveId" clId="{DC57617F-AA9B-4B66-98DE-7B839A26EFA5}" dt="2023-03-22T16:35:19.582" v="7465" actId="47"/>
        <pc:sldMkLst>
          <pc:docMk/>
          <pc:sldMk cId="2105993211" sldId="340"/>
        </pc:sldMkLst>
      </pc:sldChg>
      <pc:sldChg chg="addSp delSp modSp add mod">
        <pc:chgData name="采紋 吳" userId="a8b62ba60823c0ee" providerId="LiveId" clId="{DC57617F-AA9B-4B66-98DE-7B839A26EFA5}" dt="2023-03-22T10:05:07.311" v="250" actId="20577"/>
        <pc:sldMkLst>
          <pc:docMk/>
          <pc:sldMk cId="714477336" sldId="341"/>
        </pc:sldMkLst>
        <pc:spChg chg="mod">
          <ac:chgData name="采紋 吳" userId="a8b62ba60823c0ee" providerId="LiveId" clId="{DC57617F-AA9B-4B66-98DE-7B839A26EFA5}" dt="2023-03-22T10:05:07.311" v="250" actId="20577"/>
          <ac:spMkLst>
            <pc:docMk/>
            <pc:sldMk cId="714477336" sldId="341"/>
            <ac:spMk id="2" creationId="{7109B02C-D8CB-A63C-E529-CC958597718E}"/>
          </ac:spMkLst>
        </pc:spChg>
        <pc:spChg chg="add del mod">
          <ac:chgData name="采紋 吳" userId="a8b62ba60823c0ee" providerId="LiveId" clId="{DC57617F-AA9B-4B66-98DE-7B839A26EFA5}" dt="2023-03-22T09:56:51.425" v="24" actId="478"/>
          <ac:spMkLst>
            <pc:docMk/>
            <pc:sldMk cId="714477336" sldId="341"/>
            <ac:spMk id="4" creationId="{1FB4D15C-5194-97BC-2F8F-F50B745AAEC4}"/>
          </ac:spMkLst>
        </pc:spChg>
        <pc:spChg chg="add del mod">
          <ac:chgData name="采紋 吳" userId="a8b62ba60823c0ee" providerId="LiveId" clId="{DC57617F-AA9B-4B66-98DE-7B839A26EFA5}" dt="2023-03-22T10:02:08.466" v="142" actId="478"/>
          <ac:spMkLst>
            <pc:docMk/>
            <pc:sldMk cId="714477336" sldId="341"/>
            <ac:spMk id="5" creationId="{2C16A4DF-B6BA-7FCF-A9AB-5FFE2AE9F3F4}"/>
          </ac:spMkLst>
        </pc:spChg>
        <pc:spChg chg="add del mod">
          <ac:chgData name="采紋 吳" userId="a8b62ba60823c0ee" providerId="LiveId" clId="{DC57617F-AA9B-4B66-98DE-7B839A26EFA5}" dt="2023-03-22T10:02:08.466" v="142" actId="478"/>
          <ac:spMkLst>
            <pc:docMk/>
            <pc:sldMk cId="714477336" sldId="341"/>
            <ac:spMk id="6" creationId="{9BD981C0-ADFA-2CF8-0A82-850A7B561FE9}"/>
          </ac:spMkLst>
        </pc:spChg>
        <pc:spChg chg="add mod">
          <ac:chgData name="采紋 吳" userId="a8b62ba60823c0ee" providerId="LiveId" clId="{DC57617F-AA9B-4B66-98DE-7B839A26EFA5}" dt="2023-03-22T10:05:03.516" v="246" actId="1076"/>
          <ac:spMkLst>
            <pc:docMk/>
            <pc:sldMk cId="714477336" sldId="341"/>
            <ac:spMk id="13" creationId="{6407937D-3479-50D4-B025-9585C119BB5C}"/>
          </ac:spMkLst>
        </pc:spChg>
        <pc:spChg chg="mod">
          <ac:chgData name="采紋 吳" userId="a8b62ba60823c0ee" providerId="LiveId" clId="{DC57617F-AA9B-4B66-98DE-7B839A26EFA5}" dt="2023-03-22T10:05:03.516" v="246" actId="1076"/>
          <ac:spMkLst>
            <pc:docMk/>
            <pc:sldMk cId="714477336" sldId="341"/>
            <ac:spMk id="14" creationId="{FC155E61-40DF-42F9-EAF4-2807C70AF860}"/>
          </ac:spMkLst>
        </pc:spChg>
        <pc:spChg chg="mod">
          <ac:chgData name="采紋 吳" userId="a8b62ba60823c0ee" providerId="LiveId" clId="{DC57617F-AA9B-4B66-98DE-7B839A26EFA5}" dt="2023-03-22T10:05:03.516" v="246" actId="1076"/>
          <ac:spMkLst>
            <pc:docMk/>
            <pc:sldMk cId="714477336" sldId="341"/>
            <ac:spMk id="21" creationId="{0B911225-7AA3-7A6F-E0D9-DE39B978E228}"/>
          </ac:spMkLst>
        </pc:spChg>
        <pc:spChg chg="add mod">
          <ac:chgData name="采紋 吳" userId="a8b62ba60823c0ee" providerId="LiveId" clId="{DC57617F-AA9B-4B66-98DE-7B839A26EFA5}" dt="2023-03-22T10:05:03.516" v="246" actId="1076"/>
          <ac:spMkLst>
            <pc:docMk/>
            <pc:sldMk cId="714477336" sldId="341"/>
            <ac:spMk id="28" creationId="{A963CBA9-763A-8C3C-FF4A-242DF247E21B}"/>
          </ac:spMkLst>
        </pc:spChg>
        <pc:spChg chg="del">
          <ac:chgData name="采紋 吳" userId="a8b62ba60823c0ee" providerId="LiveId" clId="{DC57617F-AA9B-4B66-98DE-7B839A26EFA5}" dt="2023-03-22T09:56:48.126" v="23" actId="478"/>
          <ac:spMkLst>
            <pc:docMk/>
            <pc:sldMk cId="714477336" sldId="341"/>
            <ac:spMk id="458" creationId="{00000000-0000-0000-0000-000000000000}"/>
          </ac:spMkLst>
        </pc:spChg>
        <pc:spChg chg="mod">
          <ac:chgData name="采紋 吳" userId="a8b62ba60823c0ee" providerId="LiveId" clId="{DC57617F-AA9B-4B66-98DE-7B839A26EFA5}" dt="2023-03-22T10:05:03.516" v="246" actId="1076"/>
          <ac:spMkLst>
            <pc:docMk/>
            <pc:sldMk cId="714477336" sldId="341"/>
            <ac:spMk id="461" creationId="{00000000-0000-0000-0000-000000000000}"/>
          </ac:spMkLst>
        </pc:spChg>
        <pc:grpChg chg="mod">
          <ac:chgData name="采紋 吳" userId="a8b62ba60823c0ee" providerId="LiveId" clId="{DC57617F-AA9B-4B66-98DE-7B839A26EFA5}" dt="2023-03-22T10:05:03.516" v="246" actId="1076"/>
          <ac:grpSpMkLst>
            <pc:docMk/>
            <pc:sldMk cId="714477336" sldId="341"/>
            <ac:grpSpMk id="7" creationId="{A1F18954-7EE0-FAF8-5896-22BD869D3E70}"/>
          </ac:grpSpMkLst>
        </pc:grpChg>
        <pc:grpChg chg="mod">
          <ac:chgData name="采紋 吳" userId="a8b62ba60823c0ee" providerId="LiveId" clId="{DC57617F-AA9B-4B66-98DE-7B839A26EFA5}" dt="2023-03-22T10:05:03.516" v="246" actId="1076"/>
          <ac:grpSpMkLst>
            <pc:docMk/>
            <pc:sldMk cId="714477336" sldId="341"/>
            <ac:grpSpMk id="15" creationId="{65C2A43F-81AB-2457-0756-6384F28D7612}"/>
          </ac:grpSpMkLst>
        </pc:grpChg>
        <pc:grpChg chg="mod">
          <ac:chgData name="采紋 吳" userId="a8b62ba60823c0ee" providerId="LiveId" clId="{DC57617F-AA9B-4B66-98DE-7B839A26EFA5}" dt="2023-03-22T10:05:03.516" v="246" actId="1076"/>
          <ac:grpSpMkLst>
            <pc:docMk/>
            <pc:sldMk cId="714477336" sldId="341"/>
            <ac:grpSpMk id="22" creationId="{7AB4BB96-2897-4310-F77F-B2E226B02BCA}"/>
          </ac:grpSpMkLst>
        </pc:grpChg>
      </pc:sldChg>
      <pc:sldChg chg="addSp delSp modSp add mod">
        <pc:chgData name="采紋 吳" userId="a8b62ba60823c0ee" providerId="LiveId" clId="{DC57617F-AA9B-4B66-98DE-7B839A26EFA5}" dt="2023-03-22T10:27:07.610" v="562" actId="113"/>
        <pc:sldMkLst>
          <pc:docMk/>
          <pc:sldMk cId="3246357639" sldId="342"/>
        </pc:sldMkLst>
        <pc:spChg chg="mod">
          <ac:chgData name="采紋 吳" userId="a8b62ba60823c0ee" providerId="LiveId" clId="{DC57617F-AA9B-4B66-98DE-7B839A26EFA5}" dt="2023-03-22T10:17:14.461" v="357" actId="20577"/>
          <ac:spMkLst>
            <pc:docMk/>
            <pc:sldMk cId="3246357639" sldId="342"/>
            <ac:spMk id="2" creationId="{43F63C68-50E5-B72C-CB2B-6FE983535DBF}"/>
          </ac:spMkLst>
        </pc:spChg>
        <pc:spChg chg="add del mod">
          <ac:chgData name="采紋 吳" userId="a8b62ba60823c0ee" providerId="LiveId" clId="{DC57617F-AA9B-4B66-98DE-7B839A26EFA5}" dt="2023-03-22T10:16:26.260" v="340" actId="478"/>
          <ac:spMkLst>
            <pc:docMk/>
            <pc:sldMk cId="3246357639" sldId="342"/>
            <ac:spMk id="3" creationId="{3740283A-9CB0-5DEE-98AA-31EC1BEA1F24}"/>
          </ac:spMkLst>
        </pc:spChg>
        <pc:spChg chg="add mod">
          <ac:chgData name="采紋 吳" userId="a8b62ba60823c0ee" providerId="LiveId" clId="{DC57617F-AA9B-4B66-98DE-7B839A26EFA5}" dt="2023-03-22T10:27:05.516" v="561" actId="113"/>
          <ac:spMkLst>
            <pc:docMk/>
            <pc:sldMk cId="3246357639" sldId="342"/>
            <ac:spMk id="4" creationId="{B4B0BE63-E077-874F-5906-C253AC4C67ED}"/>
          </ac:spMkLst>
        </pc:spChg>
        <pc:spChg chg="add mod">
          <ac:chgData name="采紋 吳" userId="a8b62ba60823c0ee" providerId="LiveId" clId="{DC57617F-AA9B-4B66-98DE-7B839A26EFA5}" dt="2023-03-22T10:27:07.610" v="562" actId="113"/>
          <ac:spMkLst>
            <pc:docMk/>
            <pc:sldMk cId="3246357639" sldId="342"/>
            <ac:spMk id="5" creationId="{8E17DFAD-457F-6876-FBD8-CC48E612B106}"/>
          </ac:spMkLst>
        </pc:spChg>
        <pc:spChg chg="del">
          <ac:chgData name="采紋 吳" userId="a8b62ba60823c0ee" providerId="LiveId" clId="{DC57617F-AA9B-4B66-98DE-7B839A26EFA5}" dt="2023-03-22T10:12:53.220" v="283" actId="478"/>
          <ac:spMkLst>
            <pc:docMk/>
            <pc:sldMk cId="3246357639" sldId="342"/>
            <ac:spMk id="20" creationId="{CAC6737A-7123-65B9-75B6-63F03C89014C}"/>
          </ac:spMkLst>
        </pc:spChg>
        <pc:spChg chg="mod">
          <ac:chgData name="采紋 吳" userId="a8b62ba60823c0ee" providerId="LiveId" clId="{DC57617F-AA9B-4B66-98DE-7B839A26EFA5}" dt="2023-03-22T10:12:44.718" v="282" actId="20577"/>
          <ac:spMkLst>
            <pc:docMk/>
            <pc:sldMk cId="3246357639" sldId="342"/>
            <ac:spMk id="846" creationId="{00000000-0000-0000-0000-000000000000}"/>
          </ac:spMkLst>
        </pc:spChg>
        <pc:spChg chg="mod">
          <ac:chgData name="采紋 吳" userId="a8b62ba60823c0ee" providerId="LiveId" clId="{DC57617F-AA9B-4B66-98DE-7B839A26EFA5}" dt="2023-03-22T10:24:54.235" v="495" actId="122"/>
          <ac:spMkLst>
            <pc:docMk/>
            <pc:sldMk cId="3246357639" sldId="342"/>
            <ac:spMk id="847" creationId="{00000000-0000-0000-0000-000000000000}"/>
          </ac:spMkLst>
        </pc:spChg>
      </pc:sldChg>
      <pc:sldChg chg="addSp delSp modSp add mod">
        <pc:chgData name="采紋 吳" userId="a8b62ba60823c0ee" providerId="LiveId" clId="{DC57617F-AA9B-4B66-98DE-7B839A26EFA5}" dt="2023-03-22T10:33:52.496" v="672" actId="20577"/>
        <pc:sldMkLst>
          <pc:docMk/>
          <pc:sldMk cId="2504956597" sldId="343"/>
        </pc:sldMkLst>
        <pc:spChg chg="mod">
          <ac:chgData name="采紋 吳" userId="a8b62ba60823c0ee" providerId="LiveId" clId="{DC57617F-AA9B-4B66-98DE-7B839A26EFA5}" dt="2023-03-22T10:33:52.496" v="672" actId="20577"/>
          <ac:spMkLst>
            <pc:docMk/>
            <pc:sldMk cId="2504956597" sldId="343"/>
            <ac:spMk id="2" creationId="{43F63C68-50E5-B72C-CB2B-6FE983535DBF}"/>
          </ac:spMkLst>
        </pc:spChg>
        <pc:spChg chg="add mod">
          <ac:chgData name="采紋 吳" userId="a8b62ba60823c0ee" providerId="LiveId" clId="{DC57617F-AA9B-4B66-98DE-7B839A26EFA5}" dt="2023-03-22T10:24:16.672" v="481" actId="207"/>
          <ac:spMkLst>
            <pc:docMk/>
            <pc:sldMk cId="2504956597" sldId="343"/>
            <ac:spMk id="3" creationId="{4A7CCD49-0CF0-DD33-7AD0-9B971212C162}"/>
          </ac:spMkLst>
        </pc:spChg>
        <pc:spChg chg="mod">
          <ac:chgData name="采紋 吳" userId="a8b62ba60823c0ee" providerId="LiveId" clId="{DC57617F-AA9B-4B66-98DE-7B839A26EFA5}" dt="2023-03-22T10:33:33.868" v="666" actId="1076"/>
          <ac:spMkLst>
            <pc:docMk/>
            <pc:sldMk cId="2504956597" sldId="343"/>
            <ac:spMk id="4" creationId="{B4B0BE63-E077-874F-5906-C253AC4C67ED}"/>
          </ac:spMkLst>
        </pc:spChg>
        <pc:spChg chg="del mod">
          <ac:chgData name="采紋 吳" userId="a8b62ba60823c0ee" providerId="LiveId" clId="{DC57617F-AA9B-4B66-98DE-7B839A26EFA5}" dt="2023-03-22T10:23:46.612" v="479" actId="478"/>
          <ac:spMkLst>
            <pc:docMk/>
            <pc:sldMk cId="2504956597" sldId="343"/>
            <ac:spMk id="5" creationId="{8E17DFAD-457F-6876-FBD8-CC48E612B106}"/>
          </ac:spMkLst>
        </pc:spChg>
        <pc:spChg chg="add mod">
          <ac:chgData name="采紋 吳" userId="a8b62ba60823c0ee" providerId="LiveId" clId="{DC57617F-AA9B-4B66-98DE-7B839A26EFA5}" dt="2023-03-22T10:33:33.868" v="666" actId="1076"/>
          <ac:spMkLst>
            <pc:docMk/>
            <pc:sldMk cId="2504956597" sldId="343"/>
            <ac:spMk id="6" creationId="{6D063FCD-91BE-7E12-916B-815F4BF82E00}"/>
          </ac:spMkLst>
        </pc:spChg>
        <pc:spChg chg="add mod">
          <ac:chgData name="采紋 吳" userId="a8b62ba60823c0ee" providerId="LiveId" clId="{DC57617F-AA9B-4B66-98DE-7B839A26EFA5}" dt="2023-03-22T10:33:44.983" v="668" actId="207"/>
          <ac:spMkLst>
            <pc:docMk/>
            <pc:sldMk cId="2504956597" sldId="343"/>
            <ac:spMk id="7" creationId="{CEC863A0-1F20-31BC-26EF-48A626600B97}"/>
          </ac:spMkLst>
        </pc:spChg>
        <pc:spChg chg="mod">
          <ac:chgData name="采紋 吳" userId="a8b62ba60823c0ee" providerId="LiveId" clId="{DC57617F-AA9B-4B66-98DE-7B839A26EFA5}" dt="2023-03-22T10:20:10.493" v="386" actId="20577"/>
          <ac:spMkLst>
            <pc:docMk/>
            <pc:sldMk cId="2504956597" sldId="343"/>
            <ac:spMk id="846" creationId="{00000000-0000-0000-0000-000000000000}"/>
          </ac:spMkLst>
        </pc:spChg>
        <pc:spChg chg="mod">
          <ac:chgData name="采紋 吳" userId="a8b62ba60823c0ee" providerId="LiveId" clId="{DC57617F-AA9B-4B66-98DE-7B839A26EFA5}" dt="2023-03-22T10:33:33.868" v="666" actId="1076"/>
          <ac:spMkLst>
            <pc:docMk/>
            <pc:sldMk cId="2504956597" sldId="343"/>
            <ac:spMk id="847" creationId="{00000000-0000-0000-0000-000000000000}"/>
          </ac:spMkLst>
        </pc:spChg>
      </pc:sldChg>
      <pc:sldChg chg="addSp modSp add mod">
        <pc:chgData name="采紋 吳" userId="a8b62ba60823c0ee" providerId="LiveId" clId="{DC57617F-AA9B-4B66-98DE-7B839A26EFA5}" dt="2023-03-27T11:47:41.334" v="7466" actId="1076"/>
        <pc:sldMkLst>
          <pc:docMk/>
          <pc:sldMk cId="2248597735" sldId="344"/>
        </pc:sldMkLst>
        <pc:spChg chg="mod">
          <ac:chgData name="采紋 吳" userId="a8b62ba60823c0ee" providerId="LiveId" clId="{DC57617F-AA9B-4B66-98DE-7B839A26EFA5}" dt="2023-03-22T10:52:31.729" v="1045" actId="20577"/>
          <ac:spMkLst>
            <pc:docMk/>
            <pc:sldMk cId="2248597735" sldId="344"/>
            <ac:spMk id="2" creationId="{7109B02C-D8CB-A63C-E529-CC958597718E}"/>
          </ac:spMkLst>
        </pc:spChg>
        <pc:spChg chg="add mod">
          <ac:chgData name="采紋 吳" userId="a8b62ba60823c0ee" providerId="LiveId" clId="{DC57617F-AA9B-4B66-98DE-7B839A26EFA5}" dt="2023-03-22T10:45:47.846" v="984" actId="1076"/>
          <ac:spMkLst>
            <pc:docMk/>
            <pc:sldMk cId="2248597735" sldId="344"/>
            <ac:spMk id="3" creationId="{DCBEA859-E323-C1BD-DDA8-E3173406F979}"/>
          </ac:spMkLst>
        </pc:spChg>
        <pc:spChg chg="mod">
          <ac:chgData name="采紋 吳" userId="a8b62ba60823c0ee" providerId="LiveId" clId="{DC57617F-AA9B-4B66-98DE-7B839A26EFA5}" dt="2023-03-22T10:36:15.402" v="756"/>
          <ac:spMkLst>
            <pc:docMk/>
            <pc:sldMk cId="2248597735" sldId="344"/>
            <ac:spMk id="5" creationId="{D38803CC-2994-E86D-C183-8DA4F7C9B261}"/>
          </ac:spMkLst>
        </pc:spChg>
        <pc:spChg chg="mod">
          <ac:chgData name="采紋 吳" userId="a8b62ba60823c0ee" providerId="LiveId" clId="{DC57617F-AA9B-4B66-98DE-7B839A26EFA5}" dt="2023-03-22T10:36:15.402" v="756"/>
          <ac:spMkLst>
            <pc:docMk/>
            <pc:sldMk cId="2248597735" sldId="344"/>
            <ac:spMk id="13" creationId="{6E1A5E37-AEDA-BB00-4D8C-F18F8E62350B}"/>
          </ac:spMkLst>
        </pc:spChg>
        <pc:spChg chg="mod">
          <ac:chgData name="采紋 吳" userId="a8b62ba60823c0ee" providerId="LiveId" clId="{DC57617F-AA9B-4B66-98DE-7B839A26EFA5}" dt="2023-03-22T10:45:47.846" v="984" actId="1076"/>
          <ac:spMkLst>
            <pc:docMk/>
            <pc:sldMk cId="2248597735" sldId="344"/>
            <ac:spMk id="14" creationId="{FC155E61-40DF-42F9-EAF4-2807C70AF860}"/>
          </ac:spMkLst>
        </pc:spChg>
        <pc:spChg chg="mod">
          <ac:chgData name="采紋 吳" userId="a8b62ba60823c0ee" providerId="LiveId" clId="{DC57617F-AA9B-4B66-98DE-7B839A26EFA5}" dt="2023-03-22T10:45:47.846" v="984" actId="1076"/>
          <ac:spMkLst>
            <pc:docMk/>
            <pc:sldMk cId="2248597735" sldId="344"/>
            <ac:spMk id="21" creationId="{0B911225-7AA3-7A6F-E0D9-DE39B978E228}"/>
          </ac:spMkLst>
        </pc:spChg>
        <pc:spChg chg="mod">
          <ac:chgData name="采紋 吳" userId="a8b62ba60823c0ee" providerId="LiveId" clId="{DC57617F-AA9B-4B66-98DE-7B839A26EFA5}" dt="2023-03-22T10:36:15.402" v="756"/>
          <ac:spMkLst>
            <pc:docMk/>
            <pc:sldMk cId="2248597735" sldId="344"/>
            <ac:spMk id="28" creationId="{047CDAE8-180B-1A4A-2500-93F3CA1AD925}"/>
          </ac:spMkLst>
        </pc:spChg>
        <pc:spChg chg="mod">
          <ac:chgData name="采紋 吳" userId="a8b62ba60823c0ee" providerId="LiveId" clId="{DC57617F-AA9B-4B66-98DE-7B839A26EFA5}" dt="2023-03-22T10:36:15.402" v="756"/>
          <ac:spMkLst>
            <pc:docMk/>
            <pc:sldMk cId="2248597735" sldId="344"/>
            <ac:spMk id="29" creationId="{BFF96293-11AB-442F-D51A-4045650009A0}"/>
          </ac:spMkLst>
        </pc:spChg>
        <pc:spChg chg="add mod">
          <ac:chgData name="采紋 吳" userId="a8b62ba60823c0ee" providerId="LiveId" clId="{DC57617F-AA9B-4B66-98DE-7B839A26EFA5}" dt="2023-03-22T10:45:47.846" v="984" actId="1076"/>
          <ac:spMkLst>
            <pc:docMk/>
            <pc:sldMk cId="2248597735" sldId="344"/>
            <ac:spMk id="30" creationId="{9A9ED138-6E34-AD40-30C9-A4C8BD0420C9}"/>
          </ac:spMkLst>
        </pc:spChg>
        <pc:spChg chg="add mod">
          <ac:chgData name="采紋 吳" userId="a8b62ba60823c0ee" providerId="LiveId" clId="{DC57617F-AA9B-4B66-98DE-7B839A26EFA5}" dt="2023-03-22T10:45:47.846" v="984" actId="1076"/>
          <ac:spMkLst>
            <pc:docMk/>
            <pc:sldMk cId="2248597735" sldId="344"/>
            <ac:spMk id="31" creationId="{AC47D5D8-1D64-6256-6DCD-E328DF1C63D0}"/>
          </ac:spMkLst>
        </pc:spChg>
        <pc:spChg chg="add mod">
          <ac:chgData name="采紋 吳" userId="a8b62ba60823c0ee" providerId="LiveId" clId="{DC57617F-AA9B-4B66-98DE-7B839A26EFA5}" dt="2023-03-22T10:45:47.846" v="984" actId="1076"/>
          <ac:spMkLst>
            <pc:docMk/>
            <pc:sldMk cId="2248597735" sldId="344"/>
            <ac:spMk id="448" creationId="{2B808ECC-B36C-2AC6-AF5A-2067BDD6441A}"/>
          </ac:spMkLst>
        </pc:spChg>
        <pc:spChg chg="add mod">
          <ac:chgData name="采紋 吳" userId="a8b62ba60823c0ee" providerId="LiveId" clId="{DC57617F-AA9B-4B66-98DE-7B839A26EFA5}" dt="2023-03-22T10:45:47.846" v="984" actId="1076"/>
          <ac:spMkLst>
            <pc:docMk/>
            <pc:sldMk cId="2248597735" sldId="344"/>
            <ac:spMk id="449" creationId="{BDDD9CB5-E1D7-128D-3D3B-5EA14BC64194}"/>
          </ac:spMkLst>
        </pc:spChg>
        <pc:spChg chg="add mod">
          <ac:chgData name="采紋 吳" userId="a8b62ba60823c0ee" providerId="LiveId" clId="{DC57617F-AA9B-4B66-98DE-7B839A26EFA5}" dt="2023-03-27T11:47:41.334" v="7466" actId="1076"/>
          <ac:spMkLst>
            <pc:docMk/>
            <pc:sldMk cId="2248597735" sldId="344"/>
            <ac:spMk id="450" creationId="{80C93AA3-82E4-1396-5AAA-BB9803C3FDB9}"/>
          </ac:spMkLst>
        </pc:spChg>
        <pc:spChg chg="mod">
          <ac:chgData name="采紋 吳" userId="a8b62ba60823c0ee" providerId="LiveId" clId="{DC57617F-AA9B-4B66-98DE-7B839A26EFA5}" dt="2023-03-22T10:35:01.395" v="709" actId="20577"/>
          <ac:spMkLst>
            <pc:docMk/>
            <pc:sldMk cId="2248597735" sldId="344"/>
            <ac:spMk id="458" creationId="{00000000-0000-0000-0000-000000000000}"/>
          </ac:spMkLst>
        </pc:spChg>
        <pc:spChg chg="mod">
          <ac:chgData name="采紋 吳" userId="a8b62ba60823c0ee" providerId="LiveId" clId="{DC57617F-AA9B-4B66-98DE-7B839A26EFA5}" dt="2023-03-22T10:45:47.846" v="984" actId="1076"/>
          <ac:spMkLst>
            <pc:docMk/>
            <pc:sldMk cId="2248597735" sldId="344"/>
            <ac:spMk id="461" creationId="{00000000-0000-0000-0000-000000000000}"/>
          </ac:spMkLst>
        </pc:spChg>
        <pc:grpChg chg="add mod">
          <ac:chgData name="采紋 吳" userId="a8b62ba60823c0ee" providerId="LiveId" clId="{DC57617F-AA9B-4B66-98DE-7B839A26EFA5}" dt="2023-03-22T10:45:47.846" v="984" actId="1076"/>
          <ac:grpSpMkLst>
            <pc:docMk/>
            <pc:sldMk cId="2248597735" sldId="344"/>
            <ac:grpSpMk id="4" creationId="{8A9BC472-D954-16B4-D3BD-3E8CE182D457}"/>
          </ac:grpSpMkLst>
        </pc:grpChg>
        <pc:grpChg chg="mod">
          <ac:chgData name="采紋 吳" userId="a8b62ba60823c0ee" providerId="LiveId" clId="{DC57617F-AA9B-4B66-98DE-7B839A26EFA5}" dt="2023-03-22T10:36:15.402" v="756"/>
          <ac:grpSpMkLst>
            <pc:docMk/>
            <pc:sldMk cId="2248597735" sldId="344"/>
            <ac:grpSpMk id="6" creationId="{0A983584-154B-9A2E-181D-3D7BCB4FF1F0}"/>
          </ac:grpSpMkLst>
        </pc:grpChg>
        <pc:grpChg chg="mod">
          <ac:chgData name="采紋 吳" userId="a8b62ba60823c0ee" providerId="LiveId" clId="{DC57617F-AA9B-4B66-98DE-7B839A26EFA5}" dt="2023-03-22T10:45:47.846" v="984" actId="1076"/>
          <ac:grpSpMkLst>
            <pc:docMk/>
            <pc:sldMk cId="2248597735" sldId="344"/>
            <ac:grpSpMk id="7" creationId="{A1F18954-7EE0-FAF8-5896-22BD869D3E70}"/>
          </ac:grpSpMkLst>
        </pc:grpChg>
        <pc:grpChg chg="mod">
          <ac:chgData name="采紋 吳" userId="a8b62ba60823c0ee" providerId="LiveId" clId="{DC57617F-AA9B-4B66-98DE-7B839A26EFA5}" dt="2023-03-22T10:45:47.846" v="984" actId="1076"/>
          <ac:grpSpMkLst>
            <pc:docMk/>
            <pc:sldMk cId="2248597735" sldId="344"/>
            <ac:grpSpMk id="15" creationId="{65C2A43F-81AB-2457-0756-6384F28D7612}"/>
          </ac:grpSpMkLst>
        </pc:grpChg>
        <pc:grpChg chg="mod">
          <ac:chgData name="采紋 吳" userId="a8b62ba60823c0ee" providerId="LiveId" clId="{DC57617F-AA9B-4B66-98DE-7B839A26EFA5}" dt="2023-03-22T10:45:47.846" v="984" actId="1076"/>
          <ac:grpSpMkLst>
            <pc:docMk/>
            <pc:sldMk cId="2248597735" sldId="344"/>
            <ac:grpSpMk id="22" creationId="{7AB4BB96-2897-4310-F77F-B2E226B02BCA}"/>
          </ac:grpSpMkLst>
        </pc:grpChg>
      </pc:sldChg>
      <pc:sldChg chg="addSp delSp modSp add mod ord">
        <pc:chgData name="采紋 吳" userId="a8b62ba60823c0ee" providerId="LiveId" clId="{DC57617F-AA9B-4B66-98DE-7B839A26EFA5}" dt="2023-03-22T10:52:26.674" v="1043" actId="20577"/>
        <pc:sldMkLst>
          <pc:docMk/>
          <pc:sldMk cId="2195582562" sldId="345"/>
        </pc:sldMkLst>
        <pc:spChg chg="mod">
          <ac:chgData name="采紋 吳" userId="a8b62ba60823c0ee" providerId="LiveId" clId="{DC57617F-AA9B-4B66-98DE-7B839A26EFA5}" dt="2023-03-22T10:52:26.674" v="1043" actId="20577"/>
          <ac:spMkLst>
            <pc:docMk/>
            <pc:sldMk cId="2195582562" sldId="345"/>
            <ac:spMk id="2" creationId="{4B670499-38E3-F848-FEF2-0D53728BA1F3}"/>
          </ac:spMkLst>
        </pc:spChg>
        <pc:spChg chg="mod">
          <ac:chgData name="采紋 吳" userId="a8b62ba60823c0ee" providerId="LiveId" clId="{DC57617F-AA9B-4B66-98DE-7B839A26EFA5}" dt="2023-03-22T10:47:49.369" v="1004" actId="20577"/>
          <ac:spMkLst>
            <pc:docMk/>
            <pc:sldMk cId="2195582562" sldId="345"/>
            <ac:spMk id="441" creationId="{00000000-0000-0000-0000-000000000000}"/>
          </ac:spMkLst>
        </pc:spChg>
        <pc:picChg chg="del">
          <ac:chgData name="采紋 吳" userId="a8b62ba60823c0ee" providerId="LiveId" clId="{DC57617F-AA9B-4B66-98DE-7B839A26EFA5}" dt="2023-03-22T10:47:51.732" v="1005" actId="478"/>
          <ac:picMkLst>
            <pc:docMk/>
            <pc:sldMk cId="2195582562" sldId="345"/>
            <ac:picMk id="4" creationId="{0AD4190E-22D3-C5DF-E36A-6ED7399F9E87}"/>
          </ac:picMkLst>
        </pc:picChg>
        <pc:picChg chg="del">
          <ac:chgData name="采紋 吳" userId="a8b62ba60823c0ee" providerId="LiveId" clId="{DC57617F-AA9B-4B66-98DE-7B839A26EFA5}" dt="2023-03-22T10:47:52.293" v="1006" actId="478"/>
          <ac:picMkLst>
            <pc:docMk/>
            <pc:sldMk cId="2195582562" sldId="345"/>
            <ac:picMk id="5" creationId="{9B3EDFFA-C4EB-1651-2F26-E2FCA2011A30}"/>
          </ac:picMkLst>
        </pc:picChg>
        <pc:picChg chg="add del mod modCrop">
          <ac:chgData name="采紋 吳" userId="a8b62ba60823c0ee" providerId="LiveId" clId="{DC57617F-AA9B-4B66-98DE-7B839A26EFA5}" dt="2023-03-22T10:49:51.113" v="1012" actId="478"/>
          <ac:picMkLst>
            <pc:docMk/>
            <pc:sldMk cId="2195582562" sldId="345"/>
            <ac:picMk id="6" creationId="{8F170C45-3324-BEF3-687D-4890AA4A741B}"/>
          </ac:picMkLst>
        </pc:picChg>
        <pc:picChg chg="add mod modCrop">
          <ac:chgData name="采紋 吳" userId="a8b62ba60823c0ee" providerId="LiveId" clId="{DC57617F-AA9B-4B66-98DE-7B839A26EFA5}" dt="2023-03-22T10:52:03.393" v="1032" actId="18131"/>
          <ac:picMkLst>
            <pc:docMk/>
            <pc:sldMk cId="2195582562" sldId="345"/>
            <ac:picMk id="8" creationId="{510CB4AD-F74A-1E54-ECB6-AB0D90E490F3}"/>
          </ac:picMkLst>
        </pc:picChg>
      </pc:sldChg>
      <pc:sldChg chg="addSp delSp modSp add mod">
        <pc:chgData name="采紋 吳" userId="a8b62ba60823c0ee" providerId="LiveId" clId="{DC57617F-AA9B-4B66-98DE-7B839A26EFA5}" dt="2023-03-22T11:06:57.853" v="1318" actId="20577"/>
        <pc:sldMkLst>
          <pc:docMk/>
          <pc:sldMk cId="100625225" sldId="346"/>
        </pc:sldMkLst>
        <pc:spChg chg="mod">
          <ac:chgData name="采紋 吳" userId="a8b62ba60823c0ee" providerId="LiveId" clId="{DC57617F-AA9B-4B66-98DE-7B839A26EFA5}" dt="2023-03-22T11:06:57.853" v="1318" actId="20577"/>
          <ac:spMkLst>
            <pc:docMk/>
            <pc:sldMk cId="100625225" sldId="346"/>
            <ac:spMk id="2" creationId="{43F63C68-50E5-B72C-CB2B-6FE983535DBF}"/>
          </ac:spMkLst>
        </pc:spChg>
        <pc:spChg chg="del">
          <ac:chgData name="采紋 吳" userId="a8b62ba60823c0ee" providerId="LiveId" clId="{DC57617F-AA9B-4B66-98DE-7B839A26EFA5}" dt="2023-03-22T10:55:27.060" v="1095" actId="478"/>
          <ac:spMkLst>
            <pc:docMk/>
            <pc:sldMk cId="100625225" sldId="346"/>
            <ac:spMk id="3" creationId="{4A7CCD49-0CF0-DD33-7AD0-9B971212C162}"/>
          </ac:spMkLst>
        </pc:spChg>
        <pc:spChg chg="del">
          <ac:chgData name="采紋 吳" userId="a8b62ba60823c0ee" providerId="LiveId" clId="{DC57617F-AA9B-4B66-98DE-7B839A26EFA5}" dt="2023-03-22T10:55:29.528" v="1096" actId="478"/>
          <ac:spMkLst>
            <pc:docMk/>
            <pc:sldMk cId="100625225" sldId="346"/>
            <ac:spMk id="4" creationId="{B4B0BE63-E077-874F-5906-C253AC4C67ED}"/>
          </ac:spMkLst>
        </pc:spChg>
        <pc:spChg chg="mod">
          <ac:chgData name="采紋 吳" userId="a8b62ba60823c0ee" providerId="LiveId" clId="{DC57617F-AA9B-4B66-98DE-7B839A26EFA5}" dt="2023-03-22T11:02:14.002" v="1191" actId="1076"/>
          <ac:spMkLst>
            <pc:docMk/>
            <pc:sldMk cId="100625225" sldId="346"/>
            <ac:spMk id="6" creationId="{6D063FCD-91BE-7E12-916B-815F4BF82E00}"/>
          </ac:spMkLst>
        </pc:spChg>
        <pc:spChg chg="del">
          <ac:chgData name="采紋 吳" userId="a8b62ba60823c0ee" providerId="LiveId" clId="{DC57617F-AA9B-4B66-98DE-7B839A26EFA5}" dt="2023-03-22T10:57:44.924" v="1127" actId="478"/>
          <ac:spMkLst>
            <pc:docMk/>
            <pc:sldMk cId="100625225" sldId="346"/>
            <ac:spMk id="7" creationId="{CEC863A0-1F20-31BC-26EF-48A626600B97}"/>
          </ac:spMkLst>
        </pc:spChg>
        <pc:spChg chg="add del mod">
          <ac:chgData name="采紋 吳" userId="a8b62ba60823c0ee" providerId="LiveId" clId="{DC57617F-AA9B-4B66-98DE-7B839A26EFA5}" dt="2023-03-22T10:56:32.154" v="1098" actId="478"/>
          <ac:spMkLst>
            <pc:docMk/>
            <pc:sldMk cId="100625225" sldId="346"/>
            <ac:spMk id="8" creationId="{B10A1C3B-C632-5BEC-180F-590AF32AD070}"/>
          </ac:spMkLst>
        </pc:spChg>
        <pc:spChg chg="add mod">
          <ac:chgData name="采紋 吳" userId="a8b62ba60823c0ee" providerId="LiveId" clId="{DC57617F-AA9B-4B66-98DE-7B839A26EFA5}" dt="2023-03-22T11:02:14.002" v="1191" actId="1076"/>
          <ac:spMkLst>
            <pc:docMk/>
            <pc:sldMk cId="100625225" sldId="346"/>
            <ac:spMk id="9" creationId="{BC6F1E46-7E52-34A2-A450-69153325EF24}"/>
          </ac:spMkLst>
        </pc:spChg>
        <pc:spChg chg="add mod">
          <ac:chgData name="采紋 吳" userId="a8b62ba60823c0ee" providerId="LiveId" clId="{DC57617F-AA9B-4B66-98DE-7B839A26EFA5}" dt="2023-03-22T11:02:14.002" v="1191" actId="1076"/>
          <ac:spMkLst>
            <pc:docMk/>
            <pc:sldMk cId="100625225" sldId="346"/>
            <ac:spMk id="10" creationId="{2290BA62-E3FA-C10F-4660-4FB17829EF69}"/>
          </ac:spMkLst>
        </pc:spChg>
        <pc:spChg chg="add mod">
          <ac:chgData name="采紋 吳" userId="a8b62ba60823c0ee" providerId="LiveId" clId="{DC57617F-AA9B-4B66-98DE-7B839A26EFA5}" dt="2023-03-22T11:06:15.937" v="1316" actId="207"/>
          <ac:spMkLst>
            <pc:docMk/>
            <pc:sldMk cId="100625225" sldId="346"/>
            <ac:spMk id="11" creationId="{6A87A0B0-06D5-C10E-CED1-C4530899E57C}"/>
          </ac:spMkLst>
        </pc:spChg>
        <pc:spChg chg="mod">
          <ac:chgData name="采紋 吳" userId="a8b62ba60823c0ee" providerId="LiveId" clId="{DC57617F-AA9B-4B66-98DE-7B839A26EFA5}" dt="2023-03-22T10:54:32.405" v="1094" actId="20577"/>
          <ac:spMkLst>
            <pc:docMk/>
            <pc:sldMk cId="100625225" sldId="346"/>
            <ac:spMk id="846" creationId="{00000000-0000-0000-0000-000000000000}"/>
          </ac:spMkLst>
        </pc:spChg>
        <pc:spChg chg="del">
          <ac:chgData name="采紋 吳" userId="a8b62ba60823c0ee" providerId="LiveId" clId="{DC57617F-AA9B-4B66-98DE-7B839A26EFA5}" dt="2023-03-22T10:56:29.646" v="1097" actId="478"/>
          <ac:spMkLst>
            <pc:docMk/>
            <pc:sldMk cId="100625225" sldId="346"/>
            <ac:spMk id="847" creationId="{00000000-0000-0000-0000-000000000000}"/>
          </ac:spMkLst>
        </pc:spChg>
      </pc:sldChg>
      <pc:sldChg chg="addSp delSp modSp add mod">
        <pc:chgData name="采紋 吳" userId="a8b62ba60823c0ee" providerId="LiveId" clId="{DC57617F-AA9B-4B66-98DE-7B839A26EFA5}" dt="2023-03-27T12:02:25.437" v="7497" actId="20577"/>
        <pc:sldMkLst>
          <pc:docMk/>
          <pc:sldMk cId="3488075901" sldId="347"/>
        </pc:sldMkLst>
        <pc:spChg chg="mod">
          <ac:chgData name="采紋 吳" userId="a8b62ba60823c0ee" providerId="LiveId" clId="{DC57617F-AA9B-4B66-98DE-7B839A26EFA5}" dt="2023-03-22T11:24:38.037" v="1659" actId="20577"/>
          <ac:spMkLst>
            <pc:docMk/>
            <pc:sldMk cId="3488075901" sldId="347"/>
            <ac:spMk id="2" creationId="{43F63C68-50E5-B72C-CB2B-6FE983535DBF}"/>
          </ac:spMkLst>
        </pc:spChg>
        <pc:spChg chg="add mod">
          <ac:chgData name="采紋 吳" userId="a8b62ba60823c0ee" providerId="LiveId" clId="{DC57617F-AA9B-4B66-98DE-7B839A26EFA5}" dt="2023-03-22T11:11:36.895" v="1408" actId="571"/>
          <ac:spMkLst>
            <pc:docMk/>
            <pc:sldMk cId="3488075901" sldId="347"/>
            <ac:spMk id="3" creationId="{02337C61-6686-3AE5-5A4E-D8370FEEBCA2}"/>
          </ac:spMkLst>
        </pc:spChg>
        <pc:spChg chg="mod">
          <ac:chgData name="采紋 吳" userId="a8b62ba60823c0ee" providerId="LiveId" clId="{DC57617F-AA9B-4B66-98DE-7B839A26EFA5}" dt="2023-03-22T11:28:45.170" v="1671" actId="1076"/>
          <ac:spMkLst>
            <pc:docMk/>
            <pc:sldMk cId="3488075901" sldId="347"/>
            <ac:spMk id="6" creationId="{6D063FCD-91BE-7E12-916B-815F4BF82E00}"/>
          </ac:spMkLst>
        </pc:spChg>
        <pc:spChg chg="mod">
          <ac:chgData name="采紋 吳" userId="a8b62ba60823c0ee" providerId="LiveId" clId="{DC57617F-AA9B-4B66-98DE-7B839A26EFA5}" dt="2023-03-27T12:02:25.437" v="7497" actId="20577"/>
          <ac:spMkLst>
            <pc:docMk/>
            <pc:sldMk cId="3488075901" sldId="347"/>
            <ac:spMk id="9" creationId="{BC6F1E46-7E52-34A2-A450-69153325EF24}"/>
          </ac:spMkLst>
        </pc:spChg>
        <pc:spChg chg="del mod">
          <ac:chgData name="采紋 吳" userId="a8b62ba60823c0ee" providerId="LiveId" clId="{DC57617F-AA9B-4B66-98DE-7B839A26EFA5}" dt="2023-03-22T11:21:13.906" v="1563" actId="478"/>
          <ac:spMkLst>
            <pc:docMk/>
            <pc:sldMk cId="3488075901" sldId="347"/>
            <ac:spMk id="10" creationId="{2290BA62-E3FA-C10F-4660-4FB17829EF69}"/>
          </ac:spMkLst>
        </pc:spChg>
        <pc:spChg chg="del mod">
          <ac:chgData name="采紋 吳" userId="a8b62ba60823c0ee" providerId="LiveId" clId="{DC57617F-AA9B-4B66-98DE-7B839A26EFA5}" dt="2023-03-22T11:21:15.040" v="1564" actId="478"/>
          <ac:spMkLst>
            <pc:docMk/>
            <pc:sldMk cId="3488075901" sldId="347"/>
            <ac:spMk id="11" creationId="{6A87A0B0-06D5-C10E-CED1-C4530899E57C}"/>
          </ac:spMkLst>
        </pc:spChg>
        <pc:spChg chg="mod">
          <ac:chgData name="采紋 吳" userId="a8b62ba60823c0ee" providerId="LiveId" clId="{DC57617F-AA9B-4B66-98DE-7B839A26EFA5}" dt="2023-03-22T11:07:15.854" v="1340" actId="20577"/>
          <ac:spMkLst>
            <pc:docMk/>
            <pc:sldMk cId="3488075901" sldId="347"/>
            <ac:spMk id="846" creationId="{00000000-0000-0000-0000-000000000000}"/>
          </ac:spMkLst>
        </pc:spChg>
        <pc:grpChg chg="add mod">
          <ac:chgData name="采紋 吳" userId="a8b62ba60823c0ee" providerId="LiveId" clId="{DC57617F-AA9B-4B66-98DE-7B839A26EFA5}" dt="2023-03-22T11:28:45.170" v="1671" actId="1076"/>
          <ac:grpSpMkLst>
            <pc:docMk/>
            <pc:sldMk cId="3488075901" sldId="347"/>
            <ac:grpSpMk id="18" creationId="{299A55DF-4936-AC7E-6D9A-E26ED7783FEA}"/>
          </ac:grpSpMkLst>
        </pc:grpChg>
        <pc:cxnChg chg="add mod">
          <ac:chgData name="采紋 吳" userId="a8b62ba60823c0ee" providerId="LiveId" clId="{DC57617F-AA9B-4B66-98DE-7B839A26EFA5}" dt="2023-03-22T11:46:59.565" v="2143" actId="1076"/>
          <ac:cxnSpMkLst>
            <pc:docMk/>
            <pc:sldMk cId="3488075901" sldId="347"/>
            <ac:cxnSpMk id="5" creationId="{C77DCA7E-5616-995E-D178-57CBBF6AFB1D}"/>
          </ac:cxnSpMkLst>
        </pc:cxnChg>
        <pc:cxnChg chg="add del mod">
          <ac:chgData name="采紋 吳" userId="a8b62ba60823c0ee" providerId="LiveId" clId="{DC57617F-AA9B-4B66-98DE-7B839A26EFA5}" dt="2023-03-22T11:16:12.986" v="1485"/>
          <ac:cxnSpMkLst>
            <pc:docMk/>
            <pc:sldMk cId="3488075901" sldId="347"/>
            <ac:cxnSpMk id="13" creationId="{44A91642-6F99-D12C-6B2D-20F578B52D52}"/>
          </ac:cxnSpMkLst>
        </pc:cxnChg>
        <pc:cxnChg chg="add mod">
          <ac:chgData name="采紋 吳" userId="a8b62ba60823c0ee" providerId="LiveId" clId="{DC57617F-AA9B-4B66-98DE-7B839A26EFA5}" dt="2023-03-22T11:47:04.897" v="2144" actId="1076"/>
          <ac:cxnSpMkLst>
            <pc:docMk/>
            <pc:sldMk cId="3488075901" sldId="347"/>
            <ac:cxnSpMk id="14" creationId="{A6111807-91D7-161A-32BC-32A0A6C68757}"/>
          </ac:cxnSpMkLst>
        </pc:cxnChg>
      </pc:sldChg>
      <pc:sldChg chg="addSp delSp modSp add mod">
        <pc:chgData name="采紋 吳" userId="a8b62ba60823c0ee" providerId="LiveId" clId="{DC57617F-AA9B-4B66-98DE-7B839A26EFA5}" dt="2023-03-22T11:24:42.373" v="1661" actId="20577"/>
        <pc:sldMkLst>
          <pc:docMk/>
          <pc:sldMk cId="1987070334" sldId="348"/>
        </pc:sldMkLst>
        <pc:spChg chg="mod">
          <ac:chgData name="采紋 吳" userId="a8b62ba60823c0ee" providerId="LiveId" clId="{DC57617F-AA9B-4B66-98DE-7B839A26EFA5}" dt="2023-03-22T11:24:42.373" v="1661" actId="20577"/>
          <ac:spMkLst>
            <pc:docMk/>
            <pc:sldMk cId="1987070334" sldId="348"/>
            <ac:spMk id="2" creationId="{43F63C68-50E5-B72C-CB2B-6FE983535DBF}"/>
          </ac:spMkLst>
        </pc:spChg>
        <pc:spChg chg="add mod">
          <ac:chgData name="采紋 吳" userId="a8b62ba60823c0ee" providerId="LiveId" clId="{DC57617F-AA9B-4B66-98DE-7B839A26EFA5}" dt="2023-03-22T11:24:29.856" v="1655" actId="1076"/>
          <ac:spMkLst>
            <pc:docMk/>
            <pc:sldMk cId="1987070334" sldId="348"/>
            <ac:spMk id="3" creationId="{BB3A989E-A549-49A2-29D2-7E932E6EC62E}"/>
          </ac:spMkLst>
        </pc:spChg>
        <pc:spChg chg="add mod">
          <ac:chgData name="采紋 吳" userId="a8b62ba60823c0ee" providerId="LiveId" clId="{DC57617F-AA9B-4B66-98DE-7B839A26EFA5}" dt="2023-03-22T11:24:29.856" v="1655" actId="1076"/>
          <ac:spMkLst>
            <pc:docMk/>
            <pc:sldMk cId="1987070334" sldId="348"/>
            <ac:spMk id="4" creationId="{1138347F-37FD-84E0-7C7F-EFC41FC1E33F}"/>
          </ac:spMkLst>
        </pc:spChg>
        <pc:spChg chg="del">
          <ac:chgData name="采紋 吳" userId="a8b62ba60823c0ee" providerId="LiveId" clId="{DC57617F-AA9B-4B66-98DE-7B839A26EFA5}" dt="2023-03-22T11:21:44.362" v="1570" actId="478"/>
          <ac:spMkLst>
            <pc:docMk/>
            <pc:sldMk cId="1987070334" sldId="348"/>
            <ac:spMk id="6" creationId="{6D063FCD-91BE-7E12-916B-815F4BF82E00}"/>
          </ac:spMkLst>
        </pc:spChg>
        <pc:spChg chg="mod">
          <ac:chgData name="采紋 吳" userId="a8b62ba60823c0ee" providerId="LiveId" clId="{DC57617F-AA9B-4B66-98DE-7B839A26EFA5}" dt="2023-03-22T11:24:29.856" v="1655" actId="1076"/>
          <ac:spMkLst>
            <pc:docMk/>
            <pc:sldMk cId="1987070334" sldId="348"/>
            <ac:spMk id="10" creationId="{2290BA62-E3FA-C10F-4660-4FB17829EF69}"/>
          </ac:spMkLst>
        </pc:spChg>
        <pc:spChg chg="del">
          <ac:chgData name="采紋 吳" userId="a8b62ba60823c0ee" providerId="LiveId" clId="{DC57617F-AA9B-4B66-98DE-7B839A26EFA5}" dt="2023-03-22T11:24:07.725" v="1649" actId="478"/>
          <ac:spMkLst>
            <pc:docMk/>
            <pc:sldMk cId="1987070334" sldId="348"/>
            <ac:spMk id="11" creationId="{6A87A0B0-06D5-C10E-CED1-C4530899E57C}"/>
          </ac:spMkLst>
        </pc:spChg>
        <pc:grpChg chg="del">
          <ac:chgData name="采紋 吳" userId="a8b62ba60823c0ee" providerId="LiveId" clId="{DC57617F-AA9B-4B66-98DE-7B839A26EFA5}" dt="2023-03-22T11:21:45.427" v="1571" actId="478"/>
          <ac:grpSpMkLst>
            <pc:docMk/>
            <pc:sldMk cId="1987070334" sldId="348"/>
            <ac:grpSpMk id="18" creationId="{299A55DF-4936-AC7E-6D9A-E26ED7783FEA}"/>
          </ac:grpSpMkLst>
        </pc:grpChg>
      </pc:sldChg>
      <pc:sldChg chg="addSp delSp modSp add mod">
        <pc:chgData name="采紋 吳" userId="a8b62ba60823c0ee" providerId="LiveId" clId="{DC57617F-AA9B-4B66-98DE-7B839A26EFA5}" dt="2023-03-27T12:05:15.846" v="7498" actId="207"/>
        <pc:sldMkLst>
          <pc:docMk/>
          <pc:sldMk cId="4226906219" sldId="349"/>
        </pc:sldMkLst>
        <pc:spChg chg="mod">
          <ac:chgData name="采紋 吳" userId="a8b62ba60823c0ee" providerId="LiveId" clId="{DC57617F-AA9B-4B66-98DE-7B839A26EFA5}" dt="2023-03-22T11:31:28.224" v="1679" actId="20577"/>
          <ac:spMkLst>
            <pc:docMk/>
            <pc:sldMk cId="4226906219" sldId="349"/>
            <ac:spMk id="2" creationId="{43F63C68-50E5-B72C-CB2B-6FE983535DBF}"/>
          </ac:spMkLst>
        </pc:spChg>
        <pc:spChg chg="mod">
          <ac:chgData name="采紋 吳" userId="a8b62ba60823c0ee" providerId="LiveId" clId="{DC57617F-AA9B-4B66-98DE-7B839A26EFA5}" dt="2023-03-27T12:05:15.846" v="7498" actId="207"/>
          <ac:spMkLst>
            <pc:docMk/>
            <pc:sldMk cId="4226906219" sldId="349"/>
            <ac:spMk id="3" creationId="{BB3A989E-A549-49A2-29D2-7E932E6EC62E}"/>
          </ac:spMkLst>
        </pc:spChg>
        <pc:spChg chg="del">
          <ac:chgData name="采紋 吳" userId="a8b62ba60823c0ee" providerId="LiveId" clId="{DC57617F-AA9B-4B66-98DE-7B839A26EFA5}" dt="2023-03-22T11:37:56.393" v="1942" actId="478"/>
          <ac:spMkLst>
            <pc:docMk/>
            <pc:sldMk cId="4226906219" sldId="349"/>
            <ac:spMk id="4" creationId="{1138347F-37FD-84E0-7C7F-EFC41FC1E33F}"/>
          </ac:spMkLst>
        </pc:spChg>
        <pc:spChg chg="mod">
          <ac:chgData name="采紋 吳" userId="a8b62ba60823c0ee" providerId="LiveId" clId="{DC57617F-AA9B-4B66-98DE-7B839A26EFA5}" dt="2023-03-22T11:46:40.800" v="2142" actId="1076"/>
          <ac:spMkLst>
            <pc:docMk/>
            <pc:sldMk cId="4226906219" sldId="349"/>
            <ac:spMk id="10" creationId="{2290BA62-E3FA-C10F-4660-4FB17829EF69}"/>
          </ac:spMkLst>
        </pc:spChg>
        <pc:spChg chg="mod">
          <ac:chgData name="采紋 吳" userId="a8b62ba60823c0ee" providerId="LiveId" clId="{DC57617F-AA9B-4B66-98DE-7B839A26EFA5}" dt="2023-03-22T11:46:25.953" v="2141" actId="1076"/>
          <ac:spMkLst>
            <pc:docMk/>
            <pc:sldMk cId="4226906219" sldId="349"/>
            <ac:spMk id="846" creationId="{00000000-0000-0000-0000-000000000000}"/>
          </ac:spMkLst>
        </pc:spChg>
        <pc:cxnChg chg="add mod">
          <ac:chgData name="采紋 吳" userId="a8b62ba60823c0ee" providerId="LiveId" clId="{DC57617F-AA9B-4B66-98DE-7B839A26EFA5}" dt="2023-03-22T11:48:07" v="2152" actId="14100"/>
          <ac:cxnSpMkLst>
            <pc:docMk/>
            <pc:sldMk cId="4226906219" sldId="349"/>
            <ac:cxnSpMk id="5" creationId="{A13E6FE5-8F90-C89A-5AC1-01EA880E3977}"/>
          </ac:cxnSpMkLst>
        </pc:cxnChg>
        <pc:cxnChg chg="add mod">
          <ac:chgData name="采紋 吳" userId="a8b62ba60823c0ee" providerId="LiveId" clId="{DC57617F-AA9B-4B66-98DE-7B839A26EFA5}" dt="2023-03-22T11:48:22.082" v="2154" actId="1076"/>
          <ac:cxnSpMkLst>
            <pc:docMk/>
            <pc:sldMk cId="4226906219" sldId="349"/>
            <ac:cxnSpMk id="13" creationId="{AB13A290-1A0F-47B0-D247-74B40C2A3A0A}"/>
          </ac:cxnSpMkLst>
        </pc:cxnChg>
        <pc:cxnChg chg="add mod">
          <ac:chgData name="采紋 吳" userId="a8b62ba60823c0ee" providerId="LiveId" clId="{DC57617F-AA9B-4B66-98DE-7B839A26EFA5}" dt="2023-03-22T11:48:42.087" v="2158" actId="1076"/>
          <ac:cxnSpMkLst>
            <pc:docMk/>
            <pc:sldMk cId="4226906219" sldId="349"/>
            <ac:cxnSpMk id="14" creationId="{805F8D29-DAED-DF21-BB53-6B6035B3179D}"/>
          </ac:cxnSpMkLst>
        </pc:cxnChg>
        <pc:cxnChg chg="add mod">
          <ac:chgData name="采紋 吳" userId="a8b62ba60823c0ee" providerId="LiveId" clId="{DC57617F-AA9B-4B66-98DE-7B839A26EFA5}" dt="2023-03-22T11:48:49.445" v="2160" actId="1076"/>
          <ac:cxnSpMkLst>
            <pc:docMk/>
            <pc:sldMk cId="4226906219" sldId="349"/>
            <ac:cxnSpMk id="16" creationId="{52B70BAD-D21A-A8A1-EDA4-68AE29279522}"/>
          </ac:cxnSpMkLst>
        </pc:cxnChg>
      </pc:sldChg>
      <pc:sldChg chg="addSp delSp modSp add mod">
        <pc:chgData name="采紋 吳" userId="a8b62ba60823c0ee" providerId="LiveId" clId="{DC57617F-AA9B-4B66-98DE-7B839A26EFA5}" dt="2023-03-22T12:18:59.811" v="2623" actId="1076"/>
        <pc:sldMkLst>
          <pc:docMk/>
          <pc:sldMk cId="4145213445" sldId="350"/>
        </pc:sldMkLst>
        <pc:spChg chg="mod">
          <ac:chgData name="采紋 吳" userId="a8b62ba60823c0ee" providerId="LiveId" clId="{DC57617F-AA9B-4B66-98DE-7B839A26EFA5}" dt="2023-03-22T12:17:36.323" v="2610" actId="20577"/>
          <ac:spMkLst>
            <pc:docMk/>
            <pc:sldMk cId="4145213445" sldId="350"/>
            <ac:spMk id="2" creationId="{43F63C68-50E5-B72C-CB2B-6FE983535DBF}"/>
          </ac:spMkLst>
        </pc:spChg>
        <pc:spChg chg="del mod">
          <ac:chgData name="采紋 吳" userId="a8b62ba60823c0ee" providerId="LiveId" clId="{DC57617F-AA9B-4B66-98DE-7B839A26EFA5}" dt="2023-03-22T12:12:08.432" v="2369" actId="478"/>
          <ac:spMkLst>
            <pc:docMk/>
            <pc:sldMk cId="4145213445" sldId="350"/>
            <ac:spMk id="3" creationId="{BB3A989E-A549-49A2-29D2-7E932E6EC62E}"/>
          </ac:spMkLst>
        </pc:spChg>
        <pc:spChg chg="add mod">
          <ac:chgData name="采紋 吳" userId="a8b62ba60823c0ee" providerId="LiveId" clId="{DC57617F-AA9B-4B66-98DE-7B839A26EFA5}" dt="2023-03-22T12:18:59.811" v="2623" actId="1076"/>
          <ac:spMkLst>
            <pc:docMk/>
            <pc:sldMk cId="4145213445" sldId="350"/>
            <ac:spMk id="4" creationId="{780E65B1-9864-DDB0-C90D-DD28A93EA62F}"/>
          </ac:spMkLst>
        </pc:spChg>
        <pc:spChg chg="add mod">
          <ac:chgData name="采紋 吳" userId="a8b62ba60823c0ee" providerId="LiveId" clId="{DC57617F-AA9B-4B66-98DE-7B839A26EFA5}" dt="2023-03-22T12:18:59.811" v="2623" actId="1076"/>
          <ac:spMkLst>
            <pc:docMk/>
            <pc:sldMk cId="4145213445" sldId="350"/>
            <ac:spMk id="6" creationId="{50F414F8-869D-FC3B-4EEA-E6BC8B2CC95C}"/>
          </ac:spMkLst>
        </pc:spChg>
        <pc:spChg chg="mod">
          <ac:chgData name="采紋 吳" userId="a8b62ba60823c0ee" providerId="LiveId" clId="{DC57617F-AA9B-4B66-98DE-7B839A26EFA5}" dt="2023-03-22T12:18:59.811" v="2623" actId="1076"/>
          <ac:spMkLst>
            <pc:docMk/>
            <pc:sldMk cId="4145213445" sldId="350"/>
            <ac:spMk id="10" creationId="{2290BA62-E3FA-C10F-4660-4FB17829EF69}"/>
          </ac:spMkLst>
        </pc:spChg>
        <pc:spChg chg="mod">
          <ac:chgData name="采紋 吳" userId="a8b62ba60823c0ee" providerId="LiveId" clId="{DC57617F-AA9B-4B66-98DE-7B839A26EFA5}" dt="2023-03-22T11:53:37.923" v="2188" actId="20577"/>
          <ac:spMkLst>
            <pc:docMk/>
            <pc:sldMk cId="4145213445" sldId="350"/>
            <ac:spMk id="846" creationId="{00000000-0000-0000-0000-000000000000}"/>
          </ac:spMkLst>
        </pc:spChg>
        <pc:cxnChg chg="del mod">
          <ac:chgData name="采紋 吳" userId="a8b62ba60823c0ee" providerId="LiveId" clId="{DC57617F-AA9B-4B66-98DE-7B839A26EFA5}" dt="2023-03-22T12:17:32.562" v="2608" actId="478"/>
          <ac:cxnSpMkLst>
            <pc:docMk/>
            <pc:sldMk cId="4145213445" sldId="350"/>
            <ac:cxnSpMk id="5" creationId="{A13E6FE5-8F90-C89A-5AC1-01EA880E3977}"/>
          </ac:cxnSpMkLst>
        </pc:cxnChg>
        <pc:cxnChg chg="del mod">
          <ac:chgData name="采紋 吳" userId="a8b62ba60823c0ee" providerId="LiveId" clId="{DC57617F-AA9B-4B66-98DE-7B839A26EFA5}" dt="2023-03-22T12:17:32.562" v="2608" actId="478"/>
          <ac:cxnSpMkLst>
            <pc:docMk/>
            <pc:sldMk cId="4145213445" sldId="350"/>
            <ac:cxnSpMk id="13" creationId="{AB13A290-1A0F-47B0-D247-74B40C2A3A0A}"/>
          </ac:cxnSpMkLst>
        </pc:cxnChg>
        <pc:cxnChg chg="del mod">
          <ac:chgData name="采紋 吳" userId="a8b62ba60823c0ee" providerId="LiveId" clId="{DC57617F-AA9B-4B66-98DE-7B839A26EFA5}" dt="2023-03-22T12:12:08.432" v="2369" actId="478"/>
          <ac:cxnSpMkLst>
            <pc:docMk/>
            <pc:sldMk cId="4145213445" sldId="350"/>
            <ac:cxnSpMk id="14" creationId="{805F8D29-DAED-DF21-BB53-6B6035B3179D}"/>
          </ac:cxnSpMkLst>
        </pc:cxnChg>
        <pc:cxnChg chg="del mod">
          <ac:chgData name="采紋 吳" userId="a8b62ba60823c0ee" providerId="LiveId" clId="{DC57617F-AA9B-4B66-98DE-7B839A26EFA5}" dt="2023-03-22T12:12:08.432" v="2369" actId="478"/>
          <ac:cxnSpMkLst>
            <pc:docMk/>
            <pc:sldMk cId="4145213445" sldId="350"/>
            <ac:cxnSpMk id="16" creationId="{52B70BAD-D21A-A8A1-EDA4-68AE29279522}"/>
          </ac:cxnSpMkLst>
        </pc:cxnChg>
      </pc:sldChg>
      <pc:sldChg chg="delSp modSp add mod">
        <pc:chgData name="采紋 吳" userId="a8b62ba60823c0ee" providerId="LiveId" clId="{DC57617F-AA9B-4B66-98DE-7B839A26EFA5}" dt="2023-03-22T12:24:22.765" v="2820" actId="1076"/>
        <pc:sldMkLst>
          <pc:docMk/>
          <pc:sldMk cId="3883390490" sldId="351"/>
        </pc:sldMkLst>
        <pc:spChg chg="mod">
          <ac:chgData name="采紋 吳" userId="a8b62ba60823c0ee" providerId="LiveId" clId="{DC57617F-AA9B-4B66-98DE-7B839A26EFA5}" dt="2023-03-22T12:20:23.185" v="2656" actId="20577"/>
          <ac:spMkLst>
            <pc:docMk/>
            <pc:sldMk cId="3883390490" sldId="351"/>
            <ac:spMk id="2" creationId="{43F63C68-50E5-B72C-CB2B-6FE983535DBF}"/>
          </ac:spMkLst>
        </pc:spChg>
        <pc:spChg chg="del mod">
          <ac:chgData name="采紋 吳" userId="a8b62ba60823c0ee" providerId="LiveId" clId="{DC57617F-AA9B-4B66-98DE-7B839A26EFA5}" dt="2023-03-22T12:20:17.489" v="2652" actId="478"/>
          <ac:spMkLst>
            <pc:docMk/>
            <pc:sldMk cId="3883390490" sldId="351"/>
            <ac:spMk id="4" creationId="{780E65B1-9864-DDB0-C90D-DD28A93EA62F}"/>
          </ac:spMkLst>
        </pc:spChg>
        <pc:spChg chg="del">
          <ac:chgData name="采紋 吳" userId="a8b62ba60823c0ee" providerId="LiveId" clId="{DC57617F-AA9B-4B66-98DE-7B839A26EFA5}" dt="2023-03-22T12:20:16.625" v="2651" actId="478"/>
          <ac:spMkLst>
            <pc:docMk/>
            <pc:sldMk cId="3883390490" sldId="351"/>
            <ac:spMk id="6" creationId="{50F414F8-869D-FC3B-4EEA-E6BC8B2CC95C}"/>
          </ac:spMkLst>
        </pc:spChg>
        <pc:spChg chg="mod">
          <ac:chgData name="采紋 吳" userId="a8b62ba60823c0ee" providerId="LiveId" clId="{DC57617F-AA9B-4B66-98DE-7B839A26EFA5}" dt="2023-03-22T12:24:22.765" v="2820" actId="1076"/>
          <ac:spMkLst>
            <pc:docMk/>
            <pc:sldMk cId="3883390490" sldId="351"/>
            <ac:spMk id="10" creationId="{2290BA62-E3FA-C10F-4660-4FB17829EF69}"/>
          </ac:spMkLst>
        </pc:spChg>
        <pc:spChg chg="mod">
          <ac:chgData name="采紋 吳" userId="a8b62ba60823c0ee" providerId="LiveId" clId="{DC57617F-AA9B-4B66-98DE-7B839A26EFA5}" dt="2023-03-22T12:20:08.905" v="2649" actId="20577"/>
          <ac:spMkLst>
            <pc:docMk/>
            <pc:sldMk cId="3883390490" sldId="351"/>
            <ac:spMk id="846" creationId="{00000000-0000-0000-0000-000000000000}"/>
          </ac:spMkLst>
        </pc:spChg>
      </pc:sldChg>
      <pc:sldChg chg="delSp modSp add mod">
        <pc:chgData name="采紋 吳" userId="a8b62ba60823c0ee" providerId="LiveId" clId="{DC57617F-AA9B-4B66-98DE-7B839A26EFA5}" dt="2023-03-22T12:26:27.834" v="2890" actId="1076"/>
        <pc:sldMkLst>
          <pc:docMk/>
          <pc:sldMk cId="1409678005" sldId="352"/>
        </pc:sldMkLst>
        <pc:spChg chg="mod">
          <ac:chgData name="采紋 吳" userId="a8b62ba60823c0ee" providerId="LiveId" clId="{DC57617F-AA9B-4B66-98DE-7B839A26EFA5}" dt="2023-03-22T12:26:17.737" v="2889" actId="20577"/>
          <ac:spMkLst>
            <pc:docMk/>
            <pc:sldMk cId="1409678005" sldId="352"/>
            <ac:spMk id="2" creationId="{7109B02C-D8CB-A63C-E529-CC958597718E}"/>
          </ac:spMkLst>
        </pc:spChg>
        <pc:spChg chg="mod">
          <ac:chgData name="采紋 吳" userId="a8b62ba60823c0ee" providerId="LiveId" clId="{DC57617F-AA9B-4B66-98DE-7B839A26EFA5}" dt="2023-03-22T12:26:27.834" v="2890" actId="1076"/>
          <ac:spMkLst>
            <pc:docMk/>
            <pc:sldMk cId="1409678005" sldId="352"/>
            <ac:spMk id="3" creationId="{DCBEA859-E323-C1BD-DDA8-E3173406F979}"/>
          </ac:spMkLst>
        </pc:spChg>
        <pc:spChg chg="mod">
          <ac:chgData name="采紋 吳" userId="a8b62ba60823c0ee" providerId="LiveId" clId="{DC57617F-AA9B-4B66-98DE-7B839A26EFA5}" dt="2023-03-22T12:26:27.834" v="2890" actId="1076"/>
          <ac:spMkLst>
            <pc:docMk/>
            <pc:sldMk cId="1409678005" sldId="352"/>
            <ac:spMk id="14" creationId="{FC155E61-40DF-42F9-EAF4-2807C70AF860}"/>
          </ac:spMkLst>
        </pc:spChg>
        <pc:spChg chg="mod">
          <ac:chgData name="采紋 吳" userId="a8b62ba60823c0ee" providerId="LiveId" clId="{DC57617F-AA9B-4B66-98DE-7B839A26EFA5}" dt="2023-03-22T12:26:27.834" v="2890" actId="1076"/>
          <ac:spMkLst>
            <pc:docMk/>
            <pc:sldMk cId="1409678005" sldId="352"/>
            <ac:spMk id="21" creationId="{0B911225-7AA3-7A6F-E0D9-DE39B978E228}"/>
          </ac:spMkLst>
        </pc:spChg>
        <pc:spChg chg="del">
          <ac:chgData name="采紋 吳" userId="a8b62ba60823c0ee" providerId="LiveId" clId="{DC57617F-AA9B-4B66-98DE-7B839A26EFA5}" dt="2023-03-22T12:25:35.869" v="2837" actId="478"/>
          <ac:spMkLst>
            <pc:docMk/>
            <pc:sldMk cId="1409678005" sldId="352"/>
            <ac:spMk id="30" creationId="{9A9ED138-6E34-AD40-30C9-A4C8BD0420C9}"/>
          </ac:spMkLst>
        </pc:spChg>
        <pc:spChg chg="del">
          <ac:chgData name="采紋 吳" userId="a8b62ba60823c0ee" providerId="LiveId" clId="{DC57617F-AA9B-4B66-98DE-7B839A26EFA5}" dt="2023-03-22T12:25:35.869" v="2837" actId="478"/>
          <ac:spMkLst>
            <pc:docMk/>
            <pc:sldMk cId="1409678005" sldId="352"/>
            <ac:spMk id="31" creationId="{AC47D5D8-1D64-6256-6DCD-E328DF1C63D0}"/>
          </ac:spMkLst>
        </pc:spChg>
        <pc:spChg chg="del">
          <ac:chgData name="采紋 吳" userId="a8b62ba60823c0ee" providerId="LiveId" clId="{DC57617F-AA9B-4B66-98DE-7B839A26EFA5}" dt="2023-03-22T12:25:35.869" v="2837" actId="478"/>
          <ac:spMkLst>
            <pc:docMk/>
            <pc:sldMk cId="1409678005" sldId="352"/>
            <ac:spMk id="448" creationId="{2B808ECC-B36C-2AC6-AF5A-2067BDD6441A}"/>
          </ac:spMkLst>
        </pc:spChg>
        <pc:spChg chg="del">
          <ac:chgData name="采紋 吳" userId="a8b62ba60823c0ee" providerId="LiveId" clId="{DC57617F-AA9B-4B66-98DE-7B839A26EFA5}" dt="2023-03-22T12:25:35.869" v="2837" actId="478"/>
          <ac:spMkLst>
            <pc:docMk/>
            <pc:sldMk cId="1409678005" sldId="352"/>
            <ac:spMk id="449" creationId="{BDDD9CB5-E1D7-128D-3D3B-5EA14BC64194}"/>
          </ac:spMkLst>
        </pc:spChg>
        <pc:spChg chg="del">
          <ac:chgData name="采紋 吳" userId="a8b62ba60823c0ee" providerId="LiveId" clId="{DC57617F-AA9B-4B66-98DE-7B839A26EFA5}" dt="2023-03-22T12:25:35.869" v="2837" actId="478"/>
          <ac:spMkLst>
            <pc:docMk/>
            <pc:sldMk cId="1409678005" sldId="352"/>
            <ac:spMk id="450" creationId="{80C93AA3-82E4-1396-5AAA-BB9803C3FDB9}"/>
          </ac:spMkLst>
        </pc:spChg>
        <pc:spChg chg="mod">
          <ac:chgData name="采紋 吳" userId="a8b62ba60823c0ee" providerId="LiveId" clId="{DC57617F-AA9B-4B66-98DE-7B839A26EFA5}" dt="2023-03-22T12:25:31.115" v="2836" actId="20577"/>
          <ac:spMkLst>
            <pc:docMk/>
            <pc:sldMk cId="1409678005" sldId="352"/>
            <ac:spMk id="458" creationId="{00000000-0000-0000-0000-000000000000}"/>
          </ac:spMkLst>
        </pc:spChg>
        <pc:spChg chg="mod">
          <ac:chgData name="采紋 吳" userId="a8b62ba60823c0ee" providerId="LiveId" clId="{DC57617F-AA9B-4B66-98DE-7B839A26EFA5}" dt="2023-03-22T12:26:27.834" v="2890" actId="1076"/>
          <ac:spMkLst>
            <pc:docMk/>
            <pc:sldMk cId="1409678005" sldId="352"/>
            <ac:spMk id="461" creationId="{00000000-0000-0000-0000-000000000000}"/>
          </ac:spMkLst>
        </pc:spChg>
        <pc:grpChg chg="mod">
          <ac:chgData name="采紋 吳" userId="a8b62ba60823c0ee" providerId="LiveId" clId="{DC57617F-AA9B-4B66-98DE-7B839A26EFA5}" dt="2023-03-22T12:26:27.834" v="2890" actId="1076"/>
          <ac:grpSpMkLst>
            <pc:docMk/>
            <pc:sldMk cId="1409678005" sldId="352"/>
            <ac:grpSpMk id="4" creationId="{8A9BC472-D954-16B4-D3BD-3E8CE182D457}"/>
          </ac:grpSpMkLst>
        </pc:grpChg>
        <pc:grpChg chg="mod">
          <ac:chgData name="采紋 吳" userId="a8b62ba60823c0ee" providerId="LiveId" clId="{DC57617F-AA9B-4B66-98DE-7B839A26EFA5}" dt="2023-03-22T12:26:27.834" v="2890" actId="1076"/>
          <ac:grpSpMkLst>
            <pc:docMk/>
            <pc:sldMk cId="1409678005" sldId="352"/>
            <ac:grpSpMk id="7" creationId="{A1F18954-7EE0-FAF8-5896-22BD869D3E70}"/>
          </ac:grpSpMkLst>
        </pc:grpChg>
        <pc:grpChg chg="mod">
          <ac:chgData name="采紋 吳" userId="a8b62ba60823c0ee" providerId="LiveId" clId="{DC57617F-AA9B-4B66-98DE-7B839A26EFA5}" dt="2023-03-22T12:26:27.834" v="2890" actId="1076"/>
          <ac:grpSpMkLst>
            <pc:docMk/>
            <pc:sldMk cId="1409678005" sldId="352"/>
            <ac:grpSpMk id="15" creationId="{65C2A43F-81AB-2457-0756-6384F28D7612}"/>
          </ac:grpSpMkLst>
        </pc:grpChg>
        <pc:grpChg chg="mod">
          <ac:chgData name="采紋 吳" userId="a8b62ba60823c0ee" providerId="LiveId" clId="{DC57617F-AA9B-4B66-98DE-7B839A26EFA5}" dt="2023-03-22T12:26:27.834" v="2890" actId="1076"/>
          <ac:grpSpMkLst>
            <pc:docMk/>
            <pc:sldMk cId="1409678005" sldId="352"/>
            <ac:grpSpMk id="22" creationId="{7AB4BB96-2897-4310-F77F-B2E226B02BCA}"/>
          </ac:grpSpMkLst>
        </pc:grpChg>
      </pc:sldChg>
      <pc:sldChg chg="addSp delSp modSp add mod">
        <pc:chgData name="采紋 吳" userId="a8b62ba60823c0ee" providerId="LiveId" clId="{DC57617F-AA9B-4B66-98DE-7B839A26EFA5}" dt="2023-03-22T13:03:46.320" v="3258" actId="20577"/>
        <pc:sldMkLst>
          <pc:docMk/>
          <pc:sldMk cId="297507966" sldId="353"/>
        </pc:sldMkLst>
        <pc:spChg chg="mod">
          <ac:chgData name="采紋 吳" userId="a8b62ba60823c0ee" providerId="LiveId" clId="{DC57617F-AA9B-4B66-98DE-7B839A26EFA5}" dt="2023-03-22T13:03:46.320" v="3258" actId="20577"/>
          <ac:spMkLst>
            <pc:docMk/>
            <pc:sldMk cId="297507966" sldId="353"/>
            <ac:spMk id="2" creationId="{43F63C68-50E5-B72C-CB2B-6FE983535DBF}"/>
          </ac:spMkLst>
        </pc:spChg>
        <pc:spChg chg="add mod">
          <ac:chgData name="采紋 吳" userId="a8b62ba60823c0ee" providerId="LiveId" clId="{DC57617F-AA9B-4B66-98DE-7B839A26EFA5}" dt="2023-03-22T12:56:24.305" v="3149" actId="571"/>
          <ac:spMkLst>
            <pc:docMk/>
            <pc:sldMk cId="297507966" sldId="353"/>
            <ac:spMk id="3" creationId="{F7260392-E036-72A7-318A-37A591415273}"/>
          </ac:spMkLst>
        </pc:spChg>
        <pc:spChg chg="del">
          <ac:chgData name="采紋 吳" userId="a8b62ba60823c0ee" providerId="LiveId" clId="{DC57617F-AA9B-4B66-98DE-7B839A26EFA5}" dt="2023-03-22T12:41:57.493" v="2901" actId="478"/>
          <ac:spMkLst>
            <pc:docMk/>
            <pc:sldMk cId="297507966" sldId="353"/>
            <ac:spMk id="20" creationId="{CAC6737A-7123-65B9-75B6-63F03C89014C}"/>
          </ac:spMkLst>
        </pc:spChg>
        <pc:spChg chg="mod">
          <ac:chgData name="采紋 吳" userId="a8b62ba60823c0ee" providerId="LiveId" clId="{DC57617F-AA9B-4B66-98DE-7B839A26EFA5}" dt="2023-03-22T12:55:55.983" v="3147" actId="20577"/>
          <ac:spMkLst>
            <pc:docMk/>
            <pc:sldMk cId="297507966" sldId="353"/>
            <ac:spMk id="846" creationId="{00000000-0000-0000-0000-000000000000}"/>
          </ac:spMkLst>
        </pc:spChg>
        <pc:spChg chg="mod">
          <ac:chgData name="采紋 吳" userId="a8b62ba60823c0ee" providerId="LiveId" clId="{DC57617F-AA9B-4B66-98DE-7B839A26EFA5}" dt="2023-03-22T13:03:14.623" v="3254" actId="20577"/>
          <ac:spMkLst>
            <pc:docMk/>
            <pc:sldMk cId="297507966" sldId="353"/>
            <ac:spMk id="847" creationId="{00000000-0000-0000-0000-000000000000}"/>
          </ac:spMkLst>
        </pc:spChg>
      </pc:sldChg>
      <pc:sldChg chg="addSp modSp add mod">
        <pc:chgData name="采紋 吳" userId="a8b62ba60823c0ee" providerId="LiveId" clId="{DC57617F-AA9B-4B66-98DE-7B839A26EFA5}" dt="2023-03-22T14:18:05.711" v="5395" actId="207"/>
        <pc:sldMkLst>
          <pc:docMk/>
          <pc:sldMk cId="2915197663" sldId="354"/>
        </pc:sldMkLst>
        <pc:spChg chg="mod">
          <ac:chgData name="采紋 吳" userId="a8b62ba60823c0ee" providerId="LiveId" clId="{DC57617F-AA9B-4B66-98DE-7B839A26EFA5}" dt="2023-03-22T12:47:05.667" v="3031" actId="20577"/>
          <ac:spMkLst>
            <pc:docMk/>
            <pc:sldMk cId="2915197663" sldId="354"/>
            <ac:spMk id="2" creationId="{43F63C68-50E5-B72C-CB2B-6FE983535DBF}"/>
          </ac:spMkLst>
        </pc:spChg>
        <pc:spChg chg="mod">
          <ac:chgData name="采紋 吳" userId="a8b62ba60823c0ee" providerId="LiveId" clId="{DC57617F-AA9B-4B66-98DE-7B839A26EFA5}" dt="2023-03-22T14:18:05.711" v="5395" actId="207"/>
          <ac:spMkLst>
            <pc:docMk/>
            <pc:sldMk cId="2915197663" sldId="354"/>
            <ac:spMk id="847" creationId="{00000000-0000-0000-0000-000000000000}"/>
          </ac:spMkLst>
        </pc:spChg>
        <pc:cxnChg chg="add mod">
          <ac:chgData name="采紋 吳" userId="a8b62ba60823c0ee" providerId="LiveId" clId="{DC57617F-AA9B-4B66-98DE-7B839A26EFA5}" dt="2023-03-22T12:51:06.233" v="3081" actId="1076"/>
          <ac:cxnSpMkLst>
            <pc:docMk/>
            <pc:sldMk cId="2915197663" sldId="354"/>
            <ac:cxnSpMk id="3" creationId="{AD3E661F-5D7A-9911-73C4-63F9EEEF924C}"/>
          </ac:cxnSpMkLst>
        </pc:cxnChg>
        <pc:cxnChg chg="add mod">
          <ac:chgData name="采紋 吳" userId="a8b62ba60823c0ee" providerId="LiveId" clId="{DC57617F-AA9B-4B66-98DE-7B839A26EFA5}" dt="2023-03-22T12:51:06.233" v="3081" actId="1076"/>
          <ac:cxnSpMkLst>
            <pc:docMk/>
            <pc:sldMk cId="2915197663" sldId="354"/>
            <ac:cxnSpMk id="8" creationId="{B47D0069-4B13-4B4F-AD29-A826350D0282}"/>
          </ac:cxnSpMkLst>
        </pc:cxnChg>
        <pc:cxnChg chg="add mod">
          <ac:chgData name="采紋 吳" userId="a8b62ba60823c0ee" providerId="LiveId" clId="{DC57617F-AA9B-4B66-98DE-7B839A26EFA5}" dt="2023-03-22T12:51:06.233" v="3081" actId="1076"/>
          <ac:cxnSpMkLst>
            <pc:docMk/>
            <pc:sldMk cId="2915197663" sldId="354"/>
            <ac:cxnSpMk id="9" creationId="{FC09B5BA-1CB4-61A5-BE21-CD4E9BA0AC89}"/>
          </ac:cxnSpMkLst>
        </pc:cxnChg>
      </pc:sldChg>
      <pc:sldChg chg="addSp modSp add mod">
        <pc:chgData name="采紋 吳" userId="a8b62ba60823c0ee" providerId="LiveId" clId="{DC57617F-AA9B-4B66-98DE-7B839A26EFA5}" dt="2023-03-22T14:02:39.039" v="4925" actId="207"/>
        <pc:sldMkLst>
          <pc:docMk/>
          <pc:sldMk cId="3358515220" sldId="355"/>
        </pc:sldMkLst>
        <pc:spChg chg="mod">
          <ac:chgData name="采紋 吳" userId="a8b62ba60823c0ee" providerId="LiveId" clId="{DC57617F-AA9B-4B66-98DE-7B839A26EFA5}" dt="2023-03-22T13:04:04.507" v="3268" actId="20577"/>
          <ac:spMkLst>
            <pc:docMk/>
            <pc:sldMk cId="3358515220" sldId="355"/>
            <ac:spMk id="2" creationId="{43F63C68-50E5-B72C-CB2B-6FE983535DBF}"/>
          </ac:spMkLst>
        </pc:spChg>
        <pc:spChg chg="add mod">
          <ac:chgData name="采紋 吳" userId="a8b62ba60823c0ee" providerId="LiveId" clId="{DC57617F-AA9B-4B66-98DE-7B839A26EFA5}" dt="2023-03-22T13:08:06.208" v="3400" actId="571"/>
          <ac:spMkLst>
            <pc:docMk/>
            <pc:sldMk cId="3358515220" sldId="355"/>
            <ac:spMk id="3" creationId="{9CEED1FC-F249-F537-2959-0FF4F2F3E16C}"/>
          </ac:spMkLst>
        </pc:spChg>
        <pc:spChg chg="add mod">
          <ac:chgData name="采紋 吳" userId="a8b62ba60823c0ee" providerId="LiveId" clId="{DC57617F-AA9B-4B66-98DE-7B839A26EFA5}" dt="2023-03-22T13:12:33.765" v="3465" actId="1076"/>
          <ac:spMkLst>
            <pc:docMk/>
            <pc:sldMk cId="3358515220" sldId="355"/>
            <ac:spMk id="4" creationId="{753DF5EC-326E-E6DF-C2E6-12B6D6AA4431}"/>
          </ac:spMkLst>
        </pc:spChg>
        <pc:spChg chg="add mod">
          <ac:chgData name="采紋 吳" userId="a8b62ba60823c0ee" providerId="LiveId" clId="{DC57617F-AA9B-4B66-98DE-7B839A26EFA5}" dt="2023-03-22T13:12:33.765" v="3465" actId="1076"/>
          <ac:spMkLst>
            <pc:docMk/>
            <pc:sldMk cId="3358515220" sldId="355"/>
            <ac:spMk id="5" creationId="{B62A6977-BB01-A15A-26DB-8787DCFEA86B}"/>
          </ac:spMkLst>
        </pc:spChg>
        <pc:spChg chg="mod">
          <ac:chgData name="采紋 吳" userId="a8b62ba60823c0ee" providerId="LiveId" clId="{DC57617F-AA9B-4B66-98DE-7B839A26EFA5}" dt="2023-03-22T13:03:59.973" v="3266" actId="20577"/>
          <ac:spMkLst>
            <pc:docMk/>
            <pc:sldMk cId="3358515220" sldId="355"/>
            <ac:spMk id="846" creationId="{00000000-0000-0000-0000-000000000000}"/>
          </ac:spMkLst>
        </pc:spChg>
        <pc:spChg chg="mod">
          <ac:chgData name="采紋 吳" userId="a8b62ba60823c0ee" providerId="LiveId" clId="{DC57617F-AA9B-4B66-98DE-7B839A26EFA5}" dt="2023-03-22T14:02:39.039" v="4925" actId="207"/>
          <ac:spMkLst>
            <pc:docMk/>
            <pc:sldMk cId="3358515220" sldId="355"/>
            <ac:spMk id="847" creationId="{00000000-0000-0000-0000-000000000000}"/>
          </ac:spMkLst>
        </pc:spChg>
      </pc:sldChg>
      <pc:sldChg chg="delSp modSp add mod">
        <pc:chgData name="采紋 吳" userId="a8b62ba60823c0ee" providerId="LiveId" clId="{DC57617F-AA9B-4B66-98DE-7B839A26EFA5}" dt="2023-03-22T13:27:40.581" v="4042" actId="207"/>
        <pc:sldMkLst>
          <pc:docMk/>
          <pc:sldMk cId="1644034660" sldId="356"/>
        </pc:sldMkLst>
        <pc:spChg chg="mod">
          <ac:chgData name="采紋 吳" userId="a8b62ba60823c0ee" providerId="LiveId" clId="{DC57617F-AA9B-4B66-98DE-7B839A26EFA5}" dt="2023-03-22T13:13:21.834" v="3472" actId="20577"/>
          <ac:spMkLst>
            <pc:docMk/>
            <pc:sldMk cId="1644034660" sldId="356"/>
            <ac:spMk id="2" creationId="{43F63C68-50E5-B72C-CB2B-6FE983535DBF}"/>
          </ac:spMkLst>
        </pc:spChg>
        <pc:spChg chg="del">
          <ac:chgData name="采紋 吳" userId="a8b62ba60823c0ee" providerId="LiveId" clId="{DC57617F-AA9B-4B66-98DE-7B839A26EFA5}" dt="2023-03-22T13:13:58.361" v="3494" actId="478"/>
          <ac:spMkLst>
            <pc:docMk/>
            <pc:sldMk cId="1644034660" sldId="356"/>
            <ac:spMk id="4" creationId="{753DF5EC-326E-E6DF-C2E6-12B6D6AA4431}"/>
          </ac:spMkLst>
        </pc:spChg>
        <pc:spChg chg="del">
          <ac:chgData name="采紋 吳" userId="a8b62ba60823c0ee" providerId="LiveId" clId="{DC57617F-AA9B-4B66-98DE-7B839A26EFA5}" dt="2023-03-22T13:13:59.619" v="3495" actId="478"/>
          <ac:spMkLst>
            <pc:docMk/>
            <pc:sldMk cId="1644034660" sldId="356"/>
            <ac:spMk id="5" creationId="{B62A6977-BB01-A15A-26DB-8787DCFEA86B}"/>
          </ac:spMkLst>
        </pc:spChg>
        <pc:spChg chg="mod">
          <ac:chgData name="采紋 吳" userId="a8b62ba60823c0ee" providerId="LiveId" clId="{DC57617F-AA9B-4B66-98DE-7B839A26EFA5}" dt="2023-03-22T13:13:30.989" v="3493" actId="20577"/>
          <ac:spMkLst>
            <pc:docMk/>
            <pc:sldMk cId="1644034660" sldId="356"/>
            <ac:spMk id="846" creationId="{00000000-0000-0000-0000-000000000000}"/>
          </ac:spMkLst>
        </pc:spChg>
        <pc:spChg chg="mod">
          <ac:chgData name="采紋 吳" userId="a8b62ba60823c0ee" providerId="LiveId" clId="{DC57617F-AA9B-4B66-98DE-7B839A26EFA5}" dt="2023-03-22T13:27:40.581" v="4042" actId="207"/>
          <ac:spMkLst>
            <pc:docMk/>
            <pc:sldMk cId="1644034660" sldId="356"/>
            <ac:spMk id="847" creationId="{00000000-0000-0000-0000-000000000000}"/>
          </ac:spMkLst>
        </pc:spChg>
      </pc:sldChg>
      <pc:sldChg chg="addSp delSp modSp add mod setBg">
        <pc:chgData name="采紋 吳" userId="a8b62ba60823c0ee" providerId="LiveId" clId="{DC57617F-AA9B-4B66-98DE-7B839A26EFA5}" dt="2023-03-22T13:41:08.037" v="4455" actId="207"/>
        <pc:sldMkLst>
          <pc:docMk/>
          <pc:sldMk cId="4294005206" sldId="357"/>
        </pc:sldMkLst>
        <pc:spChg chg="mod">
          <ac:chgData name="采紋 吳" userId="a8b62ba60823c0ee" providerId="LiveId" clId="{DC57617F-AA9B-4B66-98DE-7B839A26EFA5}" dt="2023-03-22T13:34:37.580" v="4377" actId="20577"/>
          <ac:spMkLst>
            <pc:docMk/>
            <pc:sldMk cId="4294005206" sldId="357"/>
            <ac:spMk id="2" creationId="{43F63C68-50E5-B72C-CB2B-6FE983535DBF}"/>
          </ac:spMkLst>
        </pc:spChg>
        <pc:spChg chg="mod">
          <ac:chgData name="采紋 吳" userId="a8b62ba60823c0ee" providerId="LiveId" clId="{DC57617F-AA9B-4B66-98DE-7B839A26EFA5}" dt="2023-03-22T13:34:21.669" v="4374" actId="1076"/>
          <ac:spMkLst>
            <pc:docMk/>
            <pc:sldMk cId="4294005206" sldId="357"/>
            <ac:spMk id="846" creationId="{00000000-0000-0000-0000-000000000000}"/>
          </ac:spMkLst>
        </pc:spChg>
        <pc:spChg chg="mod">
          <ac:chgData name="采紋 吳" userId="a8b62ba60823c0ee" providerId="LiveId" clId="{DC57617F-AA9B-4B66-98DE-7B839A26EFA5}" dt="2023-03-22T13:41:08.037" v="4455" actId="207"/>
          <ac:spMkLst>
            <pc:docMk/>
            <pc:sldMk cId="4294005206" sldId="357"/>
            <ac:spMk id="847" creationId="{00000000-0000-0000-0000-000000000000}"/>
          </ac:spMkLst>
        </pc:spChg>
        <pc:cxnChg chg="mod">
          <ac:chgData name="采紋 吳" userId="a8b62ba60823c0ee" providerId="LiveId" clId="{DC57617F-AA9B-4B66-98DE-7B839A26EFA5}" dt="2023-03-22T13:34:33.156" v="4375" actId="1076"/>
          <ac:cxnSpMkLst>
            <pc:docMk/>
            <pc:sldMk cId="4294005206" sldId="357"/>
            <ac:cxnSpMk id="3" creationId="{AD3E661F-5D7A-9911-73C4-63F9EEEF924C}"/>
          </ac:cxnSpMkLst>
        </pc:cxnChg>
        <pc:cxnChg chg="del">
          <ac:chgData name="采紋 吳" userId="a8b62ba60823c0ee" providerId="LiveId" clId="{DC57617F-AA9B-4B66-98DE-7B839A26EFA5}" dt="2023-03-22T13:31:18.794" v="4158" actId="478"/>
          <ac:cxnSpMkLst>
            <pc:docMk/>
            <pc:sldMk cId="4294005206" sldId="357"/>
            <ac:cxnSpMk id="8" creationId="{B47D0069-4B13-4B4F-AD29-A826350D0282}"/>
          </ac:cxnSpMkLst>
        </pc:cxnChg>
        <pc:cxnChg chg="del mod">
          <ac:chgData name="采紋 吳" userId="a8b62ba60823c0ee" providerId="LiveId" clId="{DC57617F-AA9B-4B66-98DE-7B839A26EFA5}" dt="2023-03-22T13:33:50.645" v="4367" actId="478"/>
          <ac:cxnSpMkLst>
            <pc:docMk/>
            <pc:sldMk cId="4294005206" sldId="357"/>
            <ac:cxnSpMk id="9" creationId="{FC09B5BA-1CB4-61A5-BE21-CD4E9BA0AC89}"/>
          </ac:cxnSpMkLst>
        </pc:cxnChg>
        <pc:cxnChg chg="add mod">
          <ac:chgData name="采紋 吳" userId="a8b62ba60823c0ee" providerId="LiveId" clId="{DC57617F-AA9B-4B66-98DE-7B839A26EFA5}" dt="2023-03-22T13:34:33.156" v="4375" actId="1076"/>
          <ac:cxnSpMkLst>
            <pc:docMk/>
            <pc:sldMk cId="4294005206" sldId="357"/>
            <ac:cxnSpMk id="10" creationId="{E9188418-A8FA-DA14-3688-DA734F30AEB7}"/>
          </ac:cxnSpMkLst>
        </pc:cxnChg>
      </pc:sldChg>
      <pc:sldChg chg="addSp delSp modSp add mod setBg">
        <pc:chgData name="采紋 吳" userId="a8b62ba60823c0ee" providerId="LiveId" clId="{DC57617F-AA9B-4B66-98DE-7B839A26EFA5}" dt="2023-03-22T15:48:59.166" v="6499" actId="20577"/>
        <pc:sldMkLst>
          <pc:docMk/>
          <pc:sldMk cId="2398724693" sldId="358"/>
        </pc:sldMkLst>
        <pc:spChg chg="mod">
          <ac:chgData name="采紋 吳" userId="a8b62ba60823c0ee" providerId="LiveId" clId="{DC57617F-AA9B-4B66-98DE-7B839A26EFA5}" dt="2023-03-22T15:48:59.166" v="6499" actId="20577"/>
          <ac:spMkLst>
            <pc:docMk/>
            <pc:sldMk cId="2398724693" sldId="358"/>
            <ac:spMk id="2" creationId="{43F63C68-50E5-B72C-CB2B-6FE983535DBF}"/>
          </ac:spMkLst>
        </pc:spChg>
        <pc:spChg chg="add del mod">
          <ac:chgData name="采紋 吳" userId="a8b62ba60823c0ee" providerId="LiveId" clId="{DC57617F-AA9B-4B66-98DE-7B839A26EFA5}" dt="2023-03-22T13:43:29.377" v="4473" actId="478"/>
          <ac:spMkLst>
            <pc:docMk/>
            <pc:sldMk cId="2398724693" sldId="358"/>
            <ac:spMk id="5" creationId="{57A99CFC-98B9-A15A-2263-66E95463AAB7}"/>
          </ac:spMkLst>
        </pc:spChg>
        <pc:spChg chg="mod">
          <ac:chgData name="采紋 吳" userId="a8b62ba60823c0ee" providerId="LiveId" clId="{DC57617F-AA9B-4B66-98DE-7B839A26EFA5}" dt="2023-03-22T13:43:08.809" v="4471" actId="20577"/>
          <ac:spMkLst>
            <pc:docMk/>
            <pc:sldMk cId="2398724693" sldId="358"/>
            <ac:spMk id="846" creationId="{00000000-0000-0000-0000-000000000000}"/>
          </ac:spMkLst>
        </pc:spChg>
        <pc:spChg chg="del">
          <ac:chgData name="采紋 吳" userId="a8b62ba60823c0ee" providerId="LiveId" clId="{DC57617F-AA9B-4B66-98DE-7B839A26EFA5}" dt="2023-03-22T13:43:26.971" v="4472" actId="478"/>
          <ac:spMkLst>
            <pc:docMk/>
            <pc:sldMk cId="2398724693" sldId="358"/>
            <ac:spMk id="847" creationId="{00000000-0000-0000-0000-000000000000}"/>
          </ac:spMkLst>
        </pc:spChg>
        <pc:graphicFrameChg chg="add del mod modGraphic">
          <ac:chgData name="采紋 吳" userId="a8b62ba60823c0ee" providerId="LiveId" clId="{DC57617F-AA9B-4B66-98DE-7B839A26EFA5}" dt="2023-03-22T15:48:53.148" v="6493" actId="1076"/>
          <ac:graphicFrameMkLst>
            <pc:docMk/>
            <pc:sldMk cId="2398724693" sldId="358"/>
            <ac:graphicFrameMk id="6" creationId="{CBC42CF4-D8A9-4370-182E-DF6684261D78}"/>
          </ac:graphicFrameMkLst>
        </pc:graphicFrameChg>
        <pc:graphicFrameChg chg="add del mod">
          <ac:chgData name="采紋 吳" userId="a8b62ba60823c0ee" providerId="LiveId" clId="{DC57617F-AA9B-4B66-98DE-7B839A26EFA5}" dt="2023-03-22T13:50:33.893" v="4627"/>
          <ac:graphicFrameMkLst>
            <pc:docMk/>
            <pc:sldMk cId="2398724693" sldId="358"/>
            <ac:graphicFrameMk id="7" creationId="{C5F56B1E-C60D-AAB1-C9BE-6FB254CB37E4}"/>
          </ac:graphicFrameMkLst>
        </pc:graphicFrameChg>
        <pc:graphicFrameChg chg="add del mod">
          <ac:chgData name="采紋 吳" userId="a8b62ba60823c0ee" providerId="LiveId" clId="{DC57617F-AA9B-4B66-98DE-7B839A26EFA5}" dt="2023-03-22T13:51:39.721" v="4636"/>
          <ac:graphicFrameMkLst>
            <pc:docMk/>
            <pc:sldMk cId="2398724693" sldId="358"/>
            <ac:graphicFrameMk id="8" creationId="{CBF4F84B-6B9C-EC3D-CF64-2C23AC5E172B}"/>
          </ac:graphicFrameMkLst>
        </pc:graphicFrameChg>
        <pc:graphicFrameChg chg="add del mod">
          <ac:chgData name="采紋 吳" userId="a8b62ba60823c0ee" providerId="LiveId" clId="{DC57617F-AA9B-4B66-98DE-7B839A26EFA5}" dt="2023-03-22T13:51:44.247" v="4639"/>
          <ac:graphicFrameMkLst>
            <pc:docMk/>
            <pc:sldMk cId="2398724693" sldId="358"/>
            <ac:graphicFrameMk id="9" creationId="{1BD3CD97-C0CA-3DD5-BF30-69645B9D191C}"/>
          </ac:graphicFrameMkLst>
        </pc:graphicFrameChg>
        <pc:cxnChg chg="del mod">
          <ac:chgData name="采紋 吳" userId="a8b62ba60823c0ee" providerId="LiveId" clId="{DC57617F-AA9B-4B66-98DE-7B839A26EFA5}" dt="2023-03-22T13:43:31.646" v="4475" actId="478"/>
          <ac:cxnSpMkLst>
            <pc:docMk/>
            <pc:sldMk cId="2398724693" sldId="358"/>
            <ac:cxnSpMk id="3" creationId="{AD3E661F-5D7A-9911-73C4-63F9EEEF924C}"/>
          </ac:cxnSpMkLst>
        </pc:cxnChg>
        <pc:cxnChg chg="del">
          <ac:chgData name="采紋 吳" userId="a8b62ba60823c0ee" providerId="LiveId" clId="{DC57617F-AA9B-4B66-98DE-7B839A26EFA5}" dt="2023-03-22T13:43:32.343" v="4476" actId="478"/>
          <ac:cxnSpMkLst>
            <pc:docMk/>
            <pc:sldMk cId="2398724693" sldId="358"/>
            <ac:cxnSpMk id="10" creationId="{E9188418-A8FA-DA14-3688-DA734F30AEB7}"/>
          </ac:cxnSpMkLst>
        </pc:cxnChg>
      </pc:sldChg>
      <pc:sldChg chg="addSp delSp modSp add mod">
        <pc:chgData name="采紋 吳" userId="a8b62ba60823c0ee" providerId="LiveId" clId="{DC57617F-AA9B-4B66-98DE-7B839A26EFA5}" dt="2023-03-22T14:10:00.550" v="5137" actId="20577"/>
        <pc:sldMkLst>
          <pc:docMk/>
          <pc:sldMk cId="1400193582" sldId="359"/>
        </pc:sldMkLst>
        <pc:spChg chg="mod">
          <ac:chgData name="采紋 吳" userId="a8b62ba60823c0ee" providerId="LiveId" clId="{DC57617F-AA9B-4B66-98DE-7B839A26EFA5}" dt="2023-03-22T14:10:00.550" v="5137" actId="20577"/>
          <ac:spMkLst>
            <pc:docMk/>
            <pc:sldMk cId="1400193582" sldId="359"/>
            <ac:spMk id="2" creationId="{43F63C68-50E5-B72C-CB2B-6FE983535DBF}"/>
          </ac:spMkLst>
        </pc:spChg>
        <pc:spChg chg="add mod">
          <ac:chgData name="采紋 吳" userId="a8b62ba60823c0ee" providerId="LiveId" clId="{DC57617F-AA9B-4B66-98DE-7B839A26EFA5}" dt="2023-03-22T14:00:40.335" v="4897" actId="1076"/>
          <ac:spMkLst>
            <pc:docMk/>
            <pc:sldMk cId="1400193582" sldId="359"/>
            <ac:spMk id="3" creationId="{6BF0236C-0CDB-32D7-3AB9-E65080281F0A}"/>
          </ac:spMkLst>
        </pc:spChg>
        <pc:spChg chg="mod">
          <ac:chgData name="采紋 吳" userId="a8b62ba60823c0ee" providerId="LiveId" clId="{DC57617F-AA9B-4B66-98DE-7B839A26EFA5}" dt="2023-03-22T14:00:40.335" v="4897" actId="1076"/>
          <ac:spMkLst>
            <pc:docMk/>
            <pc:sldMk cId="1400193582" sldId="359"/>
            <ac:spMk id="4" creationId="{753DF5EC-326E-E6DF-C2E6-12B6D6AA4431}"/>
          </ac:spMkLst>
        </pc:spChg>
        <pc:spChg chg="del">
          <ac:chgData name="采紋 吳" userId="a8b62ba60823c0ee" providerId="LiveId" clId="{DC57617F-AA9B-4B66-98DE-7B839A26EFA5}" dt="2023-03-22T13:56:23.360" v="4752" actId="478"/>
          <ac:spMkLst>
            <pc:docMk/>
            <pc:sldMk cId="1400193582" sldId="359"/>
            <ac:spMk id="5" creationId="{B62A6977-BB01-A15A-26DB-8787DCFEA86B}"/>
          </ac:spMkLst>
        </pc:spChg>
        <pc:spChg chg="mod">
          <ac:chgData name="采紋 吳" userId="a8b62ba60823c0ee" providerId="LiveId" clId="{DC57617F-AA9B-4B66-98DE-7B839A26EFA5}" dt="2023-03-22T13:49:24.344" v="4605" actId="20577"/>
          <ac:spMkLst>
            <pc:docMk/>
            <pc:sldMk cId="1400193582" sldId="359"/>
            <ac:spMk id="846" creationId="{00000000-0000-0000-0000-000000000000}"/>
          </ac:spMkLst>
        </pc:spChg>
        <pc:spChg chg="mod">
          <ac:chgData name="采紋 吳" userId="a8b62ba60823c0ee" providerId="LiveId" clId="{DC57617F-AA9B-4B66-98DE-7B839A26EFA5}" dt="2023-03-22T14:00:40.335" v="4897" actId="1076"/>
          <ac:spMkLst>
            <pc:docMk/>
            <pc:sldMk cId="1400193582" sldId="359"/>
            <ac:spMk id="847" creationId="{00000000-0000-0000-0000-000000000000}"/>
          </ac:spMkLst>
        </pc:spChg>
      </pc:sldChg>
      <pc:sldChg chg="modSp add mod">
        <pc:chgData name="采紋 吳" userId="a8b62ba60823c0ee" providerId="LiveId" clId="{DC57617F-AA9B-4B66-98DE-7B839A26EFA5}" dt="2023-03-22T14:11:09.551" v="5143" actId="1076"/>
        <pc:sldMkLst>
          <pc:docMk/>
          <pc:sldMk cId="201029938" sldId="360"/>
        </pc:sldMkLst>
        <pc:spChg chg="mod">
          <ac:chgData name="采紋 吳" userId="a8b62ba60823c0ee" providerId="LiveId" clId="{DC57617F-AA9B-4B66-98DE-7B839A26EFA5}" dt="2023-03-22T14:10:05.560" v="5141" actId="20577"/>
          <ac:spMkLst>
            <pc:docMk/>
            <pc:sldMk cId="201029938" sldId="360"/>
            <ac:spMk id="2" creationId="{43F63C68-50E5-B72C-CB2B-6FE983535DBF}"/>
          </ac:spMkLst>
        </pc:spChg>
        <pc:spChg chg="mod">
          <ac:chgData name="采紋 吳" userId="a8b62ba60823c0ee" providerId="LiveId" clId="{DC57617F-AA9B-4B66-98DE-7B839A26EFA5}" dt="2023-03-22T13:49:32.287" v="4623" actId="20577"/>
          <ac:spMkLst>
            <pc:docMk/>
            <pc:sldMk cId="201029938" sldId="360"/>
            <ac:spMk id="846" creationId="{00000000-0000-0000-0000-000000000000}"/>
          </ac:spMkLst>
        </pc:spChg>
        <pc:spChg chg="mod">
          <ac:chgData name="采紋 吳" userId="a8b62ba60823c0ee" providerId="LiveId" clId="{DC57617F-AA9B-4B66-98DE-7B839A26EFA5}" dt="2023-03-22T14:11:09.551" v="5143" actId="1076"/>
          <ac:spMkLst>
            <pc:docMk/>
            <pc:sldMk cId="201029938" sldId="360"/>
            <ac:spMk id="847" creationId="{00000000-0000-0000-0000-000000000000}"/>
          </ac:spMkLst>
        </pc:spChg>
      </pc:sldChg>
      <pc:sldChg chg="modSp add mod setBg">
        <pc:chgData name="采紋 吳" userId="a8b62ba60823c0ee" providerId="LiveId" clId="{DC57617F-AA9B-4B66-98DE-7B839A26EFA5}" dt="2023-03-22T14:42:35.344" v="5723" actId="20577"/>
        <pc:sldMkLst>
          <pc:docMk/>
          <pc:sldMk cId="620731774" sldId="361"/>
        </pc:sldMkLst>
        <pc:spChg chg="mod">
          <ac:chgData name="采紋 吳" userId="a8b62ba60823c0ee" providerId="LiveId" clId="{DC57617F-AA9B-4B66-98DE-7B839A26EFA5}" dt="2023-03-22T14:32:06.808" v="5622" actId="20577"/>
          <ac:spMkLst>
            <pc:docMk/>
            <pc:sldMk cId="620731774" sldId="361"/>
            <ac:spMk id="2" creationId="{43F63C68-50E5-B72C-CB2B-6FE983535DBF}"/>
          </ac:spMkLst>
        </pc:spChg>
        <pc:spChg chg="mod">
          <ac:chgData name="采紋 吳" userId="a8b62ba60823c0ee" providerId="LiveId" clId="{DC57617F-AA9B-4B66-98DE-7B839A26EFA5}" dt="2023-03-22T14:11:33.964" v="5153" actId="20577"/>
          <ac:spMkLst>
            <pc:docMk/>
            <pc:sldMk cId="620731774" sldId="361"/>
            <ac:spMk id="846" creationId="{00000000-0000-0000-0000-000000000000}"/>
          </ac:spMkLst>
        </pc:spChg>
        <pc:spChg chg="mod">
          <ac:chgData name="采紋 吳" userId="a8b62ba60823c0ee" providerId="LiveId" clId="{DC57617F-AA9B-4B66-98DE-7B839A26EFA5}" dt="2023-03-22T14:42:35.344" v="5723" actId="20577"/>
          <ac:spMkLst>
            <pc:docMk/>
            <pc:sldMk cId="620731774" sldId="361"/>
            <ac:spMk id="847" creationId="{00000000-0000-0000-0000-000000000000}"/>
          </ac:spMkLst>
        </pc:spChg>
        <pc:cxnChg chg="mod">
          <ac:chgData name="采紋 吳" userId="a8b62ba60823c0ee" providerId="LiveId" clId="{DC57617F-AA9B-4B66-98DE-7B839A26EFA5}" dt="2023-03-22T14:27:40.072" v="5523" actId="1076"/>
          <ac:cxnSpMkLst>
            <pc:docMk/>
            <pc:sldMk cId="620731774" sldId="361"/>
            <ac:cxnSpMk id="3" creationId="{AD3E661F-5D7A-9911-73C4-63F9EEEF924C}"/>
          </ac:cxnSpMkLst>
        </pc:cxnChg>
        <pc:cxnChg chg="mod">
          <ac:chgData name="采紋 吳" userId="a8b62ba60823c0ee" providerId="LiveId" clId="{DC57617F-AA9B-4B66-98DE-7B839A26EFA5}" dt="2023-03-22T14:27:40.072" v="5523" actId="1076"/>
          <ac:cxnSpMkLst>
            <pc:docMk/>
            <pc:sldMk cId="620731774" sldId="361"/>
            <ac:cxnSpMk id="10" creationId="{E9188418-A8FA-DA14-3688-DA734F30AEB7}"/>
          </ac:cxnSpMkLst>
        </pc:cxnChg>
      </pc:sldChg>
      <pc:sldChg chg="addSp delSp modSp add mod">
        <pc:chgData name="采紋 吳" userId="a8b62ba60823c0ee" providerId="LiveId" clId="{DC57617F-AA9B-4B66-98DE-7B839A26EFA5}" dt="2023-03-22T14:34:24.214" v="5649" actId="115"/>
        <pc:sldMkLst>
          <pc:docMk/>
          <pc:sldMk cId="1114298750" sldId="362"/>
        </pc:sldMkLst>
        <pc:spChg chg="mod">
          <ac:chgData name="采紋 吳" userId="a8b62ba60823c0ee" providerId="LiveId" clId="{DC57617F-AA9B-4B66-98DE-7B839A26EFA5}" dt="2023-03-22T14:32:10.871" v="5626" actId="20577"/>
          <ac:spMkLst>
            <pc:docMk/>
            <pc:sldMk cId="1114298750" sldId="362"/>
            <ac:spMk id="2" creationId="{43F63C68-50E5-B72C-CB2B-6FE983535DBF}"/>
          </ac:spMkLst>
        </pc:spChg>
        <pc:spChg chg="del">
          <ac:chgData name="采紋 吳" userId="a8b62ba60823c0ee" providerId="LiveId" clId="{DC57617F-AA9B-4B66-98DE-7B839A26EFA5}" dt="2023-03-22T14:29:18.796" v="5556" actId="478"/>
          <ac:spMkLst>
            <pc:docMk/>
            <pc:sldMk cId="1114298750" sldId="362"/>
            <ac:spMk id="3" creationId="{6BF0236C-0CDB-32D7-3AB9-E65080281F0A}"/>
          </ac:spMkLst>
        </pc:spChg>
        <pc:spChg chg="del">
          <ac:chgData name="采紋 吳" userId="a8b62ba60823c0ee" providerId="LiveId" clId="{DC57617F-AA9B-4B66-98DE-7B839A26EFA5}" dt="2023-03-22T14:29:17.397" v="5555" actId="478"/>
          <ac:spMkLst>
            <pc:docMk/>
            <pc:sldMk cId="1114298750" sldId="362"/>
            <ac:spMk id="4" creationId="{753DF5EC-326E-E6DF-C2E6-12B6D6AA4431}"/>
          </ac:spMkLst>
        </pc:spChg>
        <pc:spChg chg="add mod">
          <ac:chgData name="采紋 吳" userId="a8b62ba60823c0ee" providerId="LiveId" clId="{DC57617F-AA9B-4B66-98DE-7B839A26EFA5}" dt="2023-03-22T14:31:58.251" v="5615" actId="1076"/>
          <ac:spMkLst>
            <pc:docMk/>
            <pc:sldMk cId="1114298750" sldId="362"/>
            <ac:spMk id="5" creationId="{8F244598-D855-E5D3-62A6-665893D74854}"/>
          </ac:spMkLst>
        </pc:spChg>
        <pc:spChg chg="mod">
          <ac:chgData name="采紋 吳" userId="a8b62ba60823c0ee" providerId="LiveId" clId="{DC57617F-AA9B-4B66-98DE-7B839A26EFA5}" dt="2023-03-22T14:28:45.438" v="5548" actId="20577"/>
          <ac:spMkLst>
            <pc:docMk/>
            <pc:sldMk cId="1114298750" sldId="362"/>
            <ac:spMk id="846" creationId="{00000000-0000-0000-0000-000000000000}"/>
          </ac:spMkLst>
        </pc:spChg>
        <pc:spChg chg="mod">
          <ac:chgData name="采紋 吳" userId="a8b62ba60823c0ee" providerId="LiveId" clId="{DC57617F-AA9B-4B66-98DE-7B839A26EFA5}" dt="2023-03-22T14:34:24.214" v="5649" actId="115"/>
          <ac:spMkLst>
            <pc:docMk/>
            <pc:sldMk cId="1114298750" sldId="362"/>
            <ac:spMk id="847" creationId="{00000000-0000-0000-0000-000000000000}"/>
          </ac:spMkLst>
        </pc:spChg>
      </pc:sldChg>
      <pc:sldChg chg="addSp delSp modSp add mod">
        <pc:chgData name="采紋 吳" userId="a8b62ba60823c0ee" providerId="LiveId" clId="{DC57617F-AA9B-4B66-98DE-7B839A26EFA5}" dt="2023-03-22T15:39:52.386" v="6205" actId="1076"/>
        <pc:sldMkLst>
          <pc:docMk/>
          <pc:sldMk cId="2064293926" sldId="363"/>
        </pc:sldMkLst>
        <pc:spChg chg="mod">
          <ac:chgData name="采紋 吳" userId="a8b62ba60823c0ee" providerId="LiveId" clId="{DC57617F-AA9B-4B66-98DE-7B839A26EFA5}" dt="2023-03-22T14:36:39.615" v="5683" actId="20577"/>
          <ac:spMkLst>
            <pc:docMk/>
            <pc:sldMk cId="2064293926" sldId="363"/>
            <ac:spMk id="2" creationId="{43F63C68-50E5-B72C-CB2B-6FE983535DBF}"/>
          </ac:spMkLst>
        </pc:spChg>
        <pc:spChg chg="add mod">
          <ac:chgData name="采紋 吳" userId="a8b62ba60823c0ee" providerId="LiveId" clId="{DC57617F-AA9B-4B66-98DE-7B839A26EFA5}" dt="2023-03-22T15:39:16.185" v="6188" actId="20577"/>
          <ac:spMkLst>
            <pc:docMk/>
            <pc:sldMk cId="2064293926" sldId="363"/>
            <ac:spMk id="3" creationId="{319FDB09-6F3A-644F-32C2-CA93C0F821BA}"/>
          </ac:spMkLst>
        </pc:spChg>
        <pc:spChg chg="add mod">
          <ac:chgData name="采紋 吳" userId="a8b62ba60823c0ee" providerId="LiveId" clId="{DC57617F-AA9B-4B66-98DE-7B839A26EFA5}" dt="2023-03-22T15:39:38.346" v="6204" actId="20577"/>
          <ac:spMkLst>
            <pc:docMk/>
            <pc:sldMk cId="2064293926" sldId="363"/>
            <ac:spMk id="4" creationId="{555A55E7-630B-0D93-41FE-34A5EDED97FB}"/>
          </ac:spMkLst>
        </pc:spChg>
        <pc:spChg chg="add mod">
          <ac:chgData name="采紋 吳" userId="a8b62ba60823c0ee" providerId="LiveId" clId="{DC57617F-AA9B-4B66-98DE-7B839A26EFA5}" dt="2023-03-22T15:39:52.386" v="6205" actId="1076"/>
          <ac:spMkLst>
            <pc:docMk/>
            <pc:sldMk cId="2064293926" sldId="363"/>
            <ac:spMk id="5" creationId="{134528F3-F33A-A39B-D7C3-1D4B5D27F801}"/>
          </ac:spMkLst>
        </pc:spChg>
        <pc:spChg chg="add mod">
          <ac:chgData name="采紋 吳" userId="a8b62ba60823c0ee" providerId="LiveId" clId="{DC57617F-AA9B-4B66-98DE-7B839A26EFA5}" dt="2023-03-22T15:39:52.386" v="6205" actId="1076"/>
          <ac:spMkLst>
            <pc:docMk/>
            <pc:sldMk cId="2064293926" sldId="363"/>
            <ac:spMk id="6" creationId="{3A822EDF-E959-F0CA-97E1-DEDDA3C6B803}"/>
          </ac:spMkLst>
        </pc:spChg>
        <pc:spChg chg="add del mod">
          <ac:chgData name="采紋 吳" userId="a8b62ba60823c0ee" providerId="LiveId" clId="{DC57617F-AA9B-4B66-98DE-7B839A26EFA5}" dt="2023-03-22T14:46:15.234" v="5759" actId="478"/>
          <ac:spMkLst>
            <pc:docMk/>
            <pc:sldMk cId="2064293926" sldId="363"/>
            <ac:spMk id="7" creationId="{D299D1FE-B8D0-83C4-80BB-B99C2FBA1CAB}"/>
          </ac:spMkLst>
        </pc:spChg>
        <pc:spChg chg="add del mod">
          <ac:chgData name="采紋 吳" userId="a8b62ba60823c0ee" providerId="LiveId" clId="{DC57617F-AA9B-4B66-98DE-7B839A26EFA5}" dt="2023-03-22T14:47:14.304" v="5764" actId="21"/>
          <ac:spMkLst>
            <pc:docMk/>
            <pc:sldMk cId="2064293926" sldId="363"/>
            <ac:spMk id="8" creationId="{70ADCC4C-6E51-F622-830E-1B598BFC486A}"/>
          </ac:spMkLst>
        </pc:spChg>
        <pc:spChg chg="add del">
          <ac:chgData name="采紋 吳" userId="a8b62ba60823c0ee" providerId="LiveId" clId="{DC57617F-AA9B-4B66-98DE-7B839A26EFA5}" dt="2023-03-22T14:47:34.763" v="5766" actId="11529"/>
          <ac:spMkLst>
            <pc:docMk/>
            <pc:sldMk cId="2064293926" sldId="363"/>
            <ac:spMk id="9" creationId="{889CAC88-8402-F967-9DC2-98AD996BDCA9}"/>
          </ac:spMkLst>
        </pc:spChg>
        <pc:spChg chg="add del">
          <ac:chgData name="采紋 吳" userId="a8b62ba60823c0ee" providerId="LiveId" clId="{DC57617F-AA9B-4B66-98DE-7B839A26EFA5}" dt="2023-03-22T14:48:03.993" v="5768" actId="11529"/>
          <ac:spMkLst>
            <pc:docMk/>
            <pc:sldMk cId="2064293926" sldId="363"/>
            <ac:spMk id="10" creationId="{DBD75820-1D3C-9B30-8B29-271BFDB8B381}"/>
          </ac:spMkLst>
        </pc:spChg>
        <pc:spChg chg="add del mod">
          <ac:chgData name="采紋 吳" userId="a8b62ba60823c0ee" providerId="LiveId" clId="{DC57617F-AA9B-4B66-98DE-7B839A26EFA5}" dt="2023-03-22T14:48:36.457" v="5774" actId="11529"/>
          <ac:spMkLst>
            <pc:docMk/>
            <pc:sldMk cId="2064293926" sldId="363"/>
            <ac:spMk id="11" creationId="{C511323A-1D9B-DFF3-6E60-EF1D83EFDF9D}"/>
          </ac:spMkLst>
        </pc:spChg>
        <pc:spChg chg="add del mod">
          <ac:chgData name="采紋 吳" userId="a8b62ba60823c0ee" providerId="LiveId" clId="{DC57617F-AA9B-4B66-98DE-7B839A26EFA5}" dt="2023-03-22T14:49:09.957" v="5778" actId="11529"/>
          <ac:spMkLst>
            <pc:docMk/>
            <pc:sldMk cId="2064293926" sldId="363"/>
            <ac:spMk id="12" creationId="{56109C0F-681F-047E-D144-6592E0C046BD}"/>
          </ac:spMkLst>
        </pc:spChg>
        <pc:spChg chg="add mod topLvl">
          <ac:chgData name="采紋 吳" userId="a8b62ba60823c0ee" providerId="LiveId" clId="{DC57617F-AA9B-4B66-98DE-7B839A26EFA5}" dt="2023-03-22T15:09:01.486" v="5881" actId="164"/>
          <ac:spMkLst>
            <pc:docMk/>
            <pc:sldMk cId="2064293926" sldId="363"/>
            <ac:spMk id="15" creationId="{07ADE35D-A7CE-48B2-4055-D25227AAC9BF}"/>
          </ac:spMkLst>
        </pc:spChg>
        <pc:spChg chg="add mod topLvl">
          <ac:chgData name="采紋 吳" userId="a8b62ba60823c0ee" providerId="LiveId" clId="{DC57617F-AA9B-4B66-98DE-7B839A26EFA5}" dt="2023-03-22T15:09:01.486" v="5881" actId="164"/>
          <ac:spMkLst>
            <pc:docMk/>
            <pc:sldMk cId="2064293926" sldId="363"/>
            <ac:spMk id="16" creationId="{EC2EA237-F5FC-F3B4-4D3D-BA0C63E6BB3D}"/>
          </ac:spMkLst>
        </pc:spChg>
        <pc:spChg chg="add mod ord topLvl">
          <ac:chgData name="采紋 吳" userId="a8b62ba60823c0ee" providerId="LiveId" clId="{DC57617F-AA9B-4B66-98DE-7B839A26EFA5}" dt="2023-03-22T15:39:52.386" v="6205" actId="1076"/>
          <ac:spMkLst>
            <pc:docMk/>
            <pc:sldMk cId="2064293926" sldId="363"/>
            <ac:spMk id="17" creationId="{C81D2200-C8EA-6327-B549-A96FB145820E}"/>
          </ac:spMkLst>
        </pc:spChg>
        <pc:spChg chg="add mod topLvl">
          <ac:chgData name="采紋 吳" userId="a8b62ba60823c0ee" providerId="LiveId" clId="{DC57617F-AA9B-4B66-98DE-7B839A26EFA5}" dt="2023-03-22T15:09:01.486" v="5881" actId="164"/>
          <ac:spMkLst>
            <pc:docMk/>
            <pc:sldMk cId="2064293926" sldId="363"/>
            <ac:spMk id="19" creationId="{035804EA-E028-AA65-AD55-AC7BBDF4810A}"/>
          </ac:spMkLst>
        </pc:spChg>
        <pc:spChg chg="add mod topLvl">
          <ac:chgData name="采紋 吳" userId="a8b62ba60823c0ee" providerId="LiveId" clId="{DC57617F-AA9B-4B66-98DE-7B839A26EFA5}" dt="2023-03-22T15:09:01.486" v="5881" actId="164"/>
          <ac:spMkLst>
            <pc:docMk/>
            <pc:sldMk cId="2064293926" sldId="363"/>
            <ac:spMk id="20" creationId="{0E4591BD-DAB0-0C21-6ECB-898454F4DDD3}"/>
          </ac:spMkLst>
        </pc:spChg>
        <pc:spChg chg="add del mod">
          <ac:chgData name="采紋 吳" userId="a8b62ba60823c0ee" providerId="LiveId" clId="{DC57617F-AA9B-4B66-98DE-7B839A26EFA5}" dt="2023-03-22T15:09:30.906" v="5888" actId="478"/>
          <ac:spMkLst>
            <pc:docMk/>
            <pc:sldMk cId="2064293926" sldId="363"/>
            <ac:spMk id="23" creationId="{C229A686-46F9-5C2D-37CB-1046DF574571}"/>
          </ac:spMkLst>
        </pc:spChg>
        <pc:spChg chg="add del mod">
          <ac:chgData name="采紋 吳" userId="a8b62ba60823c0ee" providerId="LiveId" clId="{DC57617F-AA9B-4B66-98DE-7B839A26EFA5}" dt="2023-03-22T15:09:30.234" v="5887" actId="478"/>
          <ac:spMkLst>
            <pc:docMk/>
            <pc:sldMk cId="2064293926" sldId="363"/>
            <ac:spMk id="24" creationId="{899052D6-7567-1C68-E99D-B68FC3498E23}"/>
          </ac:spMkLst>
        </pc:spChg>
        <pc:spChg chg="add mod">
          <ac:chgData name="采紋 吳" userId="a8b62ba60823c0ee" providerId="LiveId" clId="{DC57617F-AA9B-4B66-98DE-7B839A26EFA5}" dt="2023-03-22T15:39:52.386" v="6205" actId="1076"/>
          <ac:spMkLst>
            <pc:docMk/>
            <pc:sldMk cId="2064293926" sldId="363"/>
            <ac:spMk id="25" creationId="{EBBB8A20-6885-570E-CED3-A0F27F10A760}"/>
          </ac:spMkLst>
        </pc:spChg>
        <pc:spChg chg="add mod">
          <ac:chgData name="采紋 吳" userId="a8b62ba60823c0ee" providerId="LiveId" clId="{DC57617F-AA9B-4B66-98DE-7B839A26EFA5}" dt="2023-03-22T15:39:52.386" v="6205" actId="1076"/>
          <ac:spMkLst>
            <pc:docMk/>
            <pc:sldMk cId="2064293926" sldId="363"/>
            <ac:spMk id="26" creationId="{806AC323-BC7C-CC6B-BF47-7ECAF9266535}"/>
          </ac:spMkLst>
        </pc:spChg>
        <pc:spChg chg="add mod">
          <ac:chgData name="采紋 吳" userId="a8b62ba60823c0ee" providerId="LiveId" clId="{DC57617F-AA9B-4B66-98DE-7B839A26EFA5}" dt="2023-03-22T15:39:52.386" v="6205" actId="1076"/>
          <ac:spMkLst>
            <pc:docMk/>
            <pc:sldMk cId="2064293926" sldId="363"/>
            <ac:spMk id="27" creationId="{708CA63A-AF2E-5905-23F4-33EAEC9DA545}"/>
          </ac:spMkLst>
        </pc:spChg>
        <pc:spChg chg="mod">
          <ac:chgData name="采紋 吳" userId="a8b62ba60823c0ee" providerId="LiveId" clId="{DC57617F-AA9B-4B66-98DE-7B839A26EFA5}" dt="2023-03-22T15:11:39.037" v="5901" actId="207"/>
          <ac:spMkLst>
            <pc:docMk/>
            <pc:sldMk cId="2064293926" sldId="363"/>
            <ac:spMk id="29" creationId="{65AE3848-95A3-72C0-638D-B5335C7EB75A}"/>
          </ac:spMkLst>
        </pc:spChg>
        <pc:spChg chg="mod">
          <ac:chgData name="采紋 吳" userId="a8b62ba60823c0ee" providerId="LiveId" clId="{DC57617F-AA9B-4B66-98DE-7B839A26EFA5}" dt="2023-03-22T15:11:39.037" v="5901" actId="207"/>
          <ac:spMkLst>
            <pc:docMk/>
            <pc:sldMk cId="2064293926" sldId="363"/>
            <ac:spMk id="30" creationId="{A20708A9-79FD-E26C-AB26-7B394CCA2E6A}"/>
          </ac:spMkLst>
        </pc:spChg>
        <pc:spChg chg="mod">
          <ac:chgData name="采紋 吳" userId="a8b62ba60823c0ee" providerId="LiveId" clId="{DC57617F-AA9B-4B66-98DE-7B839A26EFA5}" dt="2023-03-22T15:11:39.037" v="5901" actId="207"/>
          <ac:spMkLst>
            <pc:docMk/>
            <pc:sldMk cId="2064293926" sldId="363"/>
            <ac:spMk id="31" creationId="{63043A79-C131-1C7A-10E4-B71E140BC6FE}"/>
          </ac:spMkLst>
        </pc:spChg>
        <pc:spChg chg="mod">
          <ac:chgData name="采紋 吳" userId="a8b62ba60823c0ee" providerId="LiveId" clId="{DC57617F-AA9B-4B66-98DE-7B839A26EFA5}" dt="2023-03-22T15:11:39.037" v="5901" actId="207"/>
          <ac:spMkLst>
            <pc:docMk/>
            <pc:sldMk cId="2064293926" sldId="363"/>
            <ac:spMk id="832" creationId="{3EE1EDE0-4F04-F9B6-9D76-243DAA8E9257}"/>
          </ac:spMkLst>
        </pc:spChg>
        <pc:spChg chg="add del mod">
          <ac:chgData name="采紋 吳" userId="a8b62ba60823c0ee" providerId="LiveId" clId="{DC57617F-AA9B-4B66-98DE-7B839A26EFA5}" dt="2023-03-22T15:24:04.925" v="6007" actId="478"/>
          <ac:spMkLst>
            <pc:docMk/>
            <pc:sldMk cId="2064293926" sldId="363"/>
            <ac:spMk id="836" creationId="{D5854FA8-3D09-CED2-DAD6-352C0821ED35}"/>
          </ac:spMkLst>
        </pc:spChg>
        <pc:spChg chg="mod">
          <ac:chgData name="采紋 吳" userId="a8b62ba60823c0ee" providerId="LiveId" clId="{DC57617F-AA9B-4B66-98DE-7B839A26EFA5}" dt="2023-03-22T14:35:41.724" v="5681" actId="20577"/>
          <ac:spMkLst>
            <pc:docMk/>
            <pc:sldMk cId="2064293926" sldId="363"/>
            <ac:spMk id="846" creationId="{00000000-0000-0000-0000-000000000000}"/>
          </ac:spMkLst>
        </pc:spChg>
        <pc:spChg chg="mod">
          <ac:chgData name="采紋 吳" userId="a8b62ba60823c0ee" providerId="LiveId" clId="{DC57617F-AA9B-4B66-98DE-7B839A26EFA5}" dt="2023-03-22T14:44:01.195" v="5740" actId="1076"/>
          <ac:spMkLst>
            <pc:docMk/>
            <pc:sldMk cId="2064293926" sldId="363"/>
            <ac:spMk id="847" creationId="{00000000-0000-0000-0000-000000000000}"/>
          </ac:spMkLst>
        </pc:spChg>
        <pc:grpChg chg="add del mod">
          <ac:chgData name="采紋 吳" userId="a8b62ba60823c0ee" providerId="LiveId" clId="{DC57617F-AA9B-4B66-98DE-7B839A26EFA5}" dt="2023-03-22T15:05:59.695" v="5853" actId="165"/>
          <ac:grpSpMkLst>
            <pc:docMk/>
            <pc:sldMk cId="2064293926" sldId="363"/>
            <ac:grpSpMk id="18" creationId="{D332A52C-FB57-8065-6250-899EA3F0AA30}"/>
          </ac:grpSpMkLst>
        </pc:grpChg>
        <pc:grpChg chg="add del mod">
          <ac:chgData name="采紋 吳" userId="a8b62ba60823c0ee" providerId="LiveId" clId="{DC57617F-AA9B-4B66-98DE-7B839A26EFA5}" dt="2023-03-22T15:08:27.611" v="5876" actId="165"/>
          <ac:grpSpMkLst>
            <pc:docMk/>
            <pc:sldMk cId="2064293926" sldId="363"/>
            <ac:grpSpMk id="21" creationId="{BC157B27-B86C-BCC2-8D72-4BF19AE32221}"/>
          </ac:grpSpMkLst>
        </pc:grpChg>
        <pc:grpChg chg="add mod">
          <ac:chgData name="采紋 吳" userId="a8b62ba60823c0ee" providerId="LiveId" clId="{DC57617F-AA9B-4B66-98DE-7B839A26EFA5}" dt="2023-03-22T15:39:52.386" v="6205" actId="1076"/>
          <ac:grpSpMkLst>
            <pc:docMk/>
            <pc:sldMk cId="2064293926" sldId="363"/>
            <ac:grpSpMk id="22" creationId="{A0703258-FE63-3633-BA54-F5D513C6E5B2}"/>
          </ac:grpSpMkLst>
        </pc:grpChg>
        <pc:grpChg chg="add del mod">
          <ac:chgData name="采紋 吳" userId="a8b62ba60823c0ee" providerId="LiveId" clId="{DC57617F-AA9B-4B66-98DE-7B839A26EFA5}" dt="2023-03-22T15:11:46.619" v="5903" actId="478"/>
          <ac:grpSpMkLst>
            <pc:docMk/>
            <pc:sldMk cId="2064293926" sldId="363"/>
            <ac:grpSpMk id="28" creationId="{E1D4572C-F21C-B7B8-920D-47EC85C71F53}"/>
          </ac:grpSpMkLst>
        </pc:grpChg>
        <pc:picChg chg="add del mod">
          <ac:chgData name="采紋 吳" userId="a8b62ba60823c0ee" providerId="LiveId" clId="{DC57617F-AA9B-4B66-98DE-7B839A26EFA5}" dt="2023-03-22T14:57:23.333" v="5782" actId="478"/>
          <ac:picMkLst>
            <pc:docMk/>
            <pc:sldMk cId="2064293926" sldId="363"/>
            <ac:picMk id="14" creationId="{1493E01F-CA98-8378-A9A7-1E1D2648BEC3}"/>
          </ac:picMkLst>
        </pc:picChg>
      </pc:sldChg>
      <pc:sldChg chg="modSp add del mod">
        <pc:chgData name="采紋 吳" userId="a8b62ba60823c0ee" providerId="LiveId" clId="{DC57617F-AA9B-4B66-98DE-7B839A26EFA5}" dt="2023-03-22T15:15:50.674" v="5921" actId="47"/>
        <pc:sldMkLst>
          <pc:docMk/>
          <pc:sldMk cId="1065513491" sldId="364"/>
        </pc:sldMkLst>
        <pc:spChg chg="mod">
          <ac:chgData name="采紋 吳" userId="a8b62ba60823c0ee" providerId="LiveId" clId="{DC57617F-AA9B-4B66-98DE-7B839A26EFA5}" dt="2023-03-22T15:14:58.662" v="5917" actId="20577"/>
          <ac:spMkLst>
            <pc:docMk/>
            <pc:sldMk cId="1065513491" sldId="364"/>
            <ac:spMk id="2" creationId="{43F63C68-50E5-B72C-CB2B-6FE983535DBF}"/>
          </ac:spMkLst>
        </pc:spChg>
      </pc:sldChg>
      <pc:sldChg chg="addSp delSp modSp add mod">
        <pc:chgData name="采紋 吳" userId="a8b62ba60823c0ee" providerId="LiveId" clId="{DC57617F-AA9B-4B66-98DE-7B839A26EFA5}" dt="2023-03-22T15:41:00.316" v="6237" actId="1076"/>
        <pc:sldMkLst>
          <pc:docMk/>
          <pc:sldMk cId="1386501711" sldId="364"/>
        </pc:sldMkLst>
        <pc:spChg chg="mod">
          <ac:chgData name="采紋 吳" userId="a8b62ba60823c0ee" providerId="LiveId" clId="{DC57617F-AA9B-4B66-98DE-7B839A26EFA5}" dt="2023-03-22T15:15:59.071" v="5926" actId="20577"/>
          <ac:spMkLst>
            <pc:docMk/>
            <pc:sldMk cId="1386501711" sldId="364"/>
            <ac:spMk id="2" creationId="{43F63C68-50E5-B72C-CB2B-6FE983535DBF}"/>
          </ac:spMkLst>
        </pc:spChg>
        <pc:spChg chg="mod">
          <ac:chgData name="采紋 吳" userId="a8b62ba60823c0ee" providerId="LiveId" clId="{DC57617F-AA9B-4B66-98DE-7B839A26EFA5}" dt="2023-03-22T15:40:22.489" v="6218" actId="20577"/>
          <ac:spMkLst>
            <pc:docMk/>
            <pc:sldMk cId="1386501711" sldId="364"/>
            <ac:spMk id="3" creationId="{319FDB09-6F3A-644F-32C2-CA93C0F821BA}"/>
          </ac:spMkLst>
        </pc:spChg>
        <pc:spChg chg="mod">
          <ac:chgData name="采紋 吳" userId="a8b62ba60823c0ee" providerId="LiveId" clId="{DC57617F-AA9B-4B66-98DE-7B839A26EFA5}" dt="2023-03-22T15:40:41.924" v="6236" actId="20577"/>
          <ac:spMkLst>
            <pc:docMk/>
            <pc:sldMk cId="1386501711" sldId="364"/>
            <ac:spMk id="4" creationId="{555A55E7-630B-0D93-41FE-34A5EDED97FB}"/>
          </ac:spMkLst>
        </pc:spChg>
        <pc:spChg chg="mod ord">
          <ac:chgData name="采紋 吳" userId="a8b62ba60823c0ee" providerId="LiveId" clId="{DC57617F-AA9B-4B66-98DE-7B839A26EFA5}" dt="2023-03-22T15:41:00.316" v="6237" actId="1076"/>
          <ac:spMkLst>
            <pc:docMk/>
            <pc:sldMk cId="1386501711" sldId="364"/>
            <ac:spMk id="5" creationId="{134528F3-F33A-A39B-D7C3-1D4B5D27F801}"/>
          </ac:spMkLst>
        </pc:spChg>
        <pc:spChg chg="mod">
          <ac:chgData name="采紋 吳" userId="a8b62ba60823c0ee" providerId="LiveId" clId="{DC57617F-AA9B-4B66-98DE-7B839A26EFA5}" dt="2023-03-22T15:41:00.316" v="6237" actId="1076"/>
          <ac:spMkLst>
            <pc:docMk/>
            <pc:sldMk cId="1386501711" sldId="364"/>
            <ac:spMk id="6" creationId="{3A822EDF-E959-F0CA-97E1-DEDDA3C6B803}"/>
          </ac:spMkLst>
        </pc:spChg>
        <pc:spChg chg="add mod">
          <ac:chgData name="采紋 吳" userId="a8b62ba60823c0ee" providerId="LiveId" clId="{DC57617F-AA9B-4B66-98DE-7B839A26EFA5}" dt="2023-03-22T15:41:00.316" v="6237" actId="1076"/>
          <ac:spMkLst>
            <pc:docMk/>
            <pc:sldMk cId="1386501711" sldId="364"/>
            <ac:spMk id="7" creationId="{75503AAE-AFCC-F4F9-E4E9-3FD91653AC27}"/>
          </ac:spMkLst>
        </pc:spChg>
        <pc:spChg chg="add del mod">
          <ac:chgData name="采紋 吳" userId="a8b62ba60823c0ee" providerId="LiveId" clId="{DC57617F-AA9B-4B66-98DE-7B839A26EFA5}" dt="2023-03-22T15:25:43.816" v="6014" actId="478"/>
          <ac:spMkLst>
            <pc:docMk/>
            <pc:sldMk cId="1386501711" sldId="364"/>
            <ac:spMk id="8" creationId="{F503BEB7-5E36-0BC1-3373-9EB09BE44527}"/>
          </ac:spMkLst>
        </pc:spChg>
        <pc:spChg chg="add mod ord">
          <ac:chgData name="采紋 吳" userId="a8b62ba60823c0ee" providerId="LiveId" clId="{DC57617F-AA9B-4B66-98DE-7B839A26EFA5}" dt="2023-03-22T15:31:32.992" v="6089" actId="164"/>
          <ac:spMkLst>
            <pc:docMk/>
            <pc:sldMk cId="1386501711" sldId="364"/>
            <ac:spMk id="9" creationId="{CCB6503C-1E3F-19E8-9D2D-FEE76B2488FB}"/>
          </ac:spMkLst>
        </pc:spChg>
        <pc:spChg chg="add mod">
          <ac:chgData name="采紋 吳" userId="a8b62ba60823c0ee" providerId="LiveId" clId="{DC57617F-AA9B-4B66-98DE-7B839A26EFA5}" dt="2023-03-22T15:26:23.623" v="6028" actId="571"/>
          <ac:spMkLst>
            <pc:docMk/>
            <pc:sldMk cId="1386501711" sldId="364"/>
            <ac:spMk id="10" creationId="{B9B58C3B-BF49-6E08-4156-D34D1A2A3CF9}"/>
          </ac:spMkLst>
        </pc:spChg>
        <pc:spChg chg="add mod">
          <ac:chgData name="采紋 吳" userId="a8b62ba60823c0ee" providerId="LiveId" clId="{DC57617F-AA9B-4B66-98DE-7B839A26EFA5}" dt="2023-03-22T15:26:23.623" v="6028" actId="571"/>
          <ac:spMkLst>
            <pc:docMk/>
            <pc:sldMk cId="1386501711" sldId="364"/>
            <ac:spMk id="11" creationId="{00FF6C1A-14F8-36E1-2496-B389AB1E4279}"/>
          </ac:spMkLst>
        </pc:spChg>
        <pc:spChg chg="add mod">
          <ac:chgData name="采紋 吳" userId="a8b62ba60823c0ee" providerId="LiveId" clId="{DC57617F-AA9B-4B66-98DE-7B839A26EFA5}" dt="2023-03-22T15:31:32.992" v="6089" actId="164"/>
          <ac:spMkLst>
            <pc:docMk/>
            <pc:sldMk cId="1386501711" sldId="364"/>
            <ac:spMk id="12" creationId="{23172BE0-927D-0088-6CA3-2E7388F74971}"/>
          </ac:spMkLst>
        </pc:spChg>
        <pc:spChg chg="add mod">
          <ac:chgData name="采紋 吳" userId="a8b62ba60823c0ee" providerId="LiveId" clId="{DC57617F-AA9B-4B66-98DE-7B839A26EFA5}" dt="2023-03-22T15:35:05.176" v="6139" actId="14100"/>
          <ac:spMkLst>
            <pc:docMk/>
            <pc:sldMk cId="1386501711" sldId="364"/>
            <ac:spMk id="13" creationId="{0E9BC0DC-DE5A-544E-6BC0-3DFEEB675743}"/>
          </ac:spMkLst>
        </pc:spChg>
        <pc:spChg chg="mod">
          <ac:chgData name="采紋 吳" userId="a8b62ba60823c0ee" providerId="LiveId" clId="{DC57617F-AA9B-4B66-98DE-7B839A26EFA5}" dt="2023-03-22T15:20:00.798" v="5980" actId="207"/>
          <ac:spMkLst>
            <pc:docMk/>
            <pc:sldMk cId="1386501711" sldId="364"/>
            <ac:spMk id="15" creationId="{07ADE35D-A7CE-48B2-4055-D25227AAC9BF}"/>
          </ac:spMkLst>
        </pc:spChg>
        <pc:spChg chg="mod">
          <ac:chgData name="采紋 吳" userId="a8b62ba60823c0ee" providerId="LiveId" clId="{DC57617F-AA9B-4B66-98DE-7B839A26EFA5}" dt="2023-03-22T15:20:00.798" v="5980" actId="207"/>
          <ac:spMkLst>
            <pc:docMk/>
            <pc:sldMk cId="1386501711" sldId="364"/>
            <ac:spMk id="16" creationId="{EC2EA237-F5FC-F3B4-4D3D-BA0C63E6BB3D}"/>
          </ac:spMkLst>
        </pc:spChg>
        <pc:spChg chg="del mod">
          <ac:chgData name="采紋 吳" userId="a8b62ba60823c0ee" providerId="LiveId" clId="{DC57617F-AA9B-4B66-98DE-7B839A26EFA5}" dt="2023-03-22T15:21:46.460" v="5985" actId="478"/>
          <ac:spMkLst>
            <pc:docMk/>
            <pc:sldMk cId="1386501711" sldId="364"/>
            <ac:spMk id="17" creationId="{C81D2200-C8EA-6327-B549-A96FB145820E}"/>
          </ac:spMkLst>
        </pc:spChg>
        <pc:spChg chg="add mod">
          <ac:chgData name="采紋 吳" userId="a8b62ba60823c0ee" providerId="LiveId" clId="{DC57617F-AA9B-4B66-98DE-7B839A26EFA5}" dt="2023-03-22T15:37:11.378" v="6165" actId="164"/>
          <ac:spMkLst>
            <pc:docMk/>
            <pc:sldMk cId="1386501711" sldId="364"/>
            <ac:spMk id="18" creationId="{500679FF-8E7B-1907-9E1E-948D7F32450B}"/>
          </ac:spMkLst>
        </pc:spChg>
        <pc:spChg chg="mod">
          <ac:chgData name="采紋 吳" userId="a8b62ba60823c0ee" providerId="LiveId" clId="{DC57617F-AA9B-4B66-98DE-7B839A26EFA5}" dt="2023-03-22T15:20:00.798" v="5980" actId="207"/>
          <ac:spMkLst>
            <pc:docMk/>
            <pc:sldMk cId="1386501711" sldId="364"/>
            <ac:spMk id="19" creationId="{035804EA-E028-AA65-AD55-AC7BBDF4810A}"/>
          </ac:spMkLst>
        </pc:spChg>
        <pc:spChg chg="mod">
          <ac:chgData name="采紋 吳" userId="a8b62ba60823c0ee" providerId="LiveId" clId="{DC57617F-AA9B-4B66-98DE-7B839A26EFA5}" dt="2023-03-22T15:20:00.798" v="5980" actId="207"/>
          <ac:spMkLst>
            <pc:docMk/>
            <pc:sldMk cId="1386501711" sldId="364"/>
            <ac:spMk id="20" creationId="{0E4591BD-DAB0-0C21-6ECB-898454F4DDD3}"/>
          </ac:spMkLst>
        </pc:spChg>
        <pc:spChg chg="add mod">
          <ac:chgData name="采紋 吳" userId="a8b62ba60823c0ee" providerId="LiveId" clId="{DC57617F-AA9B-4B66-98DE-7B839A26EFA5}" dt="2023-03-22T15:37:11.378" v="6165" actId="164"/>
          <ac:spMkLst>
            <pc:docMk/>
            <pc:sldMk cId="1386501711" sldId="364"/>
            <ac:spMk id="21" creationId="{09D5E54B-5984-8F19-D7C5-C88B55FC2C0A}"/>
          </ac:spMkLst>
        </pc:spChg>
        <pc:spChg chg="add mod">
          <ac:chgData name="采紋 吳" userId="a8b62ba60823c0ee" providerId="LiveId" clId="{DC57617F-AA9B-4B66-98DE-7B839A26EFA5}" dt="2023-03-22T15:37:11.378" v="6165" actId="164"/>
          <ac:spMkLst>
            <pc:docMk/>
            <pc:sldMk cId="1386501711" sldId="364"/>
            <ac:spMk id="23" creationId="{DA1C6BCB-5638-B02F-4101-F4764B3DAF83}"/>
          </ac:spMkLst>
        </pc:spChg>
        <pc:spChg chg="add mod">
          <ac:chgData name="采紋 吳" userId="a8b62ba60823c0ee" providerId="LiveId" clId="{DC57617F-AA9B-4B66-98DE-7B839A26EFA5}" dt="2023-03-22T15:37:11.378" v="6165" actId="164"/>
          <ac:spMkLst>
            <pc:docMk/>
            <pc:sldMk cId="1386501711" sldId="364"/>
            <ac:spMk id="24" creationId="{F4022112-F28D-48C3-F7D6-3887DF45EB4B}"/>
          </ac:spMkLst>
        </pc:spChg>
        <pc:spChg chg="mod ord">
          <ac:chgData name="采紋 吳" userId="a8b62ba60823c0ee" providerId="LiveId" clId="{DC57617F-AA9B-4B66-98DE-7B839A26EFA5}" dt="2023-03-22T15:41:00.316" v="6237" actId="1076"/>
          <ac:spMkLst>
            <pc:docMk/>
            <pc:sldMk cId="1386501711" sldId="364"/>
            <ac:spMk id="25" creationId="{EBBB8A20-6885-570E-CED3-A0F27F10A760}"/>
          </ac:spMkLst>
        </pc:spChg>
        <pc:spChg chg="mod">
          <ac:chgData name="采紋 吳" userId="a8b62ba60823c0ee" providerId="LiveId" clId="{DC57617F-AA9B-4B66-98DE-7B839A26EFA5}" dt="2023-03-22T15:41:00.316" v="6237" actId="1076"/>
          <ac:spMkLst>
            <pc:docMk/>
            <pc:sldMk cId="1386501711" sldId="364"/>
            <ac:spMk id="26" creationId="{806AC323-BC7C-CC6B-BF47-7ECAF9266535}"/>
          </ac:spMkLst>
        </pc:spChg>
        <pc:spChg chg="mod">
          <ac:chgData name="采紋 吳" userId="a8b62ba60823c0ee" providerId="LiveId" clId="{DC57617F-AA9B-4B66-98DE-7B839A26EFA5}" dt="2023-03-22T15:41:00.316" v="6237" actId="1076"/>
          <ac:spMkLst>
            <pc:docMk/>
            <pc:sldMk cId="1386501711" sldId="364"/>
            <ac:spMk id="27" creationId="{708CA63A-AF2E-5905-23F4-33EAEC9DA545}"/>
          </ac:spMkLst>
        </pc:spChg>
        <pc:grpChg chg="add mod">
          <ac:chgData name="采紋 吳" userId="a8b62ba60823c0ee" providerId="LiveId" clId="{DC57617F-AA9B-4B66-98DE-7B839A26EFA5}" dt="2023-03-22T15:37:11.378" v="6165" actId="164"/>
          <ac:grpSpMkLst>
            <pc:docMk/>
            <pc:sldMk cId="1386501711" sldId="364"/>
            <ac:grpSpMk id="14" creationId="{09250499-C58F-8A94-D7D6-EC19465F61E6}"/>
          </ac:grpSpMkLst>
        </pc:grpChg>
        <pc:grpChg chg="del mod">
          <ac:chgData name="采紋 吳" userId="a8b62ba60823c0ee" providerId="LiveId" clId="{DC57617F-AA9B-4B66-98DE-7B839A26EFA5}" dt="2023-03-22T15:21:45.581" v="5984" actId="478"/>
          <ac:grpSpMkLst>
            <pc:docMk/>
            <pc:sldMk cId="1386501711" sldId="364"/>
            <ac:grpSpMk id="22" creationId="{A0703258-FE63-3633-BA54-F5D513C6E5B2}"/>
          </ac:grpSpMkLst>
        </pc:grpChg>
        <pc:grpChg chg="add mod">
          <ac:chgData name="采紋 吳" userId="a8b62ba60823c0ee" providerId="LiveId" clId="{DC57617F-AA9B-4B66-98DE-7B839A26EFA5}" dt="2023-03-22T15:41:00.316" v="6237" actId="1076"/>
          <ac:grpSpMkLst>
            <pc:docMk/>
            <pc:sldMk cId="1386501711" sldId="364"/>
            <ac:grpSpMk id="28" creationId="{CA6FA713-9C44-1336-E7AA-ECE0BA12484E}"/>
          </ac:grpSpMkLst>
        </pc:grpChg>
      </pc:sldChg>
      <pc:sldChg chg="delSp modSp add mod">
        <pc:chgData name="采紋 吳" userId="a8b62ba60823c0ee" providerId="LiveId" clId="{DC57617F-AA9B-4B66-98DE-7B839A26EFA5}" dt="2023-03-22T15:46:20.629" v="6469" actId="207"/>
        <pc:sldMkLst>
          <pc:docMk/>
          <pc:sldMk cId="2561458090" sldId="365"/>
        </pc:sldMkLst>
        <pc:spChg chg="mod">
          <ac:chgData name="采紋 吳" userId="a8b62ba60823c0ee" providerId="LiveId" clId="{DC57617F-AA9B-4B66-98DE-7B839A26EFA5}" dt="2023-03-22T15:42:09.851" v="6249" actId="20577"/>
          <ac:spMkLst>
            <pc:docMk/>
            <pc:sldMk cId="2561458090" sldId="365"/>
            <ac:spMk id="2" creationId="{43F63C68-50E5-B72C-CB2B-6FE983535DBF}"/>
          </ac:spMkLst>
        </pc:spChg>
        <pc:spChg chg="mod">
          <ac:chgData name="采紋 吳" userId="a8b62ba60823c0ee" providerId="LiveId" clId="{DC57617F-AA9B-4B66-98DE-7B839A26EFA5}" dt="2023-03-22T15:42:01.012" v="6247" actId="20577"/>
          <ac:spMkLst>
            <pc:docMk/>
            <pc:sldMk cId="2561458090" sldId="365"/>
            <ac:spMk id="846" creationId="{00000000-0000-0000-0000-000000000000}"/>
          </ac:spMkLst>
        </pc:spChg>
        <pc:spChg chg="mod">
          <ac:chgData name="采紋 吳" userId="a8b62ba60823c0ee" providerId="LiveId" clId="{DC57617F-AA9B-4B66-98DE-7B839A26EFA5}" dt="2023-03-22T15:46:20.629" v="6469" actId="207"/>
          <ac:spMkLst>
            <pc:docMk/>
            <pc:sldMk cId="2561458090" sldId="365"/>
            <ac:spMk id="847" creationId="{00000000-0000-0000-0000-000000000000}"/>
          </ac:spMkLst>
        </pc:spChg>
        <pc:cxnChg chg="del">
          <ac:chgData name="采紋 吳" userId="a8b62ba60823c0ee" providerId="LiveId" clId="{DC57617F-AA9B-4B66-98DE-7B839A26EFA5}" dt="2023-03-22T15:42:26.974" v="6250" actId="478"/>
          <ac:cxnSpMkLst>
            <pc:docMk/>
            <pc:sldMk cId="2561458090" sldId="365"/>
            <ac:cxnSpMk id="3" creationId="{AD3E661F-5D7A-9911-73C4-63F9EEEF924C}"/>
          </ac:cxnSpMkLst>
        </pc:cxnChg>
        <pc:cxnChg chg="del">
          <ac:chgData name="采紋 吳" userId="a8b62ba60823c0ee" providerId="LiveId" clId="{DC57617F-AA9B-4B66-98DE-7B839A26EFA5}" dt="2023-03-22T15:42:28.086" v="6251" actId="478"/>
          <ac:cxnSpMkLst>
            <pc:docMk/>
            <pc:sldMk cId="2561458090" sldId="365"/>
            <ac:cxnSpMk id="10" creationId="{E9188418-A8FA-DA14-3688-DA734F30AEB7}"/>
          </ac:cxnSpMkLst>
        </pc:cxnChg>
      </pc:sldChg>
      <pc:sldChg chg="delSp modSp add mod">
        <pc:chgData name="采紋 吳" userId="a8b62ba60823c0ee" providerId="LiveId" clId="{DC57617F-AA9B-4B66-98DE-7B839A26EFA5}" dt="2023-03-22T16:22:33.440" v="7095" actId="1076"/>
        <pc:sldMkLst>
          <pc:docMk/>
          <pc:sldMk cId="1062144293" sldId="366"/>
        </pc:sldMkLst>
        <pc:spChg chg="mod">
          <ac:chgData name="采紋 吳" userId="a8b62ba60823c0ee" providerId="LiveId" clId="{DC57617F-AA9B-4B66-98DE-7B839A26EFA5}" dt="2023-03-22T16:05:02.542" v="6881" actId="20577"/>
          <ac:spMkLst>
            <pc:docMk/>
            <pc:sldMk cId="1062144293" sldId="366"/>
            <ac:spMk id="2" creationId="{43F63C68-50E5-B72C-CB2B-6FE983535DBF}"/>
          </ac:spMkLst>
        </pc:spChg>
        <pc:spChg chg="del">
          <ac:chgData name="采紋 吳" userId="a8b62ba60823c0ee" providerId="LiveId" clId="{DC57617F-AA9B-4B66-98DE-7B839A26EFA5}" dt="2023-03-22T15:54:37.601" v="6517" actId="478"/>
          <ac:spMkLst>
            <pc:docMk/>
            <pc:sldMk cId="1062144293" sldId="366"/>
            <ac:spMk id="3" creationId="{BB3A989E-A549-49A2-29D2-7E932E6EC62E}"/>
          </ac:spMkLst>
        </pc:spChg>
        <pc:spChg chg="mod">
          <ac:chgData name="采紋 吳" userId="a8b62ba60823c0ee" providerId="LiveId" clId="{DC57617F-AA9B-4B66-98DE-7B839A26EFA5}" dt="2023-03-22T16:22:33.440" v="7095" actId="1076"/>
          <ac:spMkLst>
            <pc:docMk/>
            <pc:sldMk cId="1062144293" sldId="366"/>
            <ac:spMk id="10" creationId="{2290BA62-E3FA-C10F-4660-4FB17829EF69}"/>
          </ac:spMkLst>
        </pc:spChg>
        <pc:spChg chg="mod">
          <ac:chgData name="采紋 吳" userId="a8b62ba60823c0ee" providerId="LiveId" clId="{DC57617F-AA9B-4B66-98DE-7B839A26EFA5}" dt="2023-03-22T15:52:46.037" v="6516" actId="20577"/>
          <ac:spMkLst>
            <pc:docMk/>
            <pc:sldMk cId="1062144293" sldId="366"/>
            <ac:spMk id="846" creationId="{00000000-0000-0000-0000-000000000000}"/>
          </ac:spMkLst>
        </pc:spChg>
        <pc:cxnChg chg="del mod">
          <ac:chgData name="采紋 吳" userId="a8b62ba60823c0ee" providerId="LiveId" clId="{DC57617F-AA9B-4B66-98DE-7B839A26EFA5}" dt="2023-03-22T16:00:35.193" v="6774" actId="478"/>
          <ac:cxnSpMkLst>
            <pc:docMk/>
            <pc:sldMk cId="1062144293" sldId="366"/>
            <ac:cxnSpMk id="5" creationId="{A13E6FE5-8F90-C89A-5AC1-01EA880E3977}"/>
          </ac:cxnSpMkLst>
        </pc:cxnChg>
        <pc:cxnChg chg="del mod">
          <ac:chgData name="采紋 吳" userId="a8b62ba60823c0ee" providerId="LiveId" clId="{DC57617F-AA9B-4B66-98DE-7B839A26EFA5}" dt="2023-03-22T16:00:35.886" v="6775" actId="478"/>
          <ac:cxnSpMkLst>
            <pc:docMk/>
            <pc:sldMk cId="1062144293" sldId="366"/>
            <ac:cxnSpMk id="13" creationId="{AB13A290-1A0F-47B0-D247-74B40C2A3A0A}"/>
          </ac:cxnSpMkLst>
        </pc:cxnChg>
        <pc:cxnChg chg="del">
          <ac:chgData name="采紋 吳" userId="a8b62ba60823c0ee" providerId="LiveId" clId="{DC57617F-AA9B-4B66-98DE-7B839A26EFA5}" dt="2023-03-22T15:54:39.373" v="6518" actId="478"/>
          <ac:cxnSpMkLst>
            <pc:docMk/>
            <pc:sldMk cId="1062144293" sldId="366"/>
            <ac:cxnSpMk id="14" creationId="{805F8D29-DAED-DF21-BB53-6B6035B3179D}"/>
          </ac:cxnSpMkLst>
        </pc:cxnChg>
        <pc:cxnChg chg="del">
          <ac:chgData name="采紋 吳" userId="a8b62ba60823c0ee" providerId="LiveId" clId="{DC57617F-AA9B-4B66-98DE-7B839A26EFA5}" dt="2023-03-22T15:54:40.063" v="6519" actId="478"/>
          <ac:cxnSpMkLst>
            <pc:docMk/>
            <pc:sldMk cId="1062144293" sldId="366"/>
            <ac:cxnSpMk id="16" creationId="{52B70BAD-D21A-A8A1-EDA4-68AE29279522}"/>
          </ac:cxnSpMkLst>
        </pc:cxnChg>
      </pc:sldChg>
      <pc:sldChg chg="modSp add mod">
        <pc:chgData name="采紋 吳" userId="a8b62ba60823c0ee" providerId="LiveId" clId="{DC57617F-AA9B-4B66-98DE-7B839A26EFA5}" dt="2023-03-22T16:24:39.775" v="7140" actId="1076"/>
        <pc:sldMkLst>
          <pc:docMk/>
          <pc:sldMk cId="3678483087" sldId="367"/>
        </pc:sldMkLst>
        <pc:spChg chg="mod">
          <ac:chgData name="采紋 吳" userId="a8b62ba60823c0ee" providerId="LiveId" clId="{DC57617F-AA9B-4B66-98DE-7B839A26EFA5}" dt="2023-03-22T16:24:27.797" v="7139" actId="20577"/>
          <ac:spMkLst>
            <pc:docMk/>
            <pc:sldMk cId="3678483087" sldId="367"/>
            <ac:spMk id="2" creationId="{43F63C68-50E5-B72C-CB2B-6FE983535DBF}"/>
          </ac:spMkLst>
        </pc:spChg>
        <pc:spChg chg="mod">
          <ac:chgData name="采紋 吳" userId="a8b62ba60823c0ee" providerId="LiveId" clId="{DC57617F-AA9B-4B66-98DE-7B839A26EFA5}" dt="2023-03-22T16:24:39.775" v="7140" actId="1076"/>
          <ac:spMkLst>
            <pc:docMk/>
            <pc:sldMk cId="3678483087" sldId="367"/>
            <ac:spMk id="10" creationId="{2290BA62-E3FA-C10F-4660-4FB17829EF69}"/>
          </ac:spMkLst>
        </pc:spChg>
        <pc:spChg chg="mod">
          <ac:chgData name="采紋 吳" userId="a8b62ba60823c0ee" providerId="LiveId" clId="{DC57617F-AA9B-4B66-98DE-7B839A26EFA5}" dt="2023-03-22T16:05:20.731" v="6906" actId="20577"/>
          <ac:spMkLst>
            <pc:docMk/>
            <pc:sldMk cId="3678483087" sldId="367"/>
            <ac:spMk id="846" creationId="{00000000-0000-0000-0000-000000000000}"/>
          </ac:spMkLst>
        </pc:spChg>
      </pc:sldChg>
      <pc:sldChg chg="modSp add mod">
        <pc:chgData name="采紋 吳" userId="a8b62ba60823c0ee" providerId="LiveId" clId="{DC57617F-AA9B-4B66-98DE-7B839A26EFA5}" dt="2023-03-22T16:35:05.945" v="7464" actId="1076"/>
        <pc:sldMkLst>
          <pc:docMk/>
          <pc:sldMk cId="4176014073" sldId="368"/>
        </pc:sldMkLst>
        <pc:spChg chg="mod">
          <ac:chgData name="采紋 吳" userId="a8b62ba60823c0ee" providerId="LiveId" clId="{DC57617F-AA9B-4B66-98DE-7B839A26EFA5}" dt="2023-03-22T16:25:10.346" v="7189" actId="20577"/>
          <ac:spMkLst>
            <pc:docMk/>
            <pc:sldMk cId="4176014073" sldId="368"/>
            <ac:spMk id="2" creationId="{43F63C68-50E5-B72C-CB2B-6FE983535DBF}"/>
          </ac:spMkLst>
        </pc:spChg>
        <pc:spChg chg="mod">
          <ac:chgData name="采紋 吳" userId="a8b62ba60823c0ee" providerId="LiveId" clId="{DC57617F-AA9B-4B66-98DE-7B839A26EFA5}" dt="2023-03-22T16:35:05.945" v="7464" actId="1076"/>
          <ac:spMkLst>
            <pc:docMk/>
            <pc:sldMk cId="4176014073" sldId="368"/>
            <ac:spMk id="10" creationId="{2290BA62-E3FA-C10F-4660-4FB17829EF69}"/>
          </ac:spMkLst>
        </pc:spChg>
        <pc:spChg chg="mod">
          <ac:chgData name="采紋 吳" userId="a8b62ba60823c0ee" providerId="LiveId" clId="{DC57617F-AA9B-4B66-98DE-7B839A26EFA5}" dt="2023-03-22T16:25:06.693" v="7187" actId="20577"/>
          <ac:spMkLst>
            <pc:docMk/>
            <pc:sldMk cId="4176014073" sldId="368"/>
            <ac:spMk id="846" creationId="{00000000-0000-0000-0000-000000000000}"/>
          </ac:spMkLst>
        </pc:spChg>
      </pc:sldChg>
      <pc:sldMasterChg chg="delSldLayout">
        <pc:chgData name="采紋 吳" userId="a8b62ba60823c0ee" providerId="LiveId" clId="{DC57617F-AA9B-4B66-98DE-7B839A26EFA5}" dt="2023-03-22T16:35:19.582" v="7465" actId="47"/>
        <pc:sldMasterMkLst>
          <pc:docMk/>
          <pc:sldMasterMk cId="0" sldId="2147483684"/>
        </pc:sldMasterMkLst>
        <pc:sldLayoutChg chg="del">
          <pc:chgData name="采紋 吳" userId="a8b62ba60823c0ee" providerId="LiveId" clId="{DC57617F-AA9B-4B66-98DE-7B839A26EFA5}" dt="2023-03-22T16:35:19.582" v="7465" actId="47"/>
          <pc:sldLayoutMkLst>
            <pc:docMk/>
            <pc:sldMasterMk cId="0" sldId="2147483684"/>
            <pc:sldLayoutMk cId="0" sldId="2147483655"/>
          </pc:sldLayoutMkLst>
        </pc:sldLayoutChg>
        <pc:sldLayoutChg chg="del">
          <pc:chgData name="采紋 吳" userId="a8b62ba60823c0ee" providerId="LiveId" clId="{DC57617F-AA9B-4B66-98DE-7B839A26EFA5}" dt="2023-03-22T16:35:19.582" v="7465" actId="47"/>
          <pc:sldLayoutMkLst>
            <pc:docMk/>
            <pc:sldMasterMk cId="0" sldId="2147483684"/>
            <pc:sldLayoutMk cId="0" sldId="2147483659"/>
          </pc:sldLayoutMkLst>
        </pc:sldLayoutChg>
        <pc:sldLayoutChg chg="del">
          <pc:chgData name="采紋 吳" userId="a8b62ba60823c0ee" providerId="LiveId" clId="{DC57617F-AA9B-4B66-98DE-7B839A26EFA5}" dt="2023-03-22T16:35:19.582" v="7465" actId="47"/>
          <pc:sldLayoutMkLst>
            <pc:docMk/>
            <pc:sldMasterMk cId="0" sldId="2147483684"/>
            <pc:sldLayoutMk cId="0" sldId="2147483663"/>
          </pc:sldLayoutMkLst>
        </pc:sldLayoutChg>
        <pc:sldLayoutChg chg="del">
          <pc:chgData name="采紋 吳" userId="a8b62ba60823c0ee" providerId="LiveId" clId="{DC57617F-AA9B-4B66-98DE-7B839A26EFA5}" dt="2023-03-22T16:35:19.582" v="7465" actId="47"/>
          <pc:sldLayoutMkLst>
            <pc:docMk/>
            <pc:sldMasterMk cId="0" sldId="2147483684"/>
            <pc:sldLayoutMk cId="0" sldId="2147483666"/>
          </pc:sldLayoutMkLst>
        </pc:sldLayoutChg>
        <pc:sldLayoutChg chg="del">
          <pc:chgData name="采紋 吳" userId="a8b62ba60823c0ee" providerId="LiveId" clId="{DC57617F-AA9B-4B66-98DE-7B839A26EFA5}" dt="2023-03-22T16:35:19.582" v="7465" actId="47"/>
          <pc:sldLayoutMkLst>
            <pc:docMk/>
            <pc:sldMasterMk cId="0" sldId="2147483684"/>
            <pc:sldLayoutMk cId="0" sldId="2147483668"/>
          </pc:sldLayoutMkLst>
        </pc:sldLayoutChg>
        <pc:sldLayoutChg chg="del">
          <pc:chgData name="采紋 吳" userId="a8b62ba60823c0ee" providerId="LiveId" clId="{DC57617F-AA9B-4B66-98DE-7B839A26EFA5}" dt="2023-03-22T16:35:19.582" v="7465" actId="47"/>
          <pc:sldLayoutMkLst>
            <pc:docMk/>
            <pc:sldMasterMk cId="0" sldId="2147483684"/>
            <pc:sldLayoutMk cId="0" sldId="2147483671"/>
          </pc:sldLayoutMkLst>
        </pc:sldLayoutChg>
        <pc:sldLayoutChg chg="del">
          <pc:chgData name="采紋 吳" userId="a8b62ba60823c0ee" providerId="LiveId" clId="{DC57617F-AA9B-4B66-98DE-7B839A26EFA5}" dt="2023-03-22T16:35:19.582" v="7465" actId="47"/>
          <pc:sldLayoutMkLst>
            <pc:docMk/>
            <pc:sldMasterMk cId="0" sldId="2147483684"/>
            <pc:sldLayoutMk cId="0" sldId="2147483674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AD61DAB2-6B9F-0779-A2D8-F3A349759A1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711E7B7A-4F37-EEC0-80B3-D3846596DAB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1DDBBC-28A7-4626-A22D-C6337D72E5CA}" type="datetimeFigureOut">
              <a:rPr lang="zh-TW" altLang="en-US" smtClean="0"/>
              <a:t>2023/3/27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D9ED5624-DAF6-BE83-5E4F-DCAD032D8CC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627FD28-5D8C-3E2A-06C6-6DEB85574F9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12CC0A-7204-4C55-8427-1F2C11F650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585979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hdr="0"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ga1242414e1_0_2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4" name="Google Shape;844;ga1242414e1_0_2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79300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ga1242414e1_0_2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4" name="Google Shape;844;ga1242414e1_0_2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26894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ga1242414e1_0_2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4" name="Google Shape;844;ga1242414e1_0_2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3875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a1242414e1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a1242414e1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98892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ga1242414e1_0_2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4" name="Google Shape;844;ga1242414e1_0_2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55609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ga1242414e1_0_2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4" name="Google Shape;844;ga1242414e1_0_2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882306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ga1242414e1_0_2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4" name="Google Shape;844;ga1242414e1_0_2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14872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ga1242414e1_0_2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4" name="Google Shape;844;ga1242414e1_0_2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407308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ga1242414e1_0_2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4" name="Google Shape;844;ga1242414e1_0_2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886595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ga1242414e1_0_2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4" name="Google Shape;844;ga1242414e1_0_2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8802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a1242414e1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a1242414e1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903398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ga1242414e1_0_2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4" name="Google Shape;844;ga1242414e1_0_2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4497561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ga1242414e1_0_2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4" name="Google Shape;844;ga1242414e1_0_2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493161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ga1242414e1_0_2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4" name="Google Shape;844;ga1242414e1_0_2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530359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ga1242414e1_0_2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4" name="Google Shape;844;ga1242414e1_0_2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6403823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ga1242414e1_0_2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4" name="Google Shape;844;ga1242414e1_0_2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4253641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ga1242414e1_0_2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4" name="Google Shape;844;ga1242414e1_0_2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629045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ga1242414e1_0_2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4" name="Google Shape;844;ga1242414e1_0_2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973180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ga1242414e1_0_2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4" name="Google Shape;844;ga1242414e1_0_2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590348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ga1242414e1_0_2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4" name="Google Shape;844;ga1242414e1_0_2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856765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ga1242414e1_0_2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4" name="Google Shape;844;ga1242414e1_0_2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20560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ga1242414e1_0_2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4" name="Google Shape;844;ga1242414e1_0_2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78354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ga1242414e1_0_2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4" name="Google Shape;844;ga1242414e1_0_2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08828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a1242414e1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a1242414e1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02691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a1242414e1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a1242414e1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80790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ga1242414e1_0_2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4" name="Google Shape;844;ga1242414e1_0_2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08179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ga1242414e1_0_2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4" name="Google Shape;844;ga1242414e1_0_2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83479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ga1242414e1_0_2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4" name="Google Shape;844;ga1242414e1_0_2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61124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100" y="1527950"/>
            <a:ext cx="7243500" cy="168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4800"/>
              <a:buNone/>
              <a:defRPr sz="5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3100" y="3098850"/>
            <a:ext cx="7243500" cy="40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191925" y="-446350"/>
            <a:ext cx="1382218" cy="691201"/>
          </a:xfrm>
          <a:custGeom>
            <a:avLst/>
            <a:gdLst/>
            <a:ahLst/>
            <a:cxnLst/>
            <a:rect l="l" t="t" r="r" b="b"/>
            <a:pathLst>
              <a:path w="14970" h="7486" extrusionOk="0">
                <a:moveTo>
                  <a:pt x="1" y="1"/>
                </a:moveTo>
                <a:cubicBezTo>
                  <a:pt x="1" y="4146"/>
                  <a:pt x="3340" y="7485"/>
                  <a:pt x="7485" y="7485"/>
                </a:cubicBezTo>
                <a:cubicBezTo>
                  <a:pt x="11630" y="7485"/>
                  <a:pt x="14970" y="4146"/>
                  <a:pt x="1497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931073" y="3930531"/>
            <a:ext cx="1222153" cy="1222209"/>
          </a:xfrm>
          <a:custGeom>
            <a:avLst/>
            <a:gdLst/>
            <a:ahLst/>
            <a:cxnLst/>
            <a:rect l="l" t="t" r="r" b="b"/>
            <a:pathLst>
              <a:path w="7395" h="7395" extrusionOk="0">
                <a:moveTo>
                  <a:pt x="5285" y="1"/>
                </a:moveTo>
                <a:cubicBezTo>
                  <a:pt x="2358" y="1"/>
                  <a:pt x="0" y="2358"/>
                  <a:pt x="0" y="5286"/>
                </a:cubicBezTo>
                <a:lnTo>
                  <a:pt x="0" y="7395"/>
                </a:lnTo>
                <a:lnTo>
                  <a:pt x="7394" y="7395"/>
                </a:lnTo>
                <a:lnTo>
                  <a:pt x="7394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ubTitle" idx="1"/>
          </p:nvPr>
        </p:nvSpPr>
        <p:spPr>
          <a:xfrm>
            <a:off x="1692227" y="2760525"/>
            <a:ext cx="2555700" cy="6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ubTitle" idx="2"/>
          </p:nvPr>
        </p:nvSpPr>
        <p:spPr>
          <a:xfrm>
            <a:off x="4896077" y="2760525"/>
            <a:ext cx="2555700" cy="6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subTitle" idx="3"/>
          </p:nvPr>
        </p:nvSpPr>
        <p:spPr>
          <a:xfrm>
            <a:off x="1692225" y="2411635"/>
            <a:ext cx="2555700" cy="47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ubTitle" idx="4"/>
          </p:nvPr>
        </p:nvSpPr>
        <p:spPr>
          <a:xfrm>
            <a:off x="4896075" y="2411635"/>
            <a:ext cx="2555700" cy="47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/>
          <p:nvPr/>
        </p:nvSpPr>
        <p:spPr>
          <a:xfrm>
            <a:off x="0" y="0"/>
            <a:ext cx="691200" cy="69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5"/>
          <p:cNvSpPr/>
          <p:nvPr/>
        </p:nvSpPr>
        <p:spPr>
          <a:xfrm>
            <a:off x="7921839" y="3921297"/>
            <a:ext cx="1222153" cy="1222209"/>
          </a:xfrm>
          <a:custGeom>
            <a:avLst/>
            <a:gdLst/>
            <a:ahLst/>
            <a:cxnLst/>
            <a:rect l="l" t="t" r="r" b="b"/>
            <a:pathLst>
              <a:path w="7395" h="7395" extrusionOk="0">
                <a:moveTo>
                  <a:pt x="5285" y="1"/>
                </a:moveTo>
                <a:cubicBezTo>
                  <a:pt x="2358" y="1"/>
                  <a:pt x="0" y="2358"/>
                  <a:pt x="0" y="5286"/>
                </a:cubicBezTo>
                <a:lnTo>
                  <a:pt x="0" y="7395"/>
                </a:lnTo>
                <a:lnTo>
                  <a:pt x="7394" y="7395"/>
                </a:lnTo>
                <a:lnTo>
                  <a:pt x="7394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5"/>
          <p:cNvSpPr/>
          <p:nvPr/>
        </p:nvSpPr>
        <p:spPr>
          <a:xfrm>
            <a:off x="-52750" y="4152350"/>
            <a:ext cx="3513695" cy="1071504"/>
          </a:xfrm>
          <a:custGeom>
            <a:avLst/>
            <a:gdLst/>
            <a:ahLst/>
            <a:cxnLst/>
            <a:rect l="l" t="t" r="r" b="b"/>
            <a:pathLst>
              <a:path w="16452" h="6105" extrusionOk="0">
                <a:moveTo>
                  <a:pt x="2136" y="1"/>
                </a:moveTo>
                <a:cubicBezTo>
                  <a:pt x="1296" y="1"/>
                  <a:pt x="444" y="389"/>
                  <a:pt x="0" y="1107"/>
                </a:cubicBezTo>
                <a:lnTo>
                  <a:pt x="107" y="6002"/>
                </a:lnTo>
                <a:cubicBezTo>
                  <a:pt x="866" y="5992"/>
                  <a:pt x="1624" y="5988"/>
                  <a:pt x="2381" y="5988"/>
                </a:cubicBezTo>
                <a:cubicBezTo>
                  <a:pt x="6359" y="5988"/>
                  <a:pt x="10316" y="6105"/>
                  <a:pt x="14294" y="6105"/>
                </a:cubicBezTo>
                <a:cubicBezTo>
                  <a:pt x="15012" y="6105"/>
                  <a:pt x="15732" y="6101"/>
                  <a:pt x="16452" y="6092"/>
                </a:cubicBezTo>
                <a:cubicBezTo>
                  <a:pt x="15843" y="4750"/>
                  <a:pt x="15024" y="3464"/>
                  <a:pt x="13863" y="2573"/>
                </a:cubicBezTo>
                <a:cubicBezTo>
                  <a:pt x="12946" y="1876"/>
                  <a:pt x="11802" y="1442"/>
                  <a:pt x="10667" y="1442"/>
                </a:cubicBezTo>
                <a:cubicBezTo>
                  <a:pt x="10343" y="1442"/>
                  <a:pt x="10018" y="1477"/>
                  <a:pt x="9701" y="1553"/>
                </a:cubicBezTo>
                <a:cubicBezTo>
                  <a:pt x="8968" y="1750"/>
                  <a:pt x="8290" y="2144"/>
                  <a:pt x="7557" y="2393"/>
                </a:cubicBezTo>
                <a:cubicBezTo>
                  <a:pt x="7179" y="2524"/>
                  <a:pt x="6762" y="2616"/>
                  <a:pt x="6355" y="2616"/>
                </a:cubicBezTo>
                <a:cubicBezTo>
                  <a:pt x="5991" y="2616"/>
                  <a:pt x="5636" y="2543"/>
                  <a:pt x="5324" y="2359"/>
                </a:cubicBezTo>
                <a:cubicBezTo>
                  <a:pt x="4630" y="1947"/>
                  <a:pt x="4308" y="1124"/>
                  <a:pt x="3717" y="571"/>
                </a:cubicBezTo>
                <a:cubicBezTo>
                  <a:pt x="3287" y="185"/>
                  <a:pt x="2714" y="1"/>
                  <a:pt x="213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720010" y="544032"/>
            <a:ext cx="7704000" cy="51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subTitle" idx="1"/>
          </p:nvPr>
        </p:nvSpPr>
        <p:spPr>
          <a:xfrm>
            <a:off x="2399100" y="1523688"/>
            <a:ext cx="4345800" cy="20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245595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●"/>
              <a:defRPr/>
            </a:lvl1pPr>
            <a:lvl2pPr lvl="1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2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100"/>
            </a:lvl9pPr>
          </a:lstStyle>
          <a:p>
            <a:endParaRPr/>
          </a:p>
        </p:txBody>
      </p:sp>
      <p:sp>
        <p:nvSpPr>
          <p:cNvPr id="52" name="Google Shape;52;p7"/>
          <p:cNvSpPr/>
          <p:nvPr/>
        </p:nvSpPr>
        <p:spPr>
          <a:xfrm rot="10800000">
            <a:off x="7" y="3"/>
            <a:ext cx="978691" cy="978747"/>
          </a:xfrm>
          <a:custGeom>
            <a:avLst/>
            <a:gdLst/>
            <a:ahLst/>
            <a:cxnLst/>
            <a:rect l="l" t="t" r="r" b="b"/>
            <a:pathLst>
              <a:path w="7395" h="7395" extrusionOk="0">
                <a:moveTo>
                  <a:pt x="5285" y="1"/>
                </a:moveTo>
                <a:cubicBezTo>
                  <a:pt x="2358" y="1"/>
                  <a:pt x="0" y="2358"/>
                  <a:pt x="0" y="5286"/>
                </a:cubicBezTo>
                <a:lnTo>
                  <a:pt x="0" y="7395"/>
                </a:lnTo>
                <a:lnTo>
                  <a:pt x="7394" y="7395"/>
                </a:lnTo>
                <a:lnTo>
                  <a:pt x="7394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7"/>
          <p:cNvSpPr/>
          <p:nvPr/>
        </p:nvSpPr>
        <p:spPr>
          <a:xfrm>
            <a:off x="7" y="2"/>
            <a:ext cx="495300" cy="495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4" name="Google Shape;54;p7"/>
          <p:cNvGrpSpPr/>
          <p:nvPr/>
        </p:nvGrpSpPr>
        <p:grpSpPr>
          <a:xfrm>
            <a:off x="297682" y="4277964"/>
            <a:ext cx="1093072" cy="865499"/>
            <a:chOff x="297682" y="4277964"/>
            <a:chExt cx="1093072" cy="865499"/>
          </a:xfrm>
        </p:grpSpPr>
        <p:sp>
          <p:nvSpPr>
            <p:cNvPr id="55" name="Google Shape;55;p7"/>
            <p:cNvSpPr/>
            <p:nvPr/>
          </p:nvSpPr>
          <p:spPr>
            <a:xfrm rot="10800000">
              <a:off x="297682" y="4596836"/>
              <a:ext cx="1093072" cy="546628"/>
            </a:xfrm>
            <a:custGeom>
              <a:avLst/>
              <a:gdLst/>
              <a:ahLst/>
              <a:cxnLst/>
              <a:rect l="l" t="t" r="r" b="b"/>
              <a:pathLst>
                <a:path w="14970" h="7486" extrusionOk="0">
                  <a:moveTo>
                    <a:pt x="1" y="1"/>
                  </a:moveTo>
                  <a:cubicBezTo>
                    <a:pt x="1" y="4146"/>
                    <a:pt x="3340" y="7485"/>
                    <a:pt x="7485" y="7485"/>
                  </a:cubicBezTo>
                  <a:cubicBezTo>
                    <a:pt x="11630" y="7485"/>
                    <a:pt x="14970" y="4146"/>
                    <a:pt x="149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7"/>
            <p:cNvSpPr/>
            <p:nvPr/>
          </p:nvSpPr>
          <p:spPr>
            <a:xfrm rot="10800000">
              <a:off x="297682" y="4277964"/>
              <a:ext cx="1093072" cy="546628"/>
            </a:xfrm>
            <a:custGeom>
              <a:avLst/>
              <a:gdLst/>
              <a:ahLst/>
              <a:cxnLst/>
              <a:rect l="l" t="t" r="r" b="b"/>
              <a:pathLst>
                <a:path w="14970" h="7486" extrusionOk="0">
                  <a:moveTo>
                    <a:pt x="1" y="1"/>
                  </a:moveTo>
                  <a:cubicBezTo>
                    <a:pt x="1" y="4146"/>
                    <a:pt x="3340" y="7485"/>
                    <a:pt x="7485" y="7485"/>
                  </a:cubicBezTo>
                  <a:cubicBezTo>
                    <a:pt x="11630" y="7485"/>
                    <a:pt x="14970" y="4146"/>
                    <a:pt x="149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57;p7"/>
          <p:cNvSpPr/>
          <p:nvPr/>
        </p:nvSpPr>
        <p:spPr>
          <a:xfrm flipH="1">
            <a:off x="6176666" y="4236361"/>
            <a:ext cx="2481685" cy="734026"/>
          </a:xfrm>
          <a:custGeom>
            <a:avLst/>
            <a:gdLst/>
            <a:ahLst/>
            <a:cxnLst/>
            <a:rect l="l" t="t" r="r" b="b"/>
            <a:pathLst>
              <a:path w="21541" h="6450" extrusionOk="0">
                <a:moveTo>
                  <a:pt x="11047" y="1"/>
                </a:moveTo>
                <a:cubicBezTo>
                  <a:pt x="10962" y="1"/>
                  <a:pt x="10876" y="3"/>
                  <a:pt x="10789" y="6"/>
                </a:cubicBezTo>
                <a:cubicBezTo>
                  <a:pt x="8556" y="75"/>
                  <a:pt x="6537" y="1270"/>
                  <a:pt x="4737" y="2556"/>
                </a:cubicBezTo>
                <a:cubicBezTo>
                  <a:pt x="3091" y="3718"/>
                  <a:pt x="1522" y="4987"/>
                  <a:pt x="22" y="6346"/>
                </a:cubicBezTo>
                <a:lnTo>
                  <a:pt x="0" y="6397"/>
                </a:lnTo>
                <a:cubicBezTo>
                  <a:pt x="2357" y="6085"/>
                  <a:pt x="4458" y="6032"/>
                  <a:pt x="6708" y="6032"/>
                </a:cubicBezTo>
                <a:cubicBezTo>
                  <a:pt x="7425" y="6032"/>
                  <a:pt x="8156" y="6037"/>
                  <a:pt x="8916" y="6041"/>
                </a:cubicBezTo>
                <a:cubicBezTo>
                  <a:pt x="10789" y="6041"/>
                  <a:pt x="12667" y="6059"/>
                  <a:pt x="14523" y="6076"/>
                </a:cubicBezTo>
                <a:cubicBezTo>
                  <a:pt x="15809" y="6076"/>
                  <a:pt x="17078" y="6093"/>
                  <a:pt x="18347" y="6221"/>
                </a:cubicBezTo>
                <a:cubicBezTo>
                  <a:pt x="19264" y="6295"/>
                  <a:pt x="20166" y="6450"/>
                  <a:pt x="21079" y="6450"/>
                </a:cubicBezTo>
                <a:cubicBezTo>
                  <a:pt x="21233" y="6450"/>
                  <a:pt x="21386" y="6446"/>
                  <a:pt x="21540" y="6436"/>
                </a:cubicBezTo>
                <a:cubicBezTo>
                  <a:pt x="20828" y="5793"/>
                  <a:pt x="20113" y="5150"/>
                  <a:pt x="19397" y="4507"/>
                </a:cubicBezTo>
                <a:cubicBezTo>
                  <a:pt x="16996" y="2315"/>
                  <a:pt x="14258" y="1"/>
                  <a:pt x="11047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7"/>
          <p:cNvSpPr/>
          <p:nvPr/>
        </p:nvSpPr>
        <p:spPr>
          <a:xfrm flipH="1">
            <a:off x="5388283" y="4310100"/>
            <a:ext cx="3808967" cy="871672"/>
          </a:xfrm>
          <a:custGeom>
            <a:avLst/>
            <a:gdLst/>
            <a:ahLst/>
            <a:cxnLst/>
            <a:rect l="l" t="t" r="r" b="b"/>
            <a:pathLst>
              <a:path w="16452" h="6105" extrusionOk="0">
                <a:moveTo>
                  <a:pt x="2136" y="1"/>
                </a:moveTo>
                <a:cubicBezTo>
                  <a:pt x="1296" y="1"/>
                  <a:pt x="444" y="389"/>
                  <a:pt x="0" y="1107"/>
                </a:cubicBezTo>
                <a:lnTo>
                  <a:pt x="107" y="6002"/>
                </a:lnTo>
                <a:cubicBezTo>
                  <a:pt x="866" y="5992"/>
                  <a:pt x="1624" y="5988"/>
                  <a:pt x="2381" y="5988"/>
                </a:cubicBezTo>
                <a:cubicBezTo>
                  <a:pt x="6359" y="5988"/>
                  <a:pt x="10316" y="6105"/>
                  <a:pt x="14294" y="6105"/>
                </a:cubicBezTo>
                <a:cubicBezTo>
                  <a:pt x="15012" y="6105"/>
                  <a:pt x="15732" y="6101"/>
                  <a:pt x="16452" y="6092"/>
                </a:cubicBezTo>
                <a:cubicBezTo>
                  <a:pt x="15843" y="4750"/>
                  <a:pt x="15024" y="3464"/>
                  <a:pt x="13863" y="2573"/>
                </a:cubicBezTo>
                <a:cubicBezTo>
                  <a:pt x="12946" y="1876"/>
                  <a:pt x="11802" y="1442"/>
                  <a:pt x="10667" y="1442"/>
                </a:cubicBezTo>
                <a:cubicBezTo>
                  <a:pt x="10343" y="1442"/>
                  <a:pt x="10018" y="1477"/>
                  <a:pt x="9701" y="1553"/>
                </a:cubicBezTo>
                <a:cubicBezTo>
                  <a:pt x="8968" y="1750"/>
                  <a:pt x="8290" y="2144"/>
                  <a:pt x="7557" y="2393"/>
                </a:cubicBezTo>
                <a:cubicBezTo>
                  <a:pt x="7179" y="2524"/>
                  <a:pt x="6762" y="2616"/>
                  <a:pt x="6355" y="2616"/>
                </a:cubicBezTo>
                <a:cubicBezTo>
                  <a:pt x="5991" y="2616"/>
                  <a:pt x="5636" y="2543"/>
                  <a:pt x="5324" y="2359"/>
                </a:cubicBezTo>
                <a:cubicBezTo>
                  <a:pt x="4630" y="1947"/>
                  <a:pt x="4308" y="1124"/>
                  <a:pt x="3717" y="571"/>
                </a:cubicBezTo>
                <a:cubicBezTo>
                  <a:pt x="3287" y="185"/>
                  <a:pt x="2714" y="1"/>
                  <a:pt x="2136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7"/>
          <p:cNvSpPr/>
          <p:nvPr/>
        </p:nvSpPr>
        <p:spPr>
          <a:xfrm flipH="1">
            <a:off x="5859568" y="4203401"/>
            <a:ext cx="633600" cy="633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ive columns">
  <p:cSld name="CUSTOM_1_1_1_1"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9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70" name="Google Shape;270;p29"/>
          <p:cNvSpPr txBox="1">
            <a:spLocks noGrp="1"/>
          </p:cNvSpPr>
          <p:nvPr>
            <p:ph type="subTitle" idx="1"/>
          </p:nvPr>
        </p:nvSpPr>
        <p:spPr>
          <a:xfrm>
            <a:off x="818250" y="2091660"/>
            <a:ext cx="2259300" cy="56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71" name="Google Shape;271;p29"/>
          <p:cNvSpPr txBox="1">
            <a:spLocks noGrp="1"/>
          </p:cNvSpPr>
          <p:nvPr>
            <p:ph type="subTitle" idx="2"/>
          </p:nvPr>
        </p:nvSpPr>
        <p:spPr>
          <a:xfrm>
            <a:off x="3442406" y="2091660"/>
            <a:ext cx="2259300" cy="56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72" name="Google Shape;272;p29"/>
          <p:cNvSpPr txBox="1">
            <a:spLocks noGrp="1"/>
          </p:cNvSpPr>
          <p:nvPr>
            <p:ph type="subTitle" idx="3"/>
          </p:nvPr>
        </p:nvSpPr>
        <p:spPr>
          <a:xfrm>
            <a:off x="6066561" y="2091660"/>
            <a:ext cx="2259300" cy="56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73" name="Google Shape;273;p29"/>
          <p:cNvSpPr txBox="1">
            <a:spLocks noGrp="1"/>
          </p:cNvSpPr>
          <p:nvPr>
            <p:ph type="subTitle" idx="4"/>
          </p:nvPr>
        </p:nvSpPr>
        <p:spPr>
          <a:xfrm>
            <a:off x="2130331" y="3521101"/>
            <a:ext cx="2259300" cy="56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74" name="Google Shape;274;p29"/>
          <p:cNvSpPr txBox="1">
            <a:spLocks noGrp="1"/>
          </p:cNvSpPr>
          <p:nvPr>
            <p:ph type="subTitle" idx="5"/>
          </p:nvPr>
        </p:nvSpPr>
        <p:spPr>
          <a:xfrm>
            <a:off x="4754486" y="3521101"/>
            <a:ext cx="2259300" cy="56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75" name="Google Shape;275;p29"/>
          <p:cNvSpPr txBox="1">
            <a:spLocks noGrp="1"/>
          </p:cNvSpPr>
          <p:nvPr>
            <p:ph type="subTitle" idx="6"/>
          </p:nvPr>
        </p:nvSpPr>
        <p:spPr>
          <a:xfrm>
            <a:off x="818250" y="1746550"/>
            <a:ext cx="2259300" cy="47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6" name="Google Shape;276;p29"/>
          <p:cNvSpPr txBox="1">
            <a:spLocks noGrp="1"/>
          </p:cNvSpPr>
          <p:nvPr>
            <p:ph type="subTitle" idx="7"/>
          </p:nvPr>
        </p:nvSpPr>
        <p:spPr>
          <a:xfrm>
            <a:off x="3442411" y="1746550"/>
            <a:ext cx="2259300" cy="47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7" name="Google Shape;277;p29"/>
          <p:cNvSpPr txBox="1">
            <a:spLocks noGrp="1"/>
          </p:cNvSpPr>
          <p:nvPr>
            <p:ph type="subTitle" idx="8"/>
          </p:nvPr>
        </p:nvSpPr>
        <p:spPr>
          <a:xfrm>
            <a:off x="6066586" y="1746550"/>
            <a:ext cx="2259300" cy="47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8" name="Google Shape;278;p29"/>
          <p:cNvSpPr txBox="1">
            <a:spLocks noGrp="1"/>
          </p:cNvSpPr>
          <p:nvPr>
            <p:ph type="subTitle" idx="9"/>
          </p:nvPr>
        </p:nvSpPr>
        <p:spPr>
          <a:xfrm>
            <a:off x="2130331" y="3171337"/>
            <a:ext cx="2259300" cy="47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9" name="Google Shape;279;p29"/>
          <p:cNvSpPr txBox="1">
            <a:spLocks noGrp="1"/>
          </p:cNvSpPr>
          <p:nvPr>
            <p:ph type="subTitle" idx="13"/>
          </p:nvPr>
        </p:nvSpPr>
        <p:spPr>
          <a:xfrm>
            <a:off x="4754491" y="3171337"/>
            <a:ext cx="2259300" cy="47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0" name="Google Shape;280;p29"/>
          <p:cNvSpPr/>
          <p:nvPr/>
        </p:nvSpPr>
        <p:spPr>
          <a:xfrm>
            <a:off x="-40844" y="4251521"/>
            <a:ext cx="3133407" cy="955524"/>
          </a:xfrm>
          <a:custGeom>
            <a:avLst/>
            <a:gdLst/>
            <a:ahLst/>
            <a:cxnLst/>
            <a:rect l="l" t="t" r="r" b="b"/>
            <a:pathLst>
              <a:path w="16452" h="6105" extrusionOk="0">
                <a:moveTo>
                  <a:pt x="2136" y="1"/>
                </a:moveTo>
                <a:cubicBezTo>
                  <a:pt x="1296" y="1"/>
                  <a:pt x="444" y="389"/>
                  <a:pt x="0" y="1107"/>
                </a:cubicBezTo>
                <a:lnTo>
                  <a:pt x="107" y="6002"/>
                </a:lnTo>
                <a:cubicBezTo>
                  <a:pt x="866" y="5992"/>
                  <a:pt x="1624" y="5988"/>
                  <a:pt x="2381" y="5988"/>
                </a:cubicBezTo>
                <a:cubicBezTo>
                  <a:pt x="6359" y="5988"/>
                  <a:pt x="10316" y="6105"/>
                  <a:pt x="14294" y="6105"/>
                </a:cubicBezTo>
                <a:cubicBezTo>
                  <a:pt x="15012" y="6105"/>
                  <a:pt x="15732" y="6101"/>
                  <a:pt x="16452" y="6092"/>
                </a:cubicBezTo>
                <a:cubicBezTo>
                  <a:pt x="15843" y="4750"/>
                  <a:pt x="15024" y="3464"/>
                  <a:pt x="13863" y="2573"/>
                </a:cubicBezTo>
                <a:cubicBezTo>
                  <a:pt x="12946" y="1876"/>
                  <a:pt x="11802" y="1442"/>
                  <a:pt x="10667" y="1442"/>
                </a:cubicBezTo>
                <a:cubicBezTo>
                  <a:pt x="10343" y="1442"/>
                  <a:pt x="10018" y="1477"/>
                  <a:pt x="9701" y="1553"/>
                </a:cubicBezTo>
                <a:cubicBezTo>
                  <a:pt x="8968" y="1750"/>
                  <a:pt x="8290" y="2144"/>
                  <a:pt x="7557" y="2393"/>
                </a:cubicBezTo>
                <a:cubicBezTo>
                  <a:pt x="7179" y="2524"/>
                  <a:pt x="6762" y="2616"/>
                  <a:pt x="6355" y="2616"/>
                </a:cubicBezTo>
                <a:cubicBezTo>
                  <a:pt x="5991" y="2616"/>
                  <a:pt x="5636" y="2543"/>
                  <a:pt x="5324" y="2359"/>
                </a:cubicBezTo>
                <a:cubicBezTo>
                  <a:pt x="4630" y="1947"/>
                  <a:pt x="4308" y="1124"/>
                  <a:pt x="3717" y="571"/>
                </a:cubicBezTo>
                <a:cubicBezTo>
                  <a:pt x="3287" y="185"/>
                  <a:pt x="2714" y="1"/>
                  <a:pt x="213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1" name="Google Shape;281;p29"/>
          <p:cNvGrpSpPr/>
          <p:nvPr/>
        </p:nvGrpSpPr>
        <p:grpSpPr>
          <a:xfrm flipH="1">
            <a:off x="7013460" y="4098252"/>
            <a:ext cx="2130539" cy="1045008"/>
            <a:chOff x="14" y="4251530"/>
            <a:chExt cx="1818487" cy="891950"/>
          </a:xfrm>
        </p:grpSpPr>
        <p:sp>
          <p:nvSpPr>
            <p:cNvPr id="282" name="Google Shape;282;p29"/>
            <p:cNvSpPr/>
            <p:nvPr/>
          </p:nvSpPr>
          <p:spPr>
            <a:xfrm rot="5400000" flipH="1">
              <a:off x="199098" y="4251530"/>
              <a:ext cx="703800" cy="7038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9"/>
            <p:cNvSpPr/>
            <p:nvPr/>
          </p:nvSpPr>
          <p:spPr>
            <a:xfrm rot="5400000">
              <a:off x="598255" y="3923234"/>
              <a:ext cx="622004" cy="1818487"/>
            </a:xfrm>
            <a:custGeom>
              <a:avLst/>
              <a:gdLst/>
              <a:ahLst/>
              <a:cxnLst/>
              <a:rect l="l" t="t" r="r" b="b"/>
              <a:pathLst>
                <a:path w="4378" h="10723" extrusionOk="0">
                  <a:moveTo>
                    <a:pt x="4378" y="0"/>
                  </a:moveTo>
                  <a:cubicBezTo>
                    <a:pt x="2800" y="1548"/>
                    <a:pt x="680" y="4690"/>
                    <a:pt x="1" y="10723"/>
                  </a:cubicBezTo>
                  <a:lnTo>
                    <a:pt x="4378" y="10723"/>
                  </a:lnTo>
                  <a:lnTo>
                    <a:pt x="43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4" name="Google Shape;284;p29"/>
          <p:cNvGrpSpPr/>
          <p:nvPr/>
        </p:nvGrpSpPr>
        <p:grpSpPr>
          <a:xfrm rot="-5400000">
            <a:off x="370805" y="-371113"/>
            <a:ext cx="743127" cy="1484733"/>
            <a:chOff x="8451358" y="8"/>
            <a:chExt cx="692634" cy="1383850"/>
          </a:xfrm>
        </p:grpSpPr>
        <p:sp>
          <p:nvSpPr>
            <p:cNvPr id="285" name="Google Shape;285;p29"/>
            <p:cNvSpPr/>
            <p:nvPr/>
          </p:nvSpPr>
          <p:spPr>
            <a:xfrm rot="5400000" flipH="1">
              <a:off x="8452783" y="8"/>
              <a:ext cx="691200" cy="6912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9"/>
            <p:cNvSpPr/>
            <p:nvPr/>
          </p:nvSpPr>
          <p:spPr>
            <a:xfrm rot="10800000" flipH="1">
              <a:off x="8451358" y="691205"/>
              <a:ext cx="692634" cy="692653"/>
            </a:xfrm>
            <a:custGeom>
              <a:avLst/>
              <a:gdLst/>
              <a:ahLst/>
              <a:cxnLst/>
              <a:rect l="l" t="t" r="r" b="b"/>
              <a:pathLst>
                <a:path w="7395" h="7395" extrusionOk="0">
                  <a:moveTo>
                    <a:pt x="5285" y="1"/>
                  </a:moveTo>
                  <a:cubicBezTo>
                    <a:pt x="2358" y="1"/>
                    <a:pt x="0" y="2358"/>
                    <a:pt x="0" y="5286"/>
                  </a:cubicBezTo>
                  <a:lnTo>
                    <a:pt x="0" y="7395"/>
                  </a:lnTo>
                  <a:lnTo>
                    <a:pt x="7394" y="7395"/>
                  </a:lnTo>
                  <a:lnTo>
                    <a:pt x="739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CUSTOM_2">
    <p:bg>
      <p:bgPr>
        <a:solidFill>
          <a:schemeClr val="lt1"/>
        </a:solidFill>
        <a:effectLst/>
      </p:bgPr>
    </p:bg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34"/>
          <p:cNvSpPr/>
          <p:nvPr/>
        </p:nvSpPr>
        <p:spPr>
          <a:xfrm rot="-5400000" flipH="1">
            <a:off x="6743238" y="1254225"/>
            <a:ext cx="3793461" cy="1156806"/>
          </a:xfrm>
          <a:custGeom>
            <a:avLst/>
            <a:gdLst/>
            <a:ahLst/>
            <a:cxnLst/>
            <a:rect l="l" t="t" r="r" b="b"/>
            <a:pathLst>
              <a:path w="16452" h="6105" extrusionOk="0">
                <a:moveTo>
                  <a:pt x="2136" y="1"/>
                </a:moveTo>
                <a:cubicBezTo>
                  <a:pt x="1296" y="1"/>
                  <a:pt x="444" y="389"/>
                  <a:pt x="0" y="1107"/>
                </a:cubicBezTo>
                <a:lnTo>
                  <a:pt x="107" y="6002"/>
                </a:lnTo>
                <a:cubicBezTo>
                  <a:pt x="866" y="5992"/>
                  <a:pt x="1624" y="5988"/>
                  <a:pt x="2381" y="5988"/>
                </a:cubicBezTo>
                <a:cubicBezTo>
                  <a:pt x="6359" y="5988"/>
                  <a:pt x="10316" y="6105"/>
                  <a:pt x="14294" y="6105"/>
                </a:cubicBezTo>
                <a:cubicBezTo>
                  <a:pt x="15012" y="6105"/>
                  <a:pt x="15732" y="6101"/>
                  <a:pt x="16452" y="6092"/>
                </a:cubicBezTo>
                <a:cubicBezTo>
                  <a:pt x="15843" y="4750"/>
                  <a:pt x="15024" y="3464"/>
                  <a:pt x="13863" y="2573"/>
                </a:cubicBezTo>
                <a:cubicBezTo>
                  <a:pt x="12946" y="1876"/>
                  <a:pt x="11802" y="1442"/>
                  <a:pt x="10667" y="1442"/>
                </a:cubicBezTo>
                <a:cubicBezTo>
                  <a:pt x="10343" y="1442"/>
                  <a:pt x="10018" y="1477"/>
                  <a:pt x="9701" y="1553"/>
                </a:cubicBezTo>
                <a:cubicBezTo>
                  <a:pt x="8968" y="1750"/>
                  <a:pt x="8290" y="2144"/>
                  <a:pt x="7557" y="2393"/>
                </a:cubicBezTo>
                <a:cubicBezTo>
                  <a:pt x="7179" y="2524"/>
                  <a:pt x="6762" y="2616"/>
                  <a:pt x="6355" y="2616"/>
                </a:cubicBezTo>
                <a:cubicBezTo>
                  <a:pt x="5991" y="2616"/>
                  <a:pt x="5636" y="2543"/>
                  <a:pt x="5324" y="2359"/>
                </a:cubicBezTo>
                <a:cubicBezTo>
                  <a:pt x="4630" y="1947"/>
                  <a:pt x="4308" y="1124"/>
                  <a:pt x="3717" y="571"/>
                </a:cubicBezTo>
                <a:cubicBezTo>
                  <a:pt x="3287" y="185"/>
                  <a:pt x="2714" y="1"/>
                  <a:pt x="2136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34"/>
          <p:cNvSpPr/>
          <p:nvPr/>
        </p:nvSpPr>
        <p:spPr>
          <a:xfrm flipH="1">
            <a:off x="8452811" y="4452300"/>
            <a:ext cx="691200" cy="691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34"/>
          <p:cNvSpPr/>
          <p:nvPr/>
        </p:nvSpPr>
        <p:spPr>
          <a:xfrm rot="-5400000">
            <a:off x="7573390" y="1105784"/>
            <a:ext cx="758100" cy="7581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34"/>
          <p:cNvSpPr/>
          <p:nvPr/>
        </p:nvSpPr>
        <p:spPr>
          <a:xfrm flipH="1">
            <a:off x="296474" y="431898"/>
            <a:ext cx="1156807" cy="578499"/>
          </a:xfrm>
          <a:custGeom>
            <a:avLst/>
            <a:gdLst/>
            <a:ahLst/>
            <a:cxnLst/>
            <a:rect l="l" t="t" r="r" b="b"/>
            <a:pathLst>
              <a:path w="14970" h="7486" extrusionOk="0">
                <a:moveTo>
                  <a:pt x="1" y="1"/>
                </a:moveTo>
                <a:cubicBezTo>
                  <a:pt x="1" y="4146"/>
                  <a:pt x="3340" y="7485"/>
                  <a:pt x="7485" y="7485"/>
                </a:cubicBezTo>
                <a:cubicBezTo>
                  <a:pt x="11630" y="7485"/>
                  <a:pt x="14970" y="4146"/>
                  <a:pt x="1497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34"/>
          <p:cNvSpPr/>
          <p:nvPr/>
        </p:nvSpPr>
        <p:spPr>
          <a:xfrm flipH="1">
            <a:off x="296474" y="769363"/>
            <a:ext cx="1156807" cy="578499"/>
          </a:xfrm>
          <a:custGeom>
            <a:avLst/>
            <a:gdLst/>
            <a:ahLst/>
            <a:cxnLst/>
            <a:rect l="l" t="t" r="r" b="b"/>
            <a:pathLst>
              <a:path w="14970" h="7486" extrusionOk="0">
                <a:moveTo>
                  <a:pt x="1" y="1"/>
                </a:moveTo>
                <a:cubicBezTo>
                  <a:pt x="1" y="4146"/>
                  <a:pt x="3340" y="7485"/>
                  <a:pt x="7485" y="7485"/>
                </a:cubicBezTo>
                <a:cubicBezTo>
                  <a:pt x="11630" y="7485"/>
                  <a:pt x="14970" y="4146"/>
                  <a:pt x="1497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34"/>
          <p:cNvSpPr/>
          <p:nvPr/>
        </p:nvSpPr>
        <p:spPr>
          <a:xfrm rot="-5400000" flipH="1">
            <a:off x="526433" y="1444297"/>
            <a:ext cx="696900" cy="696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34"/>
          <p:cNvSpPr/>
          <p:nvPr/>
        </p:nvSpPr>
        <p:spPr>
          <a:xfrm flipH="1">
            <a:off x="11" y="4003109"/>
            <a:ext cx="1140346" cy="1140383"/>
          </a:xfrm>
          <a:custGeom>
            <a:avLst/>
            <a:gdLst/>
            <a:ahLst/>
            <a:cxnLst/>
            <a:rect l="l" t="t" r="r" b="b"/>
            <a:pathLst>
              <a:path w="7395" h="7395" extrusionOk="0">
                <a:moveTo>
                  <a:pt x="5285" y="1"/>
                </a:moveTo>
                <a:cubicBezTo>
                  <a:pt x="2358" y="1"/>
                  <a:pt x="0" y="2358"/>
                  <a:pt x="0" y="5286"/>
                </a:cubicBezTo>
                <a:lnTo>
                  <a:pt x="0" y="7395"/>
                </a:lnTo>
                <a:lnTo>
                  <a:pt x="7394" y="7395"/>
                </a:lnTo>
                <a:lnTo>
                  <a:pt x="7394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_1">
    <p:bg>
      <p:bgPr>
        <a:solidFill>
          <a:schemeClr val="lt1"/>
        </a:solidFill>
        <a:effectLst/>
      </p:bgPr>
    </p:bg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5"/>
          <p:cNvSpPr/>
          <p:nvPr/>
        </p:nvSpPr>
        <p:spPr>
          <a:xfrm rot="-5400000">
            <a:off x="7273712" y="906613"/>
            <a:ext cx="3008901" cy="889971"/>
          </a:xfrm>
          <a:custGeom>
            <a:avLst/>
            <a:gdLst/>
            <a:ahLst/>
            <a:cxnLst/>
            <a:rect l="l" t="t" r="r" b="b"/>
            <a:pathLst>
              <a:path w="21541" h="6450" extrusionOk="0">
                <a:moveTo>
                  <a:pt x="11047" y="1"/>
                </a:moveTo>
                <a:cubicBezTo>
                  <a:pt x="10962" y="1"/>
                  <a:pt x="10876" y="3"/>
                  <a:pt x="10789" y="6"/>
                </a:cubicBezTo>
                <a:cubicBezTo>
                  <a:pt x="8556" y="75"/>
                  <a:pt x="6537" y="1270"/>
                  <a:pt x="4737" y="2556"/>
                </a:cubicBezTo>
                <a:cubicBezTo>
                  <a:pt x="3091" y="3718"/>
                  <a:pt x="1522" y="4987"/>
                  <a:pt x="22" y="6346"/>
                </a:cubicBezTo>
                <a:lnTo>
                  <a:pt x="0" y="6397"/>
                </a:lnTo>
                <a:cubicBezTo>
                  <a:pt x="2357" y="6085"/>
                  <a:pt x="4458" y="6032"/>
                  <a:pt x="6708" y="6032"/>
                </a:cubicBezTo>
                <a:cubicBezTo>
                  <a:pt x="7425" y="6032"/>
                  <a:pt x="8156" y="6037"/>
                  <a:pt x="8916" y="6041"/>
                </a:cubicBezTo>
                <a:cubicBezTo>
                  <a:pt x="10789" y="6041"/>
                  <a:pt x="12667" y="6059"/>
                  <a:pt x="14523" y="6076"/>
                </a:cubicBezTo>
                <a:cubicBezTo>
                  <a:pt x="15809" y="6076"/>
                  <a:pt x="17078" y="6093"/>
                  <a:pt x="18347" y="6221"/>
                </a:cubicBezTo>
                <a:cubicBezTo>
                  <a:pt x="19264" y="6295"/>
                  <a:pt x="20166" y="6450"/>
                  <a:pt x="21079" y="6450"/>
                </a:cubicBezTo>
                <a:cubicBezTo>
                  <a:pt x="21233" y="6450"/>
                  <a:pt x="21386" y="6446"/>
                  <a:pt x="21540" y="6436"/>
                </a:cubicBezTo>
                <a:cubicBezTo>
                  <a:pt x="20828" y="5793"/>
                  <a:pt x="20113" y="5150"/>
                  <a:pt x="19397" y="4507"/>
                </a:cubicBezTo>
                <a:cubicBezTo>
                  <a:pt x="16996" y="2315"/>
                  <a:pt x="14258" y="1"/>
                  <a:pt x="1104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p35"/>
          <p:cNvSpPr/>
          <p:nvPr/>
        </p:nvSpPr>
        <p:spPr>
          <a:xfrm rot="5400000" flipH="1">
            <a:off x="2244544" y="3805975"/>
            <a:ext cx="758100" cy="758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p35"/>
          <p:cNvSpPr/>
          <p:nvPr/>
        </p:nvSpPr>
        <p:spPr>
          <a:xfrm rot="-5400000" flipH="1">
            <a:off x="1706073" y="2089580"/>
            <a:ext cx="1337527" cy="4798022"/>
          </a:xfrm>
          <a:custGeom>
            <a:avLst/>
            <a:gdLst/>
            <a:ahLst/>
            <a:cxnLst/>
            <a:rect l="l" t="t" r="r" b="b"/>
            <a:pathLst>
              <a:path w="2214" h="4316" extrusionOk="0">
                <a:moveTo>
                  <a:pt x="958" y="1"/>
                </a:moveTo>
                <a:cubicBezTo>
                  <a:pt x="0" y="1393"/>
                  <a:pt x="899" y="2986"/>
                  <a:pt x="2213" y="4315"/>
                </a:cubicBezTo>
                <a:lnTo>
                  <a:pt x="221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p35"/>
          <p:cNvSpPr/>
          <p:nvPr/>
        </p:nvSpPr>
        <p:spPr>
          <a:xfrm rot="5400000">
            <a:off x="888564" y="3560862"/>
            <a:ext cx="669900" cy="2495376"/>
          </a:xfrm>
          <a:custGeom>
            <a:avLst/>
            <a:gdLst/>
            <a:ahLst/>
            <a:cxnLst/>
            <a:rect l="l" t="t" r="r" b="b"/>
            <a:pathLst>
              <a:path w="4378" h="10723" extrusionOk="0">
                <a:moveTo>
                  <a:pt x="4378" y="0"/>
                </a:moveTo>
                <a:cubicBezTo>
                  <a:pt x="2800" y="1548"/>
                  <a:pt x="680" y="4690"/>
                  <a:pt x="1" y="10723"/>
                </a:cubicBezTo>
                <a:lnTo>
                  <a:pt x="4378" y="10723"/>
                </a:lnTo>
                <a:lnTo>
                  <a:pt x="437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35"/>
          <p:cNvSpPr/>
          <p:nvPr/>
        </p:nvSpPr>
        <p:spPr>
          <a:xfrm rot="-5400000">
            <a:off x="-293774" y="977348"/>
            <a:ext cx="1156807" cy="578499"/>
          </a:xfrm>
          <a:custGeom>
            <a:avLst/>
            <a:gdLst/>
            <a:ahLst/>
            <a:cxnLst/>
            <a:rect l="l" t="t" r="r" b="b"/>
            <a:pathLst>
              <a:path w="14970" h="7486" extrusionOk="0">
                <a:moveTo>
                  <a:pt x="1" y="1"/>
                </a:moveTo>
                <a:cubicBezTo>
                  <a:pt x="1" y="4146"/>
                  <a:pt x="3340" y="7485"/>
                  <a:pt x="7485" y="7485"/>
                </a:cubicBezTo>
                <a:cubicBezTo>
                  <a:pt x="11630" y="7485"/>
                  <a:pt x="14970" y="4146"/>
                  <a:pt x="14970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p35"/>
          <p:cNvSpPr/>
          <p:nvPr/>
        </p:nvSpPr>
        <p:spPr>
          <a:xfrm rot="-5400000">
            <a:off x="48309" y="977348"/>
            <a:ext cx="1156807" cy="578499"/>
          </a:xfrm>
          <a:custGeom>
            <a:avLst/>
            <a:gdLst/>
            <a:ahLst/>
            <a:cxnLst/>
            <a:rect l="l" t="t" r="r" b="b"/>
            <a:pathLst>
              <a:path w="14970" h="7486" extrusionOk="0">
                <a:moveTo>
                  <a:pt x="1" y="1"/>
                </a:moveTo>
                <a:cubicBezTo>
                  <a:pt x="1" y="4146"/>
                  <a:pt x="3340" y="7485"/>
                  <a:pt x="7485" y="7485"/>
                </a:cubicBezTo>
                <a:cubicBezTo>
                  <a:pt x="11630" y="7485"/>
                  <a:pt x="14970" y="4146"/>
                  <a:pt x="1497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oppins"/>
              <a:buNone/>
              <a:defRPr sz="30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3" r:id="rId3"/>
    <p:sldLayoutId id="2147483658" r:id="rId4"/>
    <p:sldLayoutId id="2147483675" r:id="rId5"/>
    <p:sldLayoutId id="2147483680" r:id="rId6"/>
    <p:sldLayoutId id="2147483681" r:id="rId7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39"/>
          <p:cNvSpPr txBox="1">
            <a:spLocks noGrp="1"/>
          </p:cNvSpPr>
          <p:nvPr>
            <p:ph type="ctrTitle"/>
          </p:nvPr>
        </p:nvSpPr>
        <p:spPr>
          <a:xfrm>
            <a:off x="2475775" y="1487800"/>
            <a:ext cx="3858900" cy="10839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>
                <a:solidFill>
                  <a:schemeClr val="dk1"/>
                </a:solidFill>
              </a:rPr>
              <a:t>Chapter 2</a:t>
            </a:r>
            <a:endParaRPr dirty="0"/>
          </a:p>
        </p:txBody>
      </p:sp>
      <p:sp>
        <p:nvSpPr>
          <p:cNvPr id="372" name="Google Shape;372;p39"/>
          <p:cNvSpPr txBox="1">
            <a:spLocks noGrp="1"/>
          </p:cNvSpPr>
          <p:nvPr>
            <p:ph type="subTitle" idx="1"/>
          </p:nvPr>
        </p:nvSpPr>
        <p:spPr>
          <a:xfrm>
            <a:off x="2475776" y="2675425"/>
            <a:ext cx="3858900" cy="40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altLang="zh-TW" dirty="0"/>
              <a:t>Python</a:t>
            </a:r>
            <a:r>
              <a:rPr lang="zh-TW" altLang="en-US" dirty="0"/>
              <a:t>程式語言</a:t>
            </a:r>
            <a:endParaRPr dirty="0"/>
          </a:p>
        </p:txBody>
      </p:sp>
      <p:grpSp>
        <p:nvGrpSpPr>
          <p:cNvPr id="373" name="Google Shape;373;p39"/>
          <p:cNvGrpSpPr/>
          <p:nvPr/>
        </p:nvGrpSpPr>
        <p:grpSpPr>
          <a:xfrm>
            <a:off x="-41325" y="3921300"/>
            <a:ext cx="6465842" cy="1260481"/>
            <a:chOff x="-41325" y="3921300"/>
            <a:chExt cx="6465842" cy="1260481"/>
          </a:xfrm>
        </p:grpSpPr>
        <p:sp>
          <p:nvSpPr>
            <p:cNvPr id="374" name="Google Shape;374;p39"/>
            <p:cNvSpPr/>
            <p:nvPr/>
          </p:nvSpPr>
          <p:spPr>
            <a:xfrm>
              <a:off x="691200" y="3921300"/>
              <a:ext cx="4132156" cy="1222194"/>
            </a:xfrm>
            <a:custGeom>
              <a:avLst/>
              <a:gdLst/>
              <a:ahLst/>
              <a:cxnLst/>
              <a:rect l="l" t="t" r="r" b="b"/>
              <a:pathLst>
                <a:path w="21541" h="6450" extrusionOk="0">
                  <a:moveTo>
                    <a:pt x="11047" y="1"/>
                  </a:moveTo>
                  <a:cubicBezTo>
                    <a:pt x="10962" y="1"/>
                    <a:pt x="10876" y="3"/>
                    <a:pt x="10789" y="6"/>
                  </a:cubicBezTo>
                  <a:cubicBezTo>
                    <a:pt x="8556" y="75"/>
                    <a:pt x="6537" y="1270"/>
                    <a:pt x="4737" y="2556"/>
                  </a:cubicBezTo>
                  <a:cubicBezTo>
                    <a:pt x="3091" y="3718"/>
                    <a:pt x="1522" y="4987"/>
                    <a:pt x="22" y="6346"/>
                  </a:cubicBezTo>
                  <a:lnTo>
                    <a:pt x="0" y="6397"/>
                  </a:lnTo>
                  <a:cubicBezTo>
                    <a:pt x="2357" y="6085"/>
                    <a:pt x="4458" y="6032"/>
                    <a:pt x="6708" y="6032"/>
                  </a:cubicBezTo>
                  <a:cubicBezTo>
                    <a:pt x="7425" y="6032"/>
                    <a:pt x="8156" y="6037"/>
                    <a:pt x="8916" y="6041"/>
                  </a:cubicBezTo>
                  <a:cubicBezTo>
                    <a:pt x="10789" y="6041"/>
                    <a:pt x="12667" y="6059"/>
                    <a:pt x="14523" y="6076"/>
                  </a:cubicBezTo>
                  <a:cubicBezTo>
                    <a:pt x="15809" y="6076"/>
                    <a:pt x="17078" y="6093"/>
                    <a:pt x="18347" y="6221"/>
                  </a:cubicBezTo>
                  <a:cubicBezTo>
                    <a:pt x="19264" y="6295"/>
                    <a:pt x="20166" y="6450"/>
                    <a:pt x="21079" y="6450"/>
                  </a:cubicBezTo>
                  <a:cubicBezTo>
                    <a:pt x="21233" y="6450"/>
                    <a:pt x="21386" y="6446"/>
                    <a:pt x="21540" y="6436"/>
                  </a:cubicBezTo>
                  <a:cubicBezTo>
                    <a:pt x="20828" y="5793"/>
                    <a:pt x="20113" y="5150"/>
                    <a:pt x="19397" y="4507"/>
                  </a:cubicBezTo>
                  <a:cubicBezTo>
                    <a:pt x="16996" y="2315"/>
                    <a:pt x="14258" y="1"/>
                    <a:pt x="110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9"/>
            <p:cNvSpPr/>
            <p:nvPr/>
          </p:nvSpPr>
          <p:spPr>
            <a:xfrm>
              <a:off x="-41325" y="4024975"/>
              <a:ext cx="6465842" cy="1156806"/>
            </a:xfrm>
            <a:custGeom>
              <a:avLst/>
              <a:gdLst/>
              <a:ahLst/>
              <a:cxnLst/>
              <a:rect l="l" t="t" r="r" b="b"/>
              <a:pathLst>
                <a:path w="16452" h="6105" extrusionOk="0">
                  <a:moveTo>
                    <a:pt x="2136" y="1"/>
                  </a:moveTo>
                  <a:cubicBezTo>
                    <a:pt x="1296" y="1"/>
                    <a:pt x="444" y="389"/>
                    <a:pt x="0" y="1107"/>
                  </a:cubicBezTo>
                  <a:lnTo>
                    <a:pt x="107" y="6002"/>
                  </a:lnTo>
                  <a:cubicBezTo>
                    <a:pt x="866" y="5992"/>
                    <a:pt x="1624" y="5988"/>
                    <a:pt x="2381" y="5988"/>
                  </a:cubicBezTo>
                  <a:cubicBezTo>
                    <a:pt x="6359" y="5988"/>
                    <a:pt x="10316" y="6105"/>
                    <a:pt x="14294" y="6105"/>
                  </a:cubicBezTo>
                  <a:cubicBezTo>
                    <a:pt x="15012" y="6105"/>
                    <a:pt x="15732" y="6101"/>
                    <a:pt x="16452" y="6092"/>
                  </a:cubicBezTo>
                  <a:cubicBezTo>
                    <a:pt x="15843" y="4750"/>
                    <a:pt x="15024" y="3464"/>
                    <a:pt x="13863" y="2573"/>
                  </a:cubicBezTo>
                  <a:cubicBezTo>
                    <a:pt x="12946" y="1876"/>
                    <a:pt x="11802" y="1442"/>
                    <a:pt x="10667" y="1442"/>
                  </a:cubicBezTo>
                  <a:cubicBezTo>
                    <a:pt x="10343" y="1442"/>
                    <a:pt x="10018" y="1477"/>
                    <a:pt x="9701" y="1553"/>
                  </a:cubicBezTo>
                  <a:cubicBezTo>
                    <a:pt x="8968" y="1750"/>
                    <a:pt x="8290" y="2144"/>
                    <a:pt x="7557" y="2393"/>
                  </a:cubicBezTo>
                  <a:cubicBezTo>
                    <a:pt x="7179" y="2524"/>
                    <a:pt x="6762" y="2616"/>
                    <a:pt x="6355" y="2616"/>
                  </a:cubicBezTo>
                  <a:cubicBezTo>
                    <a:pt x="5991" y="2616"/>
                    <a:pt x="5636" y="2543"/>
                    <a:pt x="5324" y="2359"/>
                  </a:cubicBezTo>
                  <a:cubicBezTo>
                    <a:pt x="4630" y="1947"/>
                    <a:pt x="4308" y="1124"/>
                    <a:pt x="3717" y="571"/>
                  </a:cubicBezTo>
                  <a:cubicBezTo>
                    <a:pt x="3287" y="185"/>
                    <a:pt x="2714" y="1"/>
                    <a:pt x="213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9"/>
            <p:cNvSpPr/>
            <p:nvPr/>
          </p:nvSpPr>
          <p:spPr>
            <a:xfrm>
              <a:off x="4026175" y="3921300"/>
              <a:ext cx="758100" cy="7581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7" name="Google Shape;377;p39"/>
          <p:cNvGrpSpPr/>
          <p:nvPr/>
        </p:nvGrpSpPr>
        <p:grpSpPr>
          <a:xfrm>
            <a:off x="7337329" y="399295"/>
            <a:ext cx="1350555" cy="1032070"/>
            <a:chOff x="4338287" y="332320"/>
            <a:chExt cx="1072465" cy="819558"/>
          </a:xfrm>
        </p:grpSpPr>
        <p:grpSp>
          <p:nvGrpSpPr>
            <p:cNvPr id="378" name="Google Shape;378;p39"/>
            <p:cNvGrpSpPr/>
            <p:nvPr/>
          </p:nvGrpSpPr>
          <p:grpSpPr>
            <a:xfrm>
              <a:off x="4338287" y="332320"/>
              <a:ext cx="665342" cy="819558"/>
              <a:chOff x="1427225" y="332320"/>
              <a:chExt cx="665342" cy="819558"/>
            </a:xfrm>
          </p:grpSpPr>
          <p:sp>
            <p:nvSpPr>
              <p:cNvPr id="379" name="Google Shape;379;p39"/>
              <p:cNvSpPr/>
              <p:nvPr/>
            </p:nvSpPr>
            <p:spPr>
              <a:xfrm>
                <a:off x="1682651" y="332320"/>
                <a:ext cx="409916" cy="819558"/>
              </a:xfrm>
              <a:custGeom>
                <a:avLst/>
                <a:gdLst/>
                <a:ahLst/>
                <a:cxnLst/>
                <a:rect l="l" t="t" r="r" b="b"/>
                <a:pathLst>
                  <a:path w="7485" h="14965" extrusionOk="0">
                    <a:moveTo>
                      <a:pt x="1" y="0"/>
                    </a:moveTo>
                    <a:lnTo>
                      <a:pt x="1" y="14964"/>
                    </a:lnTo>
                    <a:cubicBezTo>
                      <a:pt x="4124" y="14964"/>
                      <a:pt x="7485" y="11625"/>
                      <a:pt x="7485" y="7484"/>
                    </a:cubicBezTo>
                    <a:cubicBezTo>
                      <a:pt x="7485" y="3339"/>
                      <a:pt x="4124" y="0"/>
                      <a:pt x="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380;p39"/>
              <p:cNvSpPr/>
              <p:nvPr/>
            </p:nvSpPr>
            <p:spPr>
              <a:xfrm>
                <a:off x="1427225" y="486763"/>
                <a:ext cx="509698" cy="510629"/>
              </a:xfrm>
              <a:custGeom>
                <a:avLst/>
                <a:gdLst/>
                <a:ahLst/>
                <a:cxnLst/>
                <a:rect l="l" t="t" r="r" b="b"/>
                <a:pathLst>
                  <a:path w="9307" h="9324" extrusionOk="0">
                    <a:moveTo>
                      <a:pt x="4665" y="1"/>
                    </a:moveTo>
                    <a:cubicBezTo>
                      <a:pt x="2093" y="1"/>
                      <a:pt x="1" y="2093"/>
                      <a:pt x="1" y="4664"/>
                    </a:cubicBezTo>
                    <a:cubicBezTo>
                      <a:pt x="1" y="7236"/>
                      <a:pt x="2093" y="9324"/>
                      <a:pt x="4665" y="9324"/>
                    </a:cubicBezTo>
                    <a:cubicBezTo>
                      <a:pt x="7237" y="9324"/>
                      <a:pt x="9307" y="7236"/>
                      <a:pt x="9307" y="4664"/>
                    </a:cubicBezTo>
                    <a:cubicBezTo>
                      <a:pt x="9307" y="2093"/>
                      <a:pt x="7237" y="1"/>
                      <a:pt x="466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81" name="Google Shape;381;p39"/>
            <p:cNvSpPr/>
            <p:nvPr/>
          </p:nvSpPr>
          <p:spPr>
            <a:xfrm rot="10800000">
              <a:off x="4999906" y="332320"/>
              <a:ext cx="410847" cy="819558"/>
            </a:xfrm>
            <a:custGeom>
              <a:avLst/>
              <a:gdLst/>
              <a:ahLst/>
              <a:cxnLst/>
              <a:rect l="l" t="t" r="r" b="b"/>
              <a:pathLst>
                <a:path w="7502" h="14965" extrusionOk="0">
                  <a:moveTo>
                    <a:pt x="0" y="0"/>
                  </a:moveTo>
                  <a:lnTo>
                    <a:pt x="0" y="14964"/>
                  </a:lnTo>
                  <a:cubicBezTo>
                    <a:pt x="4141" y="14964"/>
                    <a:pt x="7502" y="11625"/>
                    <a:pt x="7502" y="7484"/>
                  </a:cubicBezTo>
                  <a:cubicBezTo>
                    <a:pt x="7502" y="3339"/>
                    <a:pt x="4141" y="0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文字方塊 1">
            <a:extLst>
              <a:ext uri="{FF2B5EF4-FFF2-40B4-BE49-F238E27FC236}">
                <a16:creationId xmlns:a16="http://schemas.microsoft.com/office/drawing/2014/main" id="{F3557840-E77E-17EF-FCC0-B9162047298F}"/>
              </a:ext>
            </a:extLst>
          </p:cNvPr>
          <p:cNvSpPr txBox="1"/>
          <p:nvPr/>
        </p:nvSpPr>
        <p:spPr>
          <a:xfrm>
            <a:off x="8752114" y="4835717"/>
            <a:ext cx="3918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01</a:t>
            </a:r>
            <a:endParaRPr lang="zh-TW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p65"/>
          <p:cNvSpPr txBox="1">
            <a:spLocks noGrp="1"/>
          </p:cNvSpPr>
          <p:nvPr>
            <p:ph type="title"/>
          </p:nvPr>
        </p:nvSpPr>
        <p:spPr>
          <a:xfrm>
            <a:off x="720000" y="36855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solidFill>
                  <a:schemeClr val="dk1"/>
                </a:solidFill>
              </a:rPr>
              <a:t>函數</a:t>
            </a:r>
            <a:endParaRPr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43F63C68-50E5-B72C-CB2B-6FE983535DBF}"/>
              </a:ext>
            </a:extLst>
          </p:cNvPr>
          <p:cNvSpPr txBox="1"/>
          <p:nvPr/>
        </p:nvSpPr>
        <p:spPr>
          <a:xfrm>
            <a:off x="8752114" y="4835717"/>
            <a:ext cx="3918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10</a:t>
            </a:r>
            <a:endParaRPr lang="zh-TW" altLang="en-US" dirty="0"/>
          </a:p>
        </p:txBody>
      </p:sp>
      <p:sp>
        <p:nvSpPr>
          <p:cNvPr id="10" name="Google Shape;847;p65">
            <a:extLst>
              <a:ext uri="{FF2B5EF4-FFF2-40B4-BE49-F238E27FC236}">
                <a16:creationId xmlns:a16="http://schemas.microsoft.com/office/drawing/2014/main" id="{2290BA62-E3FA-C10F-4660-4FB17829EF69}"/>
              </a:ext>
            </a:extLst>
          </p:cNvPr>
          <p:cNvSpPr txBox="1">
            <a:spLocks/>
          </p:cNvSpPr>
          <p:nvPr/>
        </p:nvSpPr>
        <p:spPr>
          <a:xfrm>
            <a:off x="1846920" y="1257300"/>
            <a:ext cx="2847544" cy="308700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r>
              <a:rPr lang="en-US" altLang="zh-TW" b="1" dirty="0">
                <a:solidFill>
                  <a:schemeClr val="bg1">
                    <a:lumMod val="10000"/>
                  </a:schemeClr>
                </a:solidFill>
              </a:rPr>
              <a:t># </a:t>
            </a:r>
            <a:r>
              <a:rPr lang="zh-TW" altLang="en-US" b="1" dirty="0">
                <a:solidFill>
                  <a:schemeClr val="bg1">
                    <a:lumMod val="10000"/>
                  </a:schemeClr>
                </a:solidFill>
              </a:rPr>
              <a:t>定義函數</a:t>
            </a:r>
            <a:endParaRPr lang="en-US" altLang="zh-TW" b="1" dirty="0">
              <a:solidFill>
                <a:schemeClr val="bg1">
                  <a:lumMod val="10000"/>
                </a:schemeClr>
              </a:solidFill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zh-TW" sz="800" b="1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#</a:t>
            </a:r>
            <a:r>
              <a:rPr kumimoji="0" lang="zh-TW" altLang="en-US" sz="800" b="1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定義沒有參數和回傳值的函數</a:t>
            </a:r>
            <a:endParaRPr lang="zh-TW" altLang="en-US" b="1" dirty="0">
              <a:solidFill>
                <a:schemeClr val="bg1">
                  <a:lumMod val="10000"/>
                </a:schemeClr>
              </a:solidFill>
            </a:endParaRPr>
          </a:p>
          <a:p>
            <a:pPr marL="0" indent="0" algn="just"/>
            <a:r>
              <a:rPr lang="it-IT" altLang="zh-TW" sz="1300" dirty="0">
                <a:solidFill>
                  <a:srgbClr val="FF0000"/>
                </a:solidFill>
              </a:rPr>
              <a:t>def</a:t>
            </a:r>
            <a:r>
              <a:rPr lang="it-IT" altLang="zh-TW" sz="1300" dirty="0">
                <a:solidFill>
                  <a:schemeClr val="bg1">
                    <a:lumMod val="10000"/>
                  </a:schemeClr>
                </a:solidFill>
              </a:rPr>
              <a:t> print_msg():</a:t>
            </a:r>
          </a:p>
          <a:p>
            <a:pPr marL="0" indent="0" algn="just"/>
            <a:r>
              <a:rPr lang="it-IT" altLang="zh-TW" sz="1300" dirty="0">
                <a:solidFill>
                  <a:schemeClr val="bg1">
                    <a:lumMod val="10000"/>
                  </a:schemeClr>
                </a:solidFill>
              </a:rPr>
              <a:t>    print("</a:t>
            </a:r>
            <a:r>
              <a:rPr lang="zh-TW" altLang="en-US" sz="1300" dirty="0">
                <a:solidFill>
                  <a:schemeClr val="bg1">
                    <a:lumMod val="10000"/>
                  </a:schemeClr>
                </a:solidFill>
              </a:rPr>
              <a:t>歡迎學習</a:t>
            </a:r>
            <a:r>
              <a:rPr lang="it-IT" altLang="zh-TW" sz="1300" dirty="0">
                <a:solidFill>
                  <a:schemeClr val="bg1">
                    <a:lumMod val="10000"/>
                  </a:schemeClr>
                </a:solidFill>
              </a:rPr>
              <a:t>Python</a:t>
            </a:r>
            <a:r>
              <a:rPr lang="zh-TW" altLang="en-US" sz="1300" dirty="0">
                <a:solidFill>
                  <a:schemeClr val="bg1">
                    <a:lumMod val="10000"/>
                  </a:schemeClr>
                </a:solidFill>
              </a:rPr>
              <a:t>程式設計</a:t>
            </a:r>
            <a:r>
              <a:rPr lang="en-US" altLang="zh-TW" sz="1300" dirty="0">
                <a:solidFill>
                  <a:schemeClr val="bg1">
                    <a:lumMod val="10000"/>
                  </a:schemeClr>
                </a:solidFill>
              </a:rPr>
              <a:t>!")</a:t>
            </a:r>
          </a:p>
          <a:p>
            <a:pPr marL="0" indent="0" algn="just"/>
            <a:endParaRPr lang="en-US" altLang="zh-TW" dirty="0">
              <a:solidFill>
                <a:schemeClr val="bg1">
                  <a:lumMod val="10000"/>
                </a:schemeClr>
              </a:solidFill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zh-TW" sz="800" b="1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#</a:t>
            </a:r>
            <a:r>
              <a:rPr kumimoji="0" lang="zh-TW" altLang="en-US" sz="800" b="1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定義參數的函數</a:t>
            </a:r>
            <a:endParaRPr lang="it-IT" altLang="zh-TW" dirty="0">
              <a:solidFill>
                <a:schemeClr val="bg1">
                  <a:lumMod val="10000"/>
                </a:schemeClr>
              </a:solidFill>
            </a:endParaRPr>
          </a:p>
          <a:p>
            <a:pPr marL="0" indent="0" algn="just"/>
            <a:r>
              <a:rPr lang="it-IT" altLang="zh-TW" sz="1300" dirty="0">
                <a:solidFill>
                  <a:srgbClr val="FF0000"/>
                </a:solidFill>
              </a:rPr>
              <a:t>def</a:t>
            </a:r>
            <a:r>
              <a:rPr lang="it-IT" altLang="zh-TW" sz="1300" dirty="0">
                <a:solidFill>
                  <a:schemeClr val="bg1">
                    <a:lumMod val="10000"/>
                  </a:schemeClr>
                </a:solidFill>
              </a:rPr>
              <a:t> convert_to_f(c):</a:t>
            </a:r>
          </a:p>
          <a:p>
            <a:pPr marL="0" indent="0" algn="just"/>
            <a:r>
              <a:rPr lang="it-IT" altLang="zh-TW" sz="1300" dirty="0">
                <a:solidFill>
                  <a:schemeClr val="bg1">
                    <a:lumMod val="10000"/>
                  </a:schemeClr>
                </a:solidFill>
              </a:rPr>
              <a:t>    f = (9.0 * c) / 5.0 + 32.0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it-IT" altLang="zh-TW" sz="1300" dirty="0">
                <a:solidFill>
                  <a:schemeClr val="bg1">
                    <a:lumMod val="10000"/>
                  </a:schemeClr>
                </a:solidFill>
              </a:rPr>
              <a:t>    </a:t>
            </a:r>
            <a:r>
              <a:rPr lang="it-IT" altLang="zh-TW" sz="1300" dirty="0">
                <a:solidFill>
                  <a:srgbClr val="FF0000"/>
                </a:solidFill>
              </a:rPr>
              <a:t>return</a:t>
            </a:r>
            <a:r>
              <a:rPr lang="it-IT" altLang="zh-TW" sz="1300" dirty="0">
                <a:solidFill>
                  <a:schemeClr val="bg1">
                    <a:lumMod val="10000"/>
                  </a:schemeClr>
                </a:solidFill>
              </a:rPr>
              <a:t> f</a:t>
            </a:r>
            <a:r>
              <a:rPr lang="zh-TW" altLang="en-US" dirty="0">
                <a:solidFill>
                  <a:schemeClr val="bg1">
                    <a:lumMod val="10000"/>
                  </a:schemeClr>
                </a:solidFill>
              </a:rPr>
              <a:t>  </a:t>
            </a:r>
            <a:r>
              <a:rPr kumimoji="0" lang="en-US" altLang="zh-TW" sz="800" b="1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#</a:t>
            </a:r>
            <a:r>
              <a:rPr kumimoji="0" lang="zh-TW" altLang="en-US" sz="800" b="1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回傳值</a:t>
            </a:r>
            <a:endParaRPr kumimoji="0" lang="en-US" altLang="zh-TW" sz="800" b="1" i="0" u="none" strike="noStrike" kern="0" cap="none" spc="0" normalizeH="0" baseline="0" noProof="0" dirty="0">
              <a:ln>
                <a:noFill/>
              </a:ln>
              <a:solidFill>
                <a:srgbClr val="FFFFFF">
                  <a:lumMod val="65000"/>
                </a:srgbClr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altLang="zh-TW" sz="800" b="1" i="0" u="none" strike="noStrike" kern="0" cap="none" spc="0" normalizeH="0" baseline="0" noProof="0" dirty="0">
              <a:ln>
                <a:noFill/>
              </a:ln>
              <a:solidFill>
                <a:srgbClr val="FFFFFF">
                  <a:lumMod val="65000"/>
                </a:srgbClr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zh-TW" sz="800" b="1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#</a:t>
            </a:r>
            <a:r>
              <a:rPr kumimoji="0" lang="zh-TW" altLang="en-US" sz="800" b="1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定義</a:t>
            </a:r>
            <a:r>
              <a:rPr kumimoji="0" lang="en-US" altLang="zh-TW" sz="800" b="1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True/False</a:t>
            </a:r>
            <a:r>
              <a:rPr kumimoji="0" lang="zh-TW" altLang="en-US" sz="800" b="1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的函數</a:t>
            </a:r>
            <a:endParaRPr lang="it-IT" altLang="zh-TW" dirty="0">
              <a:solidFill>
                <a:schemeClr val="bg1">
                  <a:lumMod val="10000"/>
                </a:schemeClr>
              </a:solidFill>
            </a:endParaRPr>
          </a:p>
          <a:p>
            <a:pPr marL="0" indent="0" algn="just"/>
            <a:r>
              <a:rPr lang="en-US" altLang="zh-TW" sz="1300" dirty="0">
                <a:solidFill>
                  <a:schemeClr val="bg1">
                    <a:lumMod val="10000"/>
                  </a:schemeClr>
                </a:solidFill>
              </a:rPr>
              <a:t>def </a:t>
            </a:r>
            <a:r>
              <a:rPr lang="en-US" altLang="zh-TW" sz="1300" dirty="0" err="1">
                <a:solidFill>
                  <a:schemeClr val="bg1">
                    <a:lumMod val="10000"/>
                  </a:schemeClr>
                </a:solidFill>
              </a:rPr>
              <a:t>is_valid_num</a:t>
            </a:r>
            <a:r>
              <a:rPr lang="en-US" altLang="zh-TW" sz="1300" dirty="0">
                <a:solidFill>
                  <a:schemeClr val="bg1">
                    <a:lumMod val="10000"/>
                  </a:schemeClr>
                </a:solidFill>
              </a:rPr>
              <a:t>(no):</a:t>
            </a:r>
          </a:p>
          <a:p>
            <a:pPr marL="0" indent="0" algn="just"/>
            <a:r>
              <a:rPr lang="en-US" altLang="zh-TW" sz="1300" dirty="0">
                <a:solidFill>
                  <a:schemeClr val="bg1">
                    <a:lumMod val="10000"/>
                  </a:schemeClr>
                </a:solidFill>
              </a:rPr>
              <a:t>    if no &gt;= 0 and no &lt;= 200.0:</a:t>
            </a:r>
          </a:p>
          <a:p>
            <a:pPr marL="0" indent="0" algn="just"/>
            <a:r>
              <a:rPr lang="en-US" altLang="zh-TW" sz="1300" dirty="0">
                <a:solidFill>
                  <a:schemeClr val="bg1">
                    <a:lumMod val="10000"/>
                  </a:schemeClr>
                </a:solidFill>
              </a:rPr>
              <a:t>        </a:t>
            </a:r>
            <a:r>
              <a:rPr lang="en-US" altLang="zh-TW" sz="1300" dirty="0">
                <a:solidFill>
                  <a:srgbClr val="FF0000"/>
                </a:solidFill>
              </a:rPr>
              <a:t>return</a:t>
            </a:r>
            <a:r>
              <a:rPr lang="en-US" altLang="zh-TW" sz="1300" dirty="0">
                <a:solidFill>
                  <a:schemeClr val="bg1">
                    <a:lumMod val="10000"/>
                  </a:schemeClr>
                </a:solidFill>
              </a:rPr>
              <a:t> True</a:t>
            </a:r>
            <a:r>
              <a:rPr lang="zh-TW" altLang="en-US" dirty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kumimoji="0" lang="en-US" altLang="zh-TW" sz="800" b="1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#</a:t>
            </a:r>
            <a:r>
              <a:rPr kumimoji="0" lang="zh-TW" altLang="en-US" sz="800" b="1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回傳值</a:t>
            </a:r>
            <a:endParaRPr lang="en-US" altLang="zh-TW" dirty="0">
              <a:solidFill>
                <a:schemeClr val="bg1">
                  <a:lumMod val="10000"/>
                </a:schemeClr>
              </a:solidFill>
            </a:endParaRPr>
          </a:p>
          <a:p>
            <a:pPr marL="0" indent="0" algn="just"/>
            <a:r>
              <a:rPr lang="en-US" altLang="zh-TW" dirty="0">
                <a:solidFill>
                  <a:schemeClr val="bg1">
                    <a:lumMod val="10000"/>
                  </a:schemeClr>
                </a:solidFill>
              </a:rPr>
              <a:t>    </a:t>
            </a:r>
            <a:r>
              <a:rPr lang="en-US" altLang="zh-TW" sz="1300" dirty="0">
                <a:solidFill>
                  <a:schemeClr val="bg1">
                    <a:lumMod val="10000"/>
                  </a:schemeClr>
                </a:solidFill>
              </a:rPr>
              <a:t>else:</a:t>
            </a:r>
          </a:p>
          <a:p>
            <a:pPr marL="0" indent="0" algn="just"/>
            <a:r>
              <a:rPr lang="en-US" altLang="zh-TW" sz="1300" dirty="0">
                <a:solidFill>
                  <a:schemeClr val="bg1">
                    <a:lumMod val="10000"/>
                  </a:schemeClr>
                </a:solidFill>
              </a:rPr>
              <a:t>        </a:t>
            </a:r>
            <a:r>
              <a:rPr lang="en-US" altLang="zh-TW" sz="1300" dirty="0">
                <a:solidFill>
                  <a:srgbClr val="FF0000"/>
                </a:solidFill>
              </a:rPr>
              <a:t>return</a:t>
            </a:r>
            <a:r>
              <a:rPr lang="en-US" altLang="zh-TW" sz="1300" dirty="0">
                <a:solidFill>
                  <a:schemeClr val="bg1">
                    <a:lumMod val="10000"/>
                  </a:schemeClr>
                </a:solidFill>
              </a:rPr>
              <a:t> False</a:t>
            </a:r>
            <a:r>
              <a:rPr lang="zh-TW" altLang="en-US" dirty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kumimoji="0" lang="en-US" altLang="zh-TW" sz="800" b="1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#</a:t>
            </a:r>
            <a:r>
              <a:rPr kumimoji="0" lang="zh-TW" altLang="en-US" sz="800" b="1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回傳值</a:t>
            </a:r>
            <a:endParaRPr kumimoji="0" lang="en-US" altLang="zh-TW" sz="1400" b="0" i="0" u="none" strike="noStrike" kern="0" cap="none" spc="0" normalizeH="0" baseline="0" noProof="0" dirty="0">
              <a:ln>
                <a:noFill/>
              </a:ln>
              <a:solidFill>
                <a:srgbClr val="F1EAE5">
                  <a:lumMod val="10000"/>
                </a:srgbClr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" name="Google Shape;847;p65">
            <a:extLst>
              <a:ext uri="{FF2B5EF4-FFF2-40B4-BE49-F238E27FC236}">
                <a16:creationId xmlns:a16="http://schemas.microsoft.com/office/drawing/2014/main" id="{BB3A989E-A549-49A2-29D2-7E932E6EC62E}"/>
              </a:ext>
            </a:extLst>
          </p:cNvPr>
          <p:cNvSpPr txBox="1">
            <a:spLocks/>
          </p:cNvSpPr>
          <p:nvPr/>
        </p:nvSpPr>
        <p:spPr>
          <a:xfrm>
            <a:off x="5119010" y="1257300"/>
            <a:ext cx="2231571" cy="268664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r>
              <a:rPr lang="en-US" altLang="zh-TW" b="1" dirty="0">
                <a:solidFill>
                  <a:schemeClr val="bg1">
                    <a:lumMod val="10000"/>
                  </a:schemeClr>
                </a:solidFill>
              </a:rPr>
              <a:t># </a:t>
            </a:r>
            <a:r>
              <a:rPr lang="zh-TW" altLang="en-US" b="1" dirty="0">
                <a:solidFill>
                  <a:schemeClr val="bg1">
                    <a:lumMod val="10000"/>
                  </a:schemeClr>
                </a:solidFill>
              </a:rPr>
              <a:t>函數呼叫</a:t>
            </a:r>
            <a:endParaRPr lang="en-US" altLang="zh-TW" b="1" dirty="0">
              <a:solidFill>
                <a:schemeClr val="bg1">
                  <a:lumMod val="10000"/>
                </a:schemeClr>
              </a:solidFill>
            </a:endParaRPr>
          </a:p>
          <a:p>
            <a:pPr marL="0" indent="0" algn="just"/>
            <a:r>
              <a:rPr kumimoji="0" lang="en-US" altLang="zh-TW" sz="800" b="1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#</a:t>
            </a:r>
            <a:r>
              <a:rPr kumimoji="0" lang="zh-TW" altLang="en-US" sz="800" b="1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沒有回傳值只需使用函數名稱</a:t>
            </a:r>
            <a:r>
              <a:rPr lang="zh-TW" altLang="en-US" sz="800" b="1" dirty="0">
                <a:solidFill>
                  <a:srgbClr val="FFFFFF">
                    <a:lumMod val="65000"/>
                  </a:srgbClr>
                </a:solidFill>
                <a:latin typeface="Arial"/>
                <a:cs typeface="Arial"/>
                <a:sym typeface="Arial"/>
              </a:rPr>
              <a:t>加</a:t>
            </a:r>
            <a:r>
              <a:rPr kumimoji="0" lang="zh-TW" altLang="en-US" sz="800" b="1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空括號</a:t>
            </a:r>
            <a:endParaRPr lang="zh-TW" altLang="en-US" b="1" dirty="0">
              <a:solidFill>
                <a:schemeClr val="bg1">
                  <a:lumMod val="10000"/>
                </a:schemeClr>
              </a:solidFill>
            </a:endParaRPr>
          </a:p>
          <a:p>
            <a:pPr marL="0" indent="0" algn="just"/>
            <a:r>
              <a:rPr lang="en-US" altLang="zh-TW" sz="1300" dirty="0" err="1">
                <a:solidFill>
                  <a:schemeClr val="bg1">
                    <a:lumMod val="10000"/>
                  </a:schemeClr>
                </a:solidFill>
              </a:rPr>
              <a:t>print_msg</a:t>
            </a:r>
            <a:r>
              <a:rPr lang="en-US" altLang="zh-TW" sz="1300" dirty="0">
                <a:solidFill>
                  <a:schemeClr val="bg1">
                    <a:lumMod val="10000"/>
                  </a:schemeClr>
                </a:solidFill>
              </a:rPr>
              <a:t>()</a:t>
            </a:r>
          </a:p>
          <a:p>
            <a:pPr marL="0" indent="0" algn="just"/>
            <a:endParaRPr lang="en-US" altLang="zh-TW" sz="1300" dirty="0">
              <a:solidFill>
                <a:schemeClr val="bg1">
                  <a:lumMod val="10000"/>
                </a:schemeClr>
              </a:solidFill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zh-TW" sz="800" b="1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#</a:t>
            </a:r>
            <a:r>
              <a:rPr lang="zh-TW" altLang="en-US" sz="800" b="1" dirty="0">
                <a:solidFill>
                  <a:srgbClr val="FFFFFF">
                    <a:lumMod val="65000"/>
                  </a:srgbClr>
                </a:solidFill>
                <a:latin typeface="Arial"/>
                <a:cs typeface="Arial"/>
                <a:sym typeface="Arial"/>
              </a:rPr>
              <a:t>可以指定敘述取得回傳值</a:t>
            </a:r>
            <a:endParaRPr lang="en-US" altLang="zh-TW" dirty="0">
              <a:solidFill>
                <a:schemeClr val="bg1">
                  <a:lumMod val="10000"/>
                </a:schemeClr>
              </a:solidFill>
            </a:endParaRPr>
          </a:p>
          <a:p>
            <a:pPr marL="0" indent="0" algn="just"/>
            <a:r>
              <a:rPr lang="en-US" altLang="zh-TW" sz="1300" dirty="0">
                <a:solidFill>
                  <a:schemeClr val="bg1">
                    <a:lumMod val="10000"/>
                  </a:schemeClr>
                </a:solidFill>
              </a:rPr>
              <a:t>f = </a:t>
            </a:r>
            <a:r>
              <a:rPr lang="en-US" altLang="zh-TW" sz="1300" dirty="0" err="1">
                <a:solidFill>
                  <a:schemeClr val="bg1">
                    <a:lumMod val="10000"/>
                  </a:schemeClr>
                </a:solidFill>
              </a:rPr>
              <a:t>convert_to_f</a:t>
            </a:r>
            <a:r>
              <a:rPr lang="en-US" altLang="zh-TW" sz="1300" dirty="0">
                <a:solidFill>
                  <a:schemeClr val="bg1">
                    <a:lumMod val="10000"/>
                  </a:schemeClr>
                </a:solidFill>
              </a:rPr>
              <a:t>(c)</a:t>
            </a:r>
          </a:p>
          <a:p>
            <a:pPr marL="0" indent="0" algn="just"/>
            <a:endParaRPr lang="en-US" altLang="zh-TW" sz="1300" dirty="0">
              <a:solidFill>
                <a:schemeClr val="bg1">
                  <a:lumMod val="10000"/>
                </a:schemeClr>
              </a:solidFill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zh-TW" sz="800" b="1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#</a:t>
            </a:r>
            <a:r>
              <a:rPr kumimoji="0" lang="zh-TW" altLang="en-US" sz="800" b="1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若回傳值是</a:t>
            </a:r>
            <a:r>
              <a:rPr kumimoji="0" lang="en-US" altLang="zh-TW" sz="800" b="1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True/False</a:t>
            </a:r>
            <a:r>
              <a:rPr kumimoji="0" lang="zh-TW" altLang="en-US" sz="800" b="1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，可用</a:t>
            </a:r>
            <a:r>
              <a:rPr kumimoji="0" lang="en-US" altLang="zh-TW" sz="800" b="1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if</a:t>
            </a:r>
            <a:r>
              <a:rPr kumimoji="0" lang="zh-TW" altLang="en-US" sz="800" b="1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條件敘述</a:t>
            </a:r>
            <a:endParaRPr lang="en-US" altLang="zh-TW" dirty="0">
              <a:solidFill>
                <a:schemeClr val="bg1">
                  <a:lumMod val="10000"/>
                </a:schemeClr>
              </a:solidFill>
            </a:endParaRPr>
          </a:p>
          <a:p>
            <a:pPr marL="0" indent="0" algn="just"/>
            <a:r>
              <a:rPr lang="en-US" altLang="zh-TW" sz="1300" dirty="0">
                <a:solidFill>
                  <a:srgbClr val="FF0000"/>
                </a:solidFill>
              </a:rPr>
              <a:t>if </a:t>
            </a:r>
            <a:r>
              <a:rPr lang="en-US" altLang="zh-TW" sz="1300" dirty="0" err="1">
                <a:solidFill>
                  <a:schemeClr val="bg1">
                    <a:lumMod val="10000"/>
                  </a:schemeClr>
                </a:solidFill>
              </a:rPr>
              <a:t>is_valid_num</a:t>
            </a:r>
            <a:r>
              <a:rPr lang="en-US" altLang="zh-TW" sz="1300" dirty="0">
                <a:solidFill>
                  <a:schemeClr val="bg1">
                    <a:lumMod val="10000"/>
                  </a:schemeClr>
                </a:solidFill>
              </a:rPr>
              <a:t>(c):</a:t>
            </a:r>
          </a:p>
          <a:p>
            <a:pPr marL="0" indent="0" algn="just"/>
            <a:r>
              <a:rPr lang="en-US" altLang="zh-TW" sz="1300" dirty="0">
                <a:solidFill>
                  <a:schemeClr val="bg1">
                    <a:lumMod val="10000"/>
                  </a:schemeClr>
                </a:solidFill>
              </a:rPr>
              <a:t>    print("</a:t>
            </a:r>
            <a:r>
              <a:rPr lang="zh-TW" altLang="en-US" sz="1300" dirty="0">
                <a:solidFill>
                  <a:schemeClr val="bg1">
                    <a:lumMod val="10000"/>
                  </a:schemeClr>
                </a:solidFill>
              </a:rPr>
              <a:t>合法</a:t>
            </a:r>
            <a:r>
              <a:rPr lang="en-US" altLang="zh-TW" sz="1300" dirty="0">
                <a:solidFill>
                  <a:schemeClr val="bg1">
                    <a:lumMod val="10000"/>
                  </a:schemeClr>
                </a:solidFill>
              </a:rPr>
              <a:t>!")</a:t>
            </a:r>
          </a:p>
          <a:p>
            <a:pPr marL="0" indent="0" algn="just"/>
            <a:r>
              <a:rPr lang="en-US" altLang="zh-TW" sz="1300" dirty="0">
                <a:solidFill>
                  <a:srgbClr val="FF0000"/>
                </a:solidFill>
              </a:rPr>
              <a:t>else</a:t>
            </a:r>
            <a:r>
              <a:rPr lang="en-US" altLang="zh-TW" sz="1300" dirty="0">
                <a:solidFill>
                  <a:schemeClr val="bg1">
                    <a:lumMod val="10000"/>
                  </a:schemeClr>
                </a:solidFill>
              </a:rPr>
              <a:t>:</a:t>
            </a:r>
          </a:p>
          <a:p>
            <a:pPr marL="0" indent="0" algn="just"/>
            <a:r>
              <a:rPr lang="en-US" altLang="zh-TW" sz="1300" dirty="0">
                <a:solidFill>
                  <a:schemeClr val="bg1">
                    <a:lumMod val="10000"/>
                  </a:schemeClr>
                </a:solidFill>
              </a:rPr>
              <a:t>    print("</a:t>
            </a:r>
            <a:r>
              <a:rPr lang="zh-TW" altLang="en-US" sz="1300" dirty="0">
                <a:solidFill>
                  <a:schemeClr val="bg1">
                    <a:lumMod val="10000"/>
                  </a:schemeClr>
                </a:solidFill>
              </a:rPr>
              <a:t>不合法</a:t>
            </a:r>
            <a:r>
              <a:rPr lang="en-US" altLang="zh-TW" sz="1300" dirty="0">
                <a:solidFill>
                  <a:schemeClr val="bg1">
                    <a:lumMod val="10000"/>
                  </a:schemeClr>
                </a:solidFill>
              </a:rPr>
              <a:t>")</a:t>
            </a:r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A13E6FE5-8F90-C89A-5AC1-01EA880E3977}"/>
              </a:ext>
            </a:extLst>
          </p:cNvPr>
          <p:cNvCxnSpPr>
            <a:cxnSpLocks/>
          </p:cNvCxnSpPr>
          <p:nvPr/>
        </p:nvCxnSpPr>
        <p:spPr>
          <a:xfrm flipV="1">
            <a:off x="1846920" y="2184400"/>
            <a:ext cx="2852080" cy="159"/>
          </a:xfrm>
          <a:prstGeom prst="line">
            <a:avLst/>
          </a:prstGeom>
          <a:ln w="31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AB13A290-1A0F-47B0-D247-74B40C2A3A0A}"/>
              </a:ext>
            </a:extLst>
          </p:cNvPr>
          <p:cNvCxnSpPr>
            <a:cxnSpLocks/>
          </p:cNvCxnSpPr>
          <p:nvPr/>
        </p:nvCxnSpPr>
        <p:spPr>
          <a:xfrm flipV="1">
            <a:off x="1846920" y="3081866"/>
            <a:ext cx="2852080" cy="159"/>
          </a:xfrm>
          <a:prstGeom prst="line">
            <a:avLst/>
          </a:prstGeom>
          <a:ln w="31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805F8D29-DAED-DF21-BB53-6B6035B3179D}"/>
              </a:ext>
            </a:extLst>
          </p:cNvPr>
          <p:cNvCxnSpPr>
            <a:cxnSpLocks/>
          </p:cNvCxnSpPr>
          <p:nvPr/>
        </p:nvCxnSpPr>
        <p:spPr>
          <a:xfrm>
            <a:off x="5119010" y="1998292"/>
            <a:ext cx="2231571" cy="0"/>
          </a:xfrm>
          <a:prstGeom prst="line">
            <a:avLst/>
          </a:prstGeom>
          <a:ln w="31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52B70BAD-D21A-A8A1-EDA4-68AE29279522}"/>
              </a:ext>
            </a:extLst>
          </p:cNvPr>
          <p:cNvCxnSpPr>
            <a:cxnSpLocks/>
          </p:cNvCxnSpPr>
          <p:nvPr/>
        </p:nvCxnSpPr>
        <p:spPr>
          <a:xfrm>
            <a:off x="5119010" y="2506292"/>
            <a:ext cx="2231571" cy="0"/>
          </a:xfrm>
          <a:prstGeom prst="line">
            <a:avLst/>
          </a:prstGeom>
          <a:ln w="31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69062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p65"/>
          <p:cNvSpPr txBox="1">
            <a:spLocks noGrp="1"/>
          </p:cNvSpPr>
          <p:nvPr>
            <p:ph type="title"/>
          </p:nvPr>
        </p:nvSpPr>
        <p:spPr>
          <a:xfrm>
            <a:off x="720000" y="36855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solidFill>
                  <a:schemeClr val="dk1"/>
                </a:solidFill>
              </a:rPr>
              <a:t>使用</a:t>
            </a:r>
            <a:r>
              <a:rPr lang="en-US" altLang="zh-TW" dirty="0">
                <a:solidFill>
                  <a:schemeClr val="dk1"/>
                </a:solidFill>
              </a:rPr>
              <a:t>Python</a:t>
            </a:r>
            <a:r>
              <a:rPr lang="zh-TW" altLang="en-US" dirty="0">
                <a:solidFill>
                  <a:schemeClr val="dk1"/>
                </a:solidFill>
              </a:rPr>
              <a:t>模組與套件</a:t>
            </a:r>
            <a:endParaRPr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43F63C68-50E5-B72C-CB2B-6FE983535DBF}"/>
              </a:ext>
            </a:extLst>
          </p:cNvPr>
          <p:cNvSpPr txBox="1"/>
          <p:nvPr/>
        </p:nvSpPr>
        <p:spPr>
          <a:xfrm>
            <a:off x="8752114" y="4835717"/>
            <a:ext cx="3918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11</a:t>
            </a:r>
            <a:endParaRPr lang="zh-TW" altLang="en-US" dirty="0"/>
          </a:p>
        </p:txBody>
      </p:sp>
      <p:sp>
        <p:nvSpPr>
          <p:cNvPr id="10" name="Google Shape;847;p65">
            <a:extLst>
              <a:ext uri="{FF2B5EF4-FFF2-40B4-BE49-F238E27FC236}">
                <a16:creationId xmlns:a16="http://schemas.microsoft.com/office/drawing/2014/main" id="{2290BA62-E3FA-C10F-4660-4FB17829EF69}"/>
              </a:ext>
            </a:extLst>
          </p:cNvPr>
          <p:cNvSpPr txBox="1">
            <a:spLocks/>
          </p:cNvSpPr>
          <p:nvPr/>
        </p:nvSpPr>
        <p:spPr>
          <a:xfrm>
            <a:off x="572409" y="1836558"/>
            <a:ext cx="2506709" cy="126224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r>
              <a:rPr lang="en-US" altLang="zh-TW" b="1" dirty="0">
                <a:solidFill>
                  <a:schemeClr val="bg1">
                    <a:lumMod val="10000"/>
                  </a:schemeClr>
                </a:solidFill>
              </a:rPr>
              <a:t># </a:t>
            </a:r>
            <a:r>
              <a:rPr lang="zh-TW" altLang="en-US" b="1" dirty="0">
                <a:solidFill>
                  <a:schemeClr val="bg1">
                    <a:lumMod val="10000"/>
                  </a:schemeClr>
                </a:solidFill>
              </a:rPr>
              <a:t>匯入模組或套件</a:t>
            </a:r>
            <a:endParaRPr lang="en-US" altLang="zh-TW" b="1" dirty="0">
              <a:solidFill>
                <a:schemeClr val="bg1">
                  <a:lumMod val="10000"/>
                </a:schemeClr>
              </a:solidFill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zh-TW" sz="800" b="1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#</a:t>
            </a:r>
            <a:r>
              <a:rPr lang="zh-TW" altLang="en-US" sz="800" b="1" dirty="0">
                <a:solidFill>
                  <a:srgbClr val="FFFFFF">
                    <a:lumMod val="65000"/>
                  </a:srgbClr>
                </a:solidFill>
                <a:latin typeface="Arial"/>
                <a:cs typeface="Arial"/>
                <a:sym typeface="Arial"/>
              </a:rPr>
              <a:t>匯入</a:t>
            </a:r>
            <a:r>
              <a:rPr lang="en-US" altLang="zh-TW" sz="800" b="1" dirty="0">
                <a:solidFill>
                  <a:srgbClr val="FFFFFF">
                    <a:lumMod val="65000"/>
                  </a:srgbClr>
                </a:solidFill>
                <a:latin typeface="Arial"/>
                <a:cs typeface="Arial"/>
                <a:sym typeface="Arial"/>
              </a:rPr>
              <a:t>random</a:t>
            </a:r>
            <a:r>
              <a:rPr lang="zh-TW" altLang="en-US" sz="800" b="1" dirty="0">
                <a:solidFill>
                  <a:srgbClr val="FFFFFF">
                    <a:lumMod val="65000"/>
                  </a:srgbClr>
                </a:solidFill>
                <a:latin typeface="Arial"/>
                <a:cs typeface="Arial"/>
                <a:sym typeface="Arial"/>
              </a:rPr>
              <a:t>模組</a:t>
            </a:r>
            <a:endParaRPr lang="en-US" altLang="zh-TW" b="1" dirty="0">
              <a:solidFill>
                <a:schemeClr val="bg1">
                  <a:lumMod val="10000"/>
                </a:schemeClr>
              </a:solidFill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it-IT" altLang="zh-TW" sz="1300" dirty="0">
                <a:solidFill>
                  <a:srgbClr val="FF0000"/>
                </a:solidFill>
              </a:rPr>
              <a:t>import</a:t>
            </a:r>
            <a:r>
              <a:rPr lang="it-IT" altLang="zh-TW" sz="1300" dirty="0">
                <a:solidFill>
                  <a:schemeClr val="bg1">
                    <a:lumMod val="10000"/>
                  </a:schemeClr>
                </a:solidFill>
              </a:rPr>
              <a:t> random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lang="en-US" altLang="zh-TW" dirty="0">
              <a:solidFill>
                <a:schemeClr val="bg1">
                  <a:lumMod val="10000"/>
                </a:schemeClr>
              </a:solidFill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zh-TW" sz="800" b="1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#</a:t>
            </a:r>
            <a:r>
              <a:rPr kumimoji="0" lang="zh-TW" altLang="en-US" sz="800" b="1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產生範圍之間的整數亂數值</a:t>
            </a:r>
            <a:endParaRPr kumimoji="0" lang="it-IT" altLang="zh-TW" b="1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10000"/>
                </a:schemeClr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it-IT" altLang="zh-TW" sz="1300" dirty="0">
                <a:solidFill>
                  <a:schemeClr val="bg1">
                    <a:lumMod val="10000"/>
                  </a:schemeClr>
                </a:solidFill>
              </a:rPr>
              <a:t>target = random.randint(1, 100)</a:t>
            </a:r>
          </a:p>
        </p:txBody>
      </p:sp>
      <p:sp>
        <p:nvSpPr>
          <p:cNvPr id="4" name="Google Shape;847;p65">
            <a:extLst>
              <a:ext uri="{FF2B5EF4-FFF2-40B4-BE49-F238E27FC236}">
                <a16:creationId xmlns:a16="http://schemas.microsoft.com/office/drawing/2014/main" id="{780E65B1-9864-DDB0-C90D-DD28A93EA62F}"/>
              </a:ext>
            </a:extLst>
          </p:cNvPr>
          <p:cNvSpPr txBox="1">
            <a:spLocks/>
          </p:cNvSpPr>
          <p:nvPr/>
        </p:nvSpPr>
        <p:spPr>
          <a:xfrm>
            <a:off x="3328036" y="1836557"/>
            <a:ext cx="2019027" cy="126224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r>
              <a:rPr lang="en-US" altLang="zh-TW" b="1" dirty="0">
                <a:solidFill>
                  <a:schemeClr val="bg1">
                    <a:lumMod val="10000"/>
                  </a:schemeClr>
                </a:solidFill>
              </a:rPr>
              <a:t># </a:t>
            </a:r>
            <a:r>
              <a:rPr lang="zh-TW" altLang="en-US" b="1" dirty="0">
                <a:solidFill>
                  <a:schemeClr val="bg1">
                    <a:lumMod val="10000"/>
                  </a:schemeClr>
                </a:solidFill>
              </a:rPr>
              <a:t>模組或套件的別名</a:t>
            </a:r>
            <a:endParaRPr lang="en-US" altLang="zh-TW" b="1" dirty="0">
              <a:solidFill>
                <a:schemeClr val="bg1">
                  <a:lumMod val="10000"/>
                </a:schemeClr>
              </a:solidFill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zh-TW" sz="800" b="1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#</a:t>
            </a:r>
            <a:r>
              <a:rPr lang="zh-TW" altLang="en-US" sz="800" b="1" dirty="0">
                <a:solidFill>
                  <a:srgbClr val="FFFFFF">
                    <a:lumMod val="65000"/>
                  </a:srgbClr>
                </a:solidFill>
                <a:latin typeface="Arial"/>
                <a:cs typeface="Arial"/>
                <a:sym typeface="Arial"/>
              </a:rPr>
              <a:t>使用</a:t>
            </a:r>
            <a:r>
              <a:rPr lang="en-US" altLang="zh-TW" sz="800" b="1" dirty="0">
                <a:solidFill>
                  <a:srgbClr val="FFFFFF">
                    <a:lumMod val="65000"/>
                  </a:srgbClr>
                </a:solidFill>
                <a:latin typeface="Arial"/>
                <a:cs typeface="Arial"/>
                <a:sym typeface="Arial"/>
              </a:rPr>
              <a:t>as</a:t>
            </a:r>
            <a:r>
              <a:rPr lang="zh-TW" altLang="en-US" sz="800" b="1" dirty="0">
                <a:solidFill>
                  <a:srgbClr val="FFFFFF">
                    <a:lumMod val="65000"/>
                  </a:srgbClr>
                </a:solidFill>
                <a:latin typeface="Arial"/>
                <a:cs typeface="Arial"/>
                <a:sym typeface="Arial"/>
              </a:rPr>
              <a:t>關鍵字替模組取別名</a:t>
            </a:r>
            <a:endParaRPr lang="en-US" altLang="zh-TW" sz="800" b="1" dirty="0">
              <a:solidFill>
                <a:srgbClr val="FFFFFF">
                  <a:lumMod val="65000"/>
                </a:srgbClr>
              </a:solidFill>
              <a:latin typeface="Arial"/>
              <a:cs typeface="Arial"/>
              <a:sym typeface="Arial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it-IT" altLang="zh-TW" sz="1300" dirty="0">
                <a:solidFill>
                  <a:srgbClr val="FF0000"/>
                </a:solidFill>
              </a:rPr>
              <a:t>import</a:t>
            </a:r>
            <a:r>
              <a:rPr lang="it-IT" altLang="zh-TW" sz="1300" dirty="0">
                <a:solidFill>
                  <a:schemeClr val="bg1">
                    <a:lumMod val="10000"/>
                  </a:schemeClr>
                </a:solidFill>
              </a:rPr>
              <a:t> random </a:t>
            </a:r>
            <a:r>
              <a:rPr lang="it-IT" altLang="zh-TW" sz="1300" dirty="0">
                <a:solidFill>
                  <a:srgbClr val="FF0000"/>
                </a:solidFill>
              </a:rPr>
              <a:t>as</a:t>
            </a:r>
            <a:r>
              <a:rPr lang="it-IT" altLang="zh-TW" sz="1300" dirty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it-IT" altLang="zh-TW" sz="1300" u="sng" dirty="0">
                <a:solidFill>
                  <a:schemeClr val="bg1">
                    <a:lumMod val="10000"/>
                  </a:schemeClr>
                </a:solidFill>
              </a:rPr>
              <a:t>R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lang="en-US" altLang="zh-TW" u="sng" dirty="0">
              <a:solidFill>
                <a:schemeClr val="bg1">
                  <a:lumMod val="10000"/>
                </a:schemeClr>
              </a:solidFill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zh-TW" sz="800" b="1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#</a:t>
            </a:r>
            <a:r>
              <a:rPr kumimoji="0" lang="zh-TW" altLang="en-US" sz="800" b="1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產生範圍之間的整數亂數值</a:t>
            </a:r>
            <a:endParaRPr kumimoji="0" lang="it-IT" altLang="zh-TW" b="1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10000"/>
                </a:schemeClr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it-IT" altLang="zh-TW" sz="1300" dirty="0">
                <a:solidFill>
                  <a:schemeClr val="bg1">
                    <a:lumMod val="10000"/>
                  </a:schemeClr>
                </a:solidFill>
              </a:rPr>
              <a:t>target = </a:t>
            </a:r>
            <a:r>
              <a:rPr lang="en-US" altLang="zh-TW" sz="1300" u="sng" dirty="0">
                <a:solidFill>
                  <a:schemeClr val="bg1">
                    <a:lumMod val="10000"/>
                  </a:schemeClr>
                </a:solidFill>
              </a:rPr>
              <a:t>R</a:t>
            </a:r>
            <a:r>
              <a:rPr lang="it-IT" altLang="zh-TW" sz="1300" dirty="0">
                <a:solidFill>
                  <a:schemeClr val="bg1">
                    <a:lumMod val="10000"/>
                  </a:schemeClr>
                </a:solidFill>
              </a:rPr>
              <a:t>.randint(1, 100)</a:t>
            </a:r>
          </a:p>
        </p:txBody>
      </p:sp>
      <p:sp>
        <p:nvSpPr>
          <p:cNvPr id="6" name="Google Shape;847;p65">
            <a:extLst>
              <a:ext uri="{FF2B5EF4-FFF2-40B4-BE49-F238E27FC236}">
                <a16:creationId xmlns:a16="http://schemas.microsoft.com/office/drawing/2014/main" id="{50F414F8-869D-FC3B-4EEA-E6BC8B2CC95C}"/>
              </a:ext>
            </a:extLst>
          </p:cNvPr>
          <p:cNvSpPr txBox="1">
            <a:spLocks/>
          </p:cNvSpPr>
          <p:nvPr/>
        </p:nvSpPr>
        <p:spPr>
          <a:xfrm>
            <a:off x="5595981" y="1836558"/>
            <a:ext cx="3001012" cy="166864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r>
              <a:rPr lang="en-US" altLang="zh-TW" b="1" dirty="0">
                <a:solidFill>
                  <a:schemeClr val="bg1">
                    <a:lumMod val="10000"/>
                  </a:schemeClr>
                </a:solidFill>
              </a:rPr>
              <a:t># </a:t>
            </a:r>
            <a:r>
              <a:rPr lang="zh-TW" altLang="en-US" b="1" dirty="0">
                <a:solidFill>
                  <a:schemeClr val="bg1">
                    <a:lumMod val="10000"/>
                  </a:schemeClr>
                </a:solidFill>
              </a:rPr>
              <a:t>匯入模組或套件的部分名稱</a:t>
            </a:r>
            <a:endParaRPr lang="en-US" altLang="zh-TW" b="1" dirty="0">
              <a:solidFill>
                <a:schemeClr val="bg1">
                  <a:lumMod val="10000"/>
                </a:schemeClr>
              </a:solidFill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zh-TW" sz="800" b="1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#</a:t>
            </a:r>
            <a:r>
              <a:rPr kumimoji="0" lang="zh-TW" altLang="en-US" sz="800" b="1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使用</a:t>
            </a:r>
            <a:r>
              <a:rPr kumimoji="0" lang="en-US" altLang="zh-TW" sz="800" b="1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from/import</a:t>
            </a:r>
            <a:r>
              <a:rPr kumimoji="0" lang="zh-TW" altLang="en-US" sz="800" b="1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匯入模組的部分名稱</a:t>
            </a:r>
            <a:endParaRPr lang="en-US" altLang="zh-TW" b="1" dirty="0">
              <a:solidFill>
                <a:schemeClr val="bg1">
                  <a:lumMod val="10000"/>
                </a:schemeClr>
              </a:solidFill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it-IT" altLang="zh-TW" sz="1300" dirty="0">
                <a:solidFill>
                  <a:srgbClr val="FF0000"/>
                </a:solidFill>
              </a:rPr>
              <a:t>from </a:t>
            </a:r>
            <a:r>
              <a:rPr lang="it-IT" altLang="zh-TW" sz="1300" dirty="0">
                <a:solidFill>
                  <a:schemeClr val="bg1">
                    <a:lumMod val="10000"/>
                  </a:schemeClr>
                </a:solidFill>
              </a:rPr>
              <a:t>bs4</a:t>
            </a:r>
            <a:r>
              <a:rPr lang="it-IT" altLang="zh-TW" sz="1300" dirty="0">
                <a:solidFill>
                  <a:srgbClr val="FF0000"/>
                </a:solidFill>
              </a:rPr>
              <a:t> import </a:t>
            </a:r>
            <a:r>
              <a:rPr lang="it-IT" altLang="zh-TW" sz="1300" dirty="0">
                <a:solidFill>
                  <a:schemeClr val="bg1">
                    <a:lumMod val="10000"/>
                  </a:schemeClr>
                </a:solidFill>
              </a:rPr>
              <a:t>BeautifulSoup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lang="it-IT" altLang="zh-TW" sz="1300" dirty="0">
              <a:solidFill>
                <a:schemeClr val="bg1">
                  <a:lumMod val="10000"/>
                </a:schemeClr>
              </a:solidFill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zh-TW" sz="800" b="1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#</a:t>
            </a:r>
            <a:r>
              <a:rPr kumimoji="0" lang="zh-TW" altLang="en-US" sz="800" b="1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匯入</a:t>
            </a:r>
            <a:r>
              <a:rPr lang="en-US" altLang="zh-TW" sz="800" b="1" dirty="0" err="1">
                <a:solidFill>
                  <a:srgbClr val="FFFFFF">
                    <a:lumMod val="65000"/>
                  </a:srgbClr>
                </a:solidFill>
                <a:latin typeface="Arial"/>
                <a:cs typeface="Arial"/>
                <a:sym typeface="Arial"/>
              </a:rPr>
              <a:t>BeautifulSoup</a:t>
            </a:r>
            <a:r>
              <a:rPr lang="zh-TW" altLang="en-US" sz="800" b="1" dirty="0">
                <a:solidFill>
                  <a:srgbClr val="FFFFFF">
                    <a:lumMod val="65000"/>
                  </a:srgbClr>
                </a:solidFill>
                <a:latin typeface="Arial"/>
                <a:cs typeface="Arial"/>
                <a:sym typeface="Arial"/>
              </a:rPr>
              <a:t>模組後，建立</a:t>
            </a:r>
            <a:r>
              <a:rPr lang="en-US" altLang="zh-TW" sz="800" b="1" dirty="0" err="1">
                <a:solidFill>
                  <a:srgbClr val="FFFFFF">
                    <a:lumMod val="65000"/>
                  </a:srgbClr>
                </a:solidFill>
                <a:latin typeface="Arial"/>
                <a:cs typeface="Arial"/>
                <a:sym typeface="Arial"/>
              </a:rPr>
              <a:t>BeautifulSoup</a:t>
            </a:r>
            <a:r>
              <a:rPr lang="zh-TW" altLang="en-US" sz="800" b="1" dirty="0">
                <a:solidFill>
                  <a:srgbClr val="FFFFFF">
                    <a:lumMod val="65000"/>
                  </a:srgbClr>
                </a:solidFill>
                <a:latin typeface="Arial"/>
                <a:cs typeface="Arial"/>
                <a:sym typeface="Arial"/>
              </a:rPr>
              <a:t>物件</a:t>
            </a:r>
            <a:endParaRPr kumimoji="0" lang="it-IT" altLang="zh-TW" b="1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10000"/>
                </a:schemeClr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it-IT" altLang="zh-TW" sz="1300" dirty="0">
                <a:solidFill>
                  <a:schemeClr val="bg1">
                    <a:lumMod val="10000"/>
                  </a:schemeClr>
                </a:solidFill>
              </a:rPr>
              <a:t>html_st</a:t>
            </a:r>
            <a:r>
              <a:rPr lang="zh-TW" altLang="en-US" sz="1300" dirty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it-IT" altLang="zh-TW" sz="1300" dirty="0">
                <a:solidFill>
                  <a:schemeClr val="bg1">
                    <a:lumMod val="10000"/>
                  </a:schemeClr>
                </a:solidFill>
              </a:rPr>
              <a:t>= "&lt;p&gt;Hello World!&lt;/p&gt;"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it-IT" altLang="zh-TW" sz="1300" dirty="0">
                <a:solidFill>
                  <a:schemeClr val="bg1">
                    <a:lumMod val="10000"/>
                  </a:schemeClr>
                </a:solidFill>
              </a:rPr>
              <a:t>soup = BeautifulSoup(html_str, "lxml")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it-IT" altLang="zh-TW" sz="1300" dirty="0">
                <a:solidFill>
                  <a:schemeClr val="bg1">
                    <a:lumMod val="10000"/>
                  </a:schemeClr>
                </a:solidFill>
              </a:rPr>
              <a:t>print(soup)</a:t>
            </a:r>
          </a:p>
        </p:txBody>
      </p:sp>
    </p:spTree>
    <p:extLst>
      <p:ext uri="{BB962C8B-B14F-4D97-AF65-F5344CB8AC3E}">
        <p14:creationId xmlns:p14="http://schemas.microsoft.com/office/powerpoint/2010/main" val="41452134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p65"/>
          <p:cNvSpPr txBox="1">
            <a:spLocks noGrp="1"/>
          </p:cNvSpPr>
          <p:nvPr>
            <p:ph type="title"/>
          </p:nvPr>
        </p:nvSpPr>
        <p:spPr>
          <a:xfrm>
            <a:off x="720000" y="36855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solidFill>
                  <a:schemeClr val="dk1"/>
                </a:solidFill>
              </a:rPr>
              <a:t>例外處理程式敘述</a:t>
            </a:r>
            <a:endParaRPr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43F63C68-50E5-B72C-CB2B-6FE983535DBF}"/>
              </a:ext>
            </a:extLst>
          </p:cNvPr>
          <p:cNvSpPr txBox="1"/>
          <p:nvPr/>
        </p:nvSpPr>
        <p:spPr>
          <a:xfrm>
            <a:off x="8752114" y="4835717"/>
            <a:ext cx="3918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12</a:t>
            </a:r>
            <a:endParaRPr lang="zh-TW" altLang="en-US" dirty="0"/>
          </a:p>
        </p:txBody>
      </p:sp>
      <p:sp>
        <p:nvSpPr>
          <p:cNvPr id="10" name="Google Shape;847;p65">
            <a:extLst>
              <a:ext uri="{FF2B5EF4-FFF2-40B4-BE49-F238E27FC236}">
                <a16:creationId xmlns:a16="http://schemas.microsoft.com/office/drawing/2014/main" id="{2290BA62-E3FA-C10F-4660-4FB17829EF69}"/>
              </a:ext>
            </a:extLst>
          </p:cNvPr>
          <p:cNvSpPr txBox="1">
            <a:spLocks/>
          </p:cNvSpPr>
          <p:nvPr/>
        </p:nvSpPr>
        <p:spPr>
          <a:xfrm>
            <a:off x="3034621" y="1756728"/>
            <a:ext cx="3205388" cy="205599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zh-TW" sz="800" b="1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#</a:t>
            </a:r>
            <a:r>
              <a:rPr lang="zh-TW" altLang="en-US" sz="800" b="1" dirty="0">
                <a:solidFill>
                  <a:srgbClr val="FFFFFF">
                    <a:lumMod val="65000"/>
                  </a:srgbClr>
                </a:solidFill>
                <a:latin typeface="Arial"/>
                <a:cs typeface="Arial"/>
                <a:sym typeface="Arial"/>
              </a:rPr>
              <a:t>檢查是否產生例外，產生例外的程式碼</a:t>
            </a:r>
            <a:endParaRPr lang="en-US" altLang="zh-TW" b="1" dirty="0">
              <a:solidFill>
                <a:schemeClr val="bg1">
                  <a:lumMod val="10000"/>
                </a:schemeClr>
              </a:solidFill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altLang="zh-TW" dirty="0">
                <a:solidFill>
                  <a:srgbClr val="FF0000"/>
                </a:solidFill>
              </a:rPr>
              <a:t>try: 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altLang="zh-TW" dirty="0">
                <a:solidFill>
                  <a:srgbClr val="FF0000"/>
                </a:solidFill>
              </a:rPr>
              <a:t>    </a:t>
            </a:r>
            <a:r>
              <a:rPr lang="en-US" altLang="zh-TW" dirty="0" err="1">
                <a:solidFill>
                  <a:schemeClr val="bg1">
                    <a:lumMod val="10000"/>
                  </a:schemeClr>
                </a:solidFill>
              </a:rPr>
              <a:t>fp</a:t>
            </a:r>
            <a:r>
              <a:rPr lang="en-US" altLang="zh-TW" dirty="0">
                <a:solidFill>
                  <a:schemeClr val="bg1">
                    <a:lumMod val="10000"/>
                  </a:schemeClr>
                </a:solidFill>
              </a:rPr>
              <a:t> = open("myfile.txt", "r")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altLang="zh-TW" dirty="0">
                <a:solidFill>
                  <a:schemeClr val="bg1">
                    <a:lumMod val="10000"/>
                  </a:schemeClr>
                </a:solidFill>
              </a:rPr>
              <a:t>    print(</a:t>
            </a:r>
            <a:r>
              <a:rPr lang="en-US" altLang="zh-TW" dirty="0" err="1">
                <a:solidFill>
                  <a:schemeClr val="bg1">
                    <a:lumMod val="10000"/>
                  </a:schemeClr>
                </a:solidFill>
              </a:rPr>
              <a:t>fp.read</a:t>
            </a:r>
            <a:r>
              <a:rPr lang="en-US" altLang="zh-TW" dirty="0">
                <a:solidFill>
                  <a:schemeClr val="bg1">
                    <a:lumMod val="10000"/>
                  </a:schemeClr>
                </a:solidFill>
              </a:rPr>
              <a:t>())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altLang="zh-TW" dirty="0">
                <a:solidFill>
                  <a:schemeClr val="bg1">
                    <a:lumMod val="10000"/>
                  </a:schemeClr>
                </a:solidFill>
              </a:rPr>
              <a:t>    </a:t>
            </a:r>
            <a:r>
              <a:rPr lang="en-US" altLang="zh-TW" dirty="0" err="1">
                <a:solidFill>
                  <a:schemeClr val="bg1">
                    <a:lumMod val="10000"/>
                  </a:schemeClr>
                </a:solidFill>
              </a:rPr>
              <a:t>fp.close</a:t>
            </a:r>
            <a:r>
              <a:rPr lang="en-US" altLang="zh-TW" dirty="0">
                <a:solidFill>
                  <a:schemeClr val="bg1">
                    <a:lumMod val="10000"/>
                  </a:schemeClr>
                </a:solidFill>
              </a:rPr>
              <a:t>()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lang="en-US" altLang="zh-TW" dirty="0">
              <a:solidFill>
                <a:schemeClr val="bg1">
                  <a:lumMod val="10000"/>
                </a:schemeClr>
              </a:solidFill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zh-TW" sz="800" b="1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#</a:t>
            </a:r>
            <a:r>
              <a:rPr kumimoji="0" lang="zh-TW" altLang="en-US" sz="800" b="1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一到多個</a:t>
            </a:r>
            <a:r>
              <a:rPr kumimoji="0" lang="en-US" altLang="zh-TW" sz="800" b="1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except</a:t>
            </a:r>
            <a:r>
              <a:rPr kumimoji="0" lang="zh-TW" altLang="en-US" sz="800" b="1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來</a:t>
            </a:r>
            <a:r>
              <a:rPr lang="zh-TW" altLang="en-US" sz="800" b="1" dirty="0">
                <a:solidFill>
                  <a:srgbClr val="FFFFFF">
                    <a:lumMod val="65000"/>
                  </a:srgbClr>
                </a:solidFill>
                <a:latin typeface="Arial"/>
                <a:cs typeface="Arial"/>
                <a:sym typeface="Arial"/>
              </a:rPr>
              <a:t>處理不同類型的例外</a:t>
            </a:r>
            <a:endParaRPr kumimoji="0" lang="it-IT" altLang="zh-TW" b="1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10000"/>
                </a:schemeClr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it-IT" altLang="zh-TW" dirty="0">
                <a:solidFill>
                  <a:srgbClr val="FF0000"/>
                </a:solidFill>
              </a:rPr>
              <a:t>except</a:t>
            </a:r>
            <a:r>
              <a:rPr lang="it-IT" altLang="zh-TW" dirty="0">
                <a:solidFill>
                  <a:schemeClr val="bg1">
                    <a:lumMod val="10000"/>
                  </a:schemeClr>
                </a:solidFill>
              </a:rPr>
              <a:t> FileNotFoundError: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it-IT" altLang="zh-TW" dirty="0">
                <a:solidFill>
                  <a:schemeClr val="bg1">
                    <a:lumMod val="10000"/>
                  </a:schemeClr>
                </a:solidFill>
              </a:rPr>
              <a:t>    print("</a:t>
            </a:r>
            <a:r>
              <a:rPr lang="zh-TW" altLang="en-US" dirty="0">
                <a:solidFill>
                  <a:schemeClr val="bg1">
                    <a:lumMod val="10000"/>
                  </a:schemeClr>
                </a:solidFill>
              </a:rPr>
              <a:t>錯誤</a:t>
            </a:r>
            <a:r>
              <a:rPr lang="en-US" altLang="zh-TW" dirty="0">
                <a:solidFill>
                  <a:schemeClr val="bg1">
                    <a:lumMod val="10000"/>
                  </a:schemeClr>
                </a:solidFill>
              </a:rPr>
              <a:t>: </a:t>
            </a:r>
            <a:r>
              <a:rPr lang="it-IT" altLang="zh-TW" dirty="0">
                <a:solidFill>
                  <a:schemeClr val="bg1">
                    <a:lumMod val="10000"/>
                  </a:schemeClr>
                </a:solidFill>
              </a:rPr>
              <a:t>myfile.txt</a:t>
            </a:r>
            <a:r>
              <a:rPr lang="zh-TW" altLang="en-US" dirty="0">
                <a:solidFill>
                  <a:schemeClr val="bg1">
                    <a:lumMod val="10000"/>
                  </a:schemeClr>
                </a:solidFill>
              </a:rPr>
              <a:t>檔案不存在</a:t>
            </a:r>
            <a:r>
              <a:rPr lang="en-US" altLang="zh-TW" dirty="0">
                <a:solidFill>
                  <a:schemeClr val="bg1">
                    <a:lumMod val="10000"/>
                  </a:schemeClr>
                </a:solidFill>
              </a:rPr>
              <a:t>!")</a:t>
            </a:r>
            <a:endParaRPr lang="it-IT" altLang="zh-TW" dirty="0">
              <a:solidFill>
                <a:schemeClr val="bg1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33904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4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6549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solidFill>
                  <a:schemeClr val="dk1"/>
                </a:solidFill>
              </a:rPr>
              <a:t>容器型態</a:t>
            </a:r>
            <a:endParaRPr dirty="0"/>
          </a:p>
        </p:txBody>
      </p:sp>
      <p:sp>
        <p:nvSpPr>
          <p:cNvPr id="461" name="Google Shape;461;p46"/>
          <p:cNvSpPr txBox="1">
            <a:spLocks noGrp="1"/>
          </p:cNvSpPr>
          <p:nvPr>
            <p:ph type="subTitle" idx="3"/>
          </p:nvPr>
        </p:nvSpPr>
        <p:spPr>
          <a:xfrm>
            <a:off x="4572000" y="1635021"/>
            <a:ext cx="961355" cy="40836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800" dirty="0"/>
              <a:t>串列</a:t>
            </a:r>
            <a:endParaRPr lang="en" sz="1800" dirty="0"/>
          </a:p>
        </p:txBody>
      </p:sp>
      <p:grpSp>
        <p:nvGrpSpPr>
          <p:cNvPr id="478" name="Google Shape;478;p46"/>
          <p:cNvGrpSpPr/>
          <p:nvPr/>
        </p:nvGrpSpPr>
        <p:grpSpPr>
          <a:xfrm flipH="1">
            <a:off x="7997345" y="334717"/>
            <a:ext cx="853322" cy="1051142"/>
            <a:chOff x="713107" y="470967"/>
            <a:chExt cx="853322" cy="1051142"/>
          </a:xfrm>
        </p:grpSpPr>
        <p:sp>
          <p:nvSpPr>
            <p:cNvPr id="479" name="Google Shape;479;p46"/>
            <p:cNvSpPr/>
            <p:nvPr/>
          </p:nvSpPr>
          <p:spPr>
            <a:xfrm>
              <a:off x="1039508" y="470967"/>
              <a:ext cx="526922" cy="1051142"/>
            </a:xfrm>
            <a:custGeom>
              <a:avLst/>
              <a:gdLst/>
              <a:ahLst/>
              <a:cxnLst/>
              <a:rect l="l" t="t" r="r" b="b"/>
              <a:pathLst>
                <a:path w="7502" h="14965" extrusionOk="0">
                  <a:moveTo>
                    <a:pt x="0" y="0"/>
                  </a:moveTo>
                  <a:lnTo>
                    <a:pt x="0" y="14964"/>
                  </a:lnTo>
                  <a:cubicBezTo>
                    <a:pt x="4141" y="14964"/>
                    <a:pt x="7502" y="11625"/>
                    <a:pt x="7502" y="7484"/>
                  </a:cubicBezTo>
                  <a:cubicBezTo>
                    <a:pt x="7502" y="3339"/>
                    <a:pt x="4141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46"/>
            <p:cNvSpPr/>
            <p:nvPr/>
          </p:nvSpPr>
          <p:spPr>
            <a:xfrm>
              <a:off x="713107" y="669082"/>
              <a:ext cx="653700" cy="654918"/>
            </a:xfrm>
            <a:custGeom>
              <a:avLst/>
              <a:gdLst/>
              <a:ahLst/>
              <a:cxnLst/>
              <a:rect l="l" t="t" r="r" b="b"/>
              <a:pathLst>
                <a:path w="9307" h="9324" extrusionOk="0">
                  <a:moveTo>
                    <a:pt x="4647" y="1"/>
                  </a:moveTo>
                  <a:cubicBezTo>
                    <a:pt x="2076" y="1"/>
                    <a:pt x="1" y="2093"/>
                    <a:pt x="1" y="4664"/>
                  </a:cubicBezTo>
                  <a:cubicBezTo>
                    <a:pt x="1" y="7236"/>
                    <a:pt x="2076" y="9324"/>
                    <a:pt x="4647" y="9324"/>
                  </a:cubicBezTo>
                  <a:cubicBezTo>
                    <a:pt x="7237" y="9324"/>
                    <a:pt x="9307" y="7236"/>
                    <a:pt x="9307" y="4664"/>
                  </a:cubicBezTo>
                  <a:cubicBezTo>
                    <a:pt x="9307" y="2093"/>
                    <a:pt x="7237" y="1"/>
                    <a:pt x="46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" name="群組 6">
            <a:extLst>
              <a:ext uri="{FF2B5EF4-FFF2-40B4-BE49-F238E27FC236}">
                <a16:creationId xmlns:a16="http://schemas.microsoft.com/office/drawing/2014/main" id="{A1F18954-7EE0-FAF8-5896-22BD869D3E70}"/>
              </a:ext>
            </a:extLst>
          </p:cNvPr>
          <p:cNvGrpSpPr/>
          <p:nvPr/>
        </p:nvGrpSpPr>
        <p:grpSpPr>
          <a:xfrm>
            <a:off x="3883066" y="1635021"/>
            <a:ext cx="468873" cy="408366"/>
            <a:chOff x="5858925" y="1666800"/>
            <a:chExt cx="630000" cy="548700"/>
          </a:xfrm>
        </p:grpSpPr>
        <p:sp>
          <p:nvSpPr>
            <p:cNvPr id="8" name="Google Shape;464;p46">
              <a:extLst>
                <a:ext uri="{FF2B5EF4-FFF2-40B4-BE49-F238E27FC236}">
                  <a16:creationId xmlns:a16="http://schemas.microsoft.com/office/drawing/2014/main" id="{35C0F6EC-383C-D352-F3C8-38313E2FE8CA}"/>
                </a:ext>
              </a:extLst>
            </p:cNvPr>
            <p:cNvSpPr/>
            <p:nvPr/>
          </p:nvSpPr>
          <p:spPr>
            <a:xfrm>
              <a:off x="5858925" y="1666800"/>
              <a:ext cx="630000" cy="5487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" name="Google Shape;465;p46">
              <a:extLst>
                <a:ext uri="{FF2B5EF4-FFF2-40B4-BE49-F238E27FC236}">
                  <a16:creationId xmlns:a16="http://schemas.microsoft.com/office/drawing/2014/main" id="{3A659B19-4D51-7F4D-8BD1-594D3DC0F63F}"/>
                </a:ext>
              </a:extLst>
            </p:cNvPr>
            <p:cNvGrpSpPr/>
            <p:nvPr/>
          </p:nvGrpSpPr>
          <p:grpSpPr>
            <a:xfrm>
              <a:off x="5998704" y="1770849"/>
              <a:ext cx="350431" cy="339887"/>
              <a:chOff x="3270675" y="841800"/>
              <a:chExt cx="497700" cy="482725"/>
            </a:xfrm>
          </p:grpSpPr>
          <p:sp>
            <p:nvSpPr>
              <p:cNvPr id="10" name="Google Shape;466;p46">
                <a:extLst>
                  <a:ext uri="{FF2B5EF4-FFF2-40B4-BE49-F238E27FC236}">
                    <a16:creationId xmlns:a16="http://schemas.microsoft.com/office/drawing/2014/main" id="{AB610C1A-01A5-9296-78A7-A782E5005AD4}"/>
                  </a:ext>
                </a:extLst>
              </p:cNvPr>
              <p:cNvSpPr/>
              <p:nvPr/>
            </p:nvSpPr>
            <p:spPr>
              <a:xfrm>
                <a:off x="3270675" y="902000"/>
                <a:ext cx="447125" cy="422525"/>
              </a:xfrm>
              <a:custGeom>
                <a:avLst/>
                <a:gdLst/>
                <a:ahLst/>
                <a:cxnLst/>
                <a:rect l="l" t="t" r="r" b="b"/>
                <a:pathLst>
                  <a:path w="17885" h="16901" extrusionOk="0">
                    <a:moveTo>
                      <a:pt x="3454" y="0"/>
                    </a:moveTo>
                    <a:cubicBezTo>
                      <a:pt x="3343" y="0"/>
                      <a:pt x="3231" y="40"/>
                      <a:pt x="3141" y="122"/>
                    </a:cubicBezTo>
                    <a:cubicBezTo>
                      <a:pt x="1160" y="1940"/>
                      <a:pt x="0" y="4548"/>
                      <a:pt x="0" y="7246"/>
                    </a:cubicBezTo>
                    <a:cubicBezTo>
                      <a:pt x="0" y="12579"/>
                      <a:pt x="4325" y="16900"/>
                      <a:pt x="9657" y="16900"/>
                    </a:cubicBezTo>
                    <a:cubicBezTo>
                      <a:pt x="10907" y="16900"/>
                      <a:pt x="12175" y="16662"/>
                      <a:pt x="13331" y="16178"/>
                    </a:cubicBezTo>
                    <a:cubicBezTo>
                      <a:pt x="15126" y="15434"/>
                      <a:pt x="16659" y="14169"/>
                      <a:pt x="17728" y="12546"/>
                    </a:cubicBezTo>
                    <a:cubicBezTo>
                      <a:pt x="17884" y="12305"/>
                      <a:pt x="17788" y="11983"/>
                      <a:pt x="17526" y="11866"/>
                    </a:cubicBezTo>
                    <a:lnTo>
                      <a:pt x="9158" y="8171"/>
                    </a:lnTo>
                    <a:cubicBezTo>
                      <a:pt x="9016" y="8108"/>
                      <a:pt x="8896" y="8005"/>
                      <a:pt x="8811" y="7876"/>
                    </a:cubicBezTo>
                    <a:lnTo>
                      <a:pt x="8405" y="7246"/>
                    </a:lnTo>
                    <a:lnTo>
                      <a:pt x="3846" y="212"/>
                    </a:lnTo>
                    <a:cubicBezTo>
                      <a:pt x="3756" y="73"/>
                      <a:pt x="3606" y="0"/>
                      <a:pt x="345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1" name="Google Shape;467;p46">
                <a:extLst>
                  <a:ext uri="{FF2B5EF4-FFF2-40B4-BE49-F238E27FC236}">
                    <a16:creationId xmlns:a16="http://schemas.microsoft.com/office/drawing/2014/main" id="{F0521139-4069-D2EC-2E40-356F1205C595}"/>
                  </a:ext>
                </a:extLst>
              </p:cNvPr>
              <p:cNvSpPr/>
              <p:nvPr/>
            </p:nvSpPr>
            <p:spPr>
              <a:xfrm>
                <a:off x="3385250" y="841800"/>
                <a:ext cx="279700" cy="220925"/>
              </a:xfrm>
              <a:custGeom>
                <a:avLst/>
                <a:gdLst/>
                <a:ahLst/>
                <a:cxnLst/>
                <a:rect l="l" t="t" r="r" b="b"/>
                <a:pathLst>
                  <a:path w="11188" h="8837" extrusionOk="0">
                    <a:moveTo>
                      <a:pt x="5070" y="0"/>
                    </a:moveTo>
                    <a:cubicBezTo>
                      <a:pt x="3434" y="0"/>
                      <a:pt x="1792" y="415"/>
                      <a:pt x="308" y="1256"/>
                    </a:cubicBezTo>
                    <a:cubicBezTo>
                      <a:pt x="76" y="1388"/>
                      <a:pt x="1" y="1690"/>
                      <a:pt x="148" y="1912"/>
                    </a:cubicBezTo>
                    <a:lnTo>
                      <a:pt x="4532" y="8676"/>
                    </a:lnTo>
                    <a:cubicBezTo>
                      <a:pt x="4601" y="8781"/>
                      <a:pt x="4714" y="8837"/>
                      <a:pt x="4828" y="8837"/>
                    </a:cubicBezTo>
                    <a:cubicBezTo>
                      <a:pt x="4919" y="8837"/>
                      <a:pt x="5010" y="8802"/>
                      <a:pt x="5081" y="8730"/>
                    </a:cubicBezTo>
                    <a:lnTo>
                      <a:pt x="10992" y="2683"/>
                    </a:lnTo>
                    <a:cubicBezTo>
                      <a:pt x="11187" y="2482"/>
                      <a:pt x="11163" y="2156"/>
                      <a:pt x="10940" y="1988"/>
                    </a:cubicBezTo>
                    <a:cubicBezTo>
                      <a:pt x="9218" y="670"/>
                      <a:pt x="7149" y="0"/>
                      <a:pt x="507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2" name="Google Shape;468;p46">
                <a:extLst>
                  <a:ext uri="{FF2B5EF4-FFF2-40B4-BE49-F238E27FC236}">
                    <a16:creationId xmlns:a16="http://schemas.microsoft.com/office/drawing/2014/main" id="{3173E5AC-D7EC-2DAC-1667-3FA0835D3F09}"/>
                  </a:ext>
                </a:extLst>
              </p:cNvPr>
              <p:cNvSpPr/>
              <p:nvPr/>
            </p:nvSpPr>
            <p:spPr>
              <a:xfrm>
                <a:off x="3530100" y="924750"/>
                <a:ext cx="238275" cy="250200"/>
              </a:xfrm>
              <a:custGeom>
                <a:avLst/>
                <a:gdLst/>
                <a:ahLst/>
                <a:cxnLst/>
                <a:rect l="l" t="t" r="r" b="b"/>
                <a:pathLst>
                  <a:path w="9531" h="10008" extrusionOk="0">
                    <a:moveTo>
                      <a:pt x="6350" y="1"/>
                    </a:moveTo>
                    <a:cubicBezTo>
                      <a:pt x="6230" y="1"/>
                      <a:pt x="6108" y="47"/>
                      <a:pt x="6017" y="142"/>
                    </a:cubicBezTo>
                    <a:lnTo>
                      <a:pt x="172" y="6123"/>
                    </a:lnTo>
                    <a:cubicBezTo>
                      <a:pt x="0" y="6297"/>
                      <a:pt x="57" y="6589"/>
                      <a:pt x="283" y="6689"/>
                    </a:cubicBezTo>
                    <a:lnTo>
                      <a:pt x="7706" y="9968"/>
                    </a:lnTo>
                    <a:cubicBezTo>
                      <a:pt x="7767" y="9995"/>
                      <a:pt x="7830" y="10007"/>
                      <a:pt x="7893" y="10007"/>
                    </a:cubicBezTo>
                    <a:cubicBezTo>
                      <a:pt x="8082" y="10007"/>
                      <a:pt x="8261" y="9890"/>
                      <a:pt x="8329" y="9700"/>
                    </a:cubicBezTo>
                    <a:cubicBezTo>
                      <a:pt x="9531" y="6463"/>
                      <a:pt x="8913" y="2828"/>
                      <a:pt x="6706" y="169"/>
                    </a:cubicBezTo>
                    <a:cubicBezTo>
                      <a:pt x="6615" y="57"/>
                      <a:pt x="6483" y="1"/>
                      <a:pt x="635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</p:grpSp>
      </p:grpSp>
      <p:sp>
        <p:nvSpPr>
          <p:cNvPr id="14" name="Google Shape;461;p46">
            <a:extLst>
              <a:ext uri="{FF2B5EF4-FFF2-40B4-BE49-F238E27FC236}">
                <a16:creationId xmlns:a16="http://schemas.microsoft.com/office/drawing/2014/main" id="{FC155E61-40DF-42F9-EAF4-2807C70AF860}"/>
              </a:ext>
            </a:extLst>
          </p:cNvPr>
          <p:cNvSpPr txBox="1">
            <a:spLocks/>
          </p:cNvSpPr>
          <p:nvPr/>
        </p:nvSpPr>
        <p:spPr>
          <a:xfrm>
            <a:off x="4572000" y="2295241"/>
            <a:ext cx="961355" cy="4083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nton"/>
              <a:buNone/>
              <a:defRPr sz="24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/>
            <a:r>
              <a:rPr lang="zh-TW" altLang="en-US" sz="1800" dirty="0"/>
              <a:t>字典</a:t>
            </a:r>
            <a:endParaRPr lang="en" sz="1800" dirty="0"/>
          </a:p>
        </p:txBody>
      </p: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65C2A43F-81AB-2457-0756-6384F28D7612}"/>
              </a:ext>
            </a:extLst>
          </p:cNvPr>
          <p:cNvGrpSpPr/>
          <p:nvPr/>
        </p:nvGrpSpPr>
        <p:grpSpPr>
          <a:xfrm>
            <a:off x="3883066" y="2295241"/>
            <a:ext cx="468873" cy="408366"/>
            <a:chOff x="5858925" y="1666800"/>
            <a:chExt cx="630000" cy="548700"/>
          </a:xfrm>
        </p:grpSpPr>
        <p:sp>
          <p:nvSpPr>
            <p:cNvPr id="16" name="Google Shape;464;p46">
              <a:extLst>
                <a:ext uri="{FF2B5EF4-FFF2-40B4-BE49-F238E27FC236}">
                  <a16:creationId xmlns:a16="http://schemas.microsoft.com/office/drawing/2014/main" id="{0180BE12-F533-319D-3D44-D6615CA70084}"/>
                </a:ext>
              </a:extLst>
            </p:cNvPr>
            <p:cNvSpPr/>
            <p:nvPr/>
          </p:nvSpPr>
          <p:spPr>
            <a:xfrm>
              <a:off x="5858925" y="1666800"/>
              <a:ext cx="630000" cy="5487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" name="Google Shape;465;p46">
              <a:extLst>
                <a:ext uri="{FF2B5EF4-FFF2-40B4-BE49-F238E27FC236}">
                  <a16:creationId xmlns:a16="http://schemas.microsoft.com/office/drawing/2014/main" id="{B2BE8A87-41CC-050C-FA33-6F2C6E4F1CFE}"/>
                </a:ext>
              </a:extLst>
            </p:cNvPr>
            <p:cNvGrpSpPr/>
            <p:nvPr/>
          </p:nvGrpSpPr>
          <p:grpSpPr>
            <a:xfrm>
              <a:off x="5998704" y="1770849"/>
              <a:ext cx="350431" cy="339887"/>
              <a:chOff x="3270675" y="841800"/>
              <a:chExt cx="497700" cy="482725"/>
            </a:xfrm>
          </p:grpSpPr>
          <p:sp>
            <p:nvSpPr>
              <p:cNvPr id="18" name="Google Shape;466;p46">
                <a:extLst>
                  <a:ext uri="{FF2B5EF4-FFF2-40B4-BE49-F238E27FC236}">
                    <a16:creationId xmlns:a16="http://schemas.microsoft.com/office/drawing/2014/main" id="{85F163E2-471D-E3E1-5967-56CA574C539E}"/>
                  </a:ext>
                </a:extLst>
              </p:cNvPr>
              <p:cNvSpPr/>
              <p:nvPr/>
            </p:nvSpPr>
            <p:spPr>
              <a:xfrm>
                <a:off x="3270675" y="902000"/>
                <a:ext cx="447125" cy="422525"/>
              </a:xfrm>
              <a:custGeom>
                <a:avLst/>
                <a:gdLst/>
                <a:ahLst/>
                <a:cxnLst/>
                <a:rect l="l" t="t" r="r" b="b"/>
                <a:pathLst>
                  <a:path w="17885" h="16901" extrusionOk="0">
                    <a:moveTo>
                      <a:pt x="3454" y="0"/>
                    </a:moveTo>
                    <a:cubicBezTo>
                      <a:pt x="3343" y="0"/>
                      <a:pt x="3231" y="40"/>
                      <a:pt x="3141" y="122"/>
                    </a:cubicBezTo>
                    <a:cubicBezTo>
                      <a:pt x="1160" y="1940"/>
                      <a:pt x="0" y="4548"/>
                      <a:pt x="0" y="7246"/>
                    </a:cubicBezTo>
                    <a:cubicBezTo>
                      <a:pt x="0" y="12579"/>
                      <a:pt x="4325" y="16900"/>
                      <a:pt x="9657" y="16900"/>
                    </a:cubicBezTo>
                    <a:cubicBezTo>
                      <a:pt x="10907" y="16900"/>
                      <a:pt x="12175" y="16662"/>
                      <a:pt x="13331" y="16178"/>
                    </a:cubicBezTo>
                    <a:cubicBezTo>
                      <a:pt x="15126" y="15434"/>
                      <a:pt x="16659" y="14169"/>
                      <a:pt x="17728" y="12546"/>
                    </a:cubicBezTo>
                    <a:cubicBezTo>
                      <a:pt x="17884" y="12305"/>
                      <a:pt x="17788" y="11983"/>
                      <a:pt x="17526" y="11866"/>
                    </a:cubicBezTo>
                    <a:lnTo>
                      <a:pt x="9158" y="8171"/>
                    </a:lnTo>
                    <a:cubicBezTo>
                      <a:pt x="9016" y="8108"/>
                      <a:pt x="8896" y="8005"/>
                      <a:pt x="8811" y="7876"/>
                    </a:cubicBezTo>
                    <a:lnTo>
                      <a:pt x="8405" y="7246"/>
                    </a:lnTo>
                    <a:lnTo>
                      <a:pt x="3846" y="212"/>
                    </a:lnTo>
                    <a:cubicBezTo>
                      <a:pt x="3756" y="73"/>
                      <a:pt x="3606" y="0"/>
                      <a:pt x="345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9" name="Google Shape;467;p46">
                <a:extLst>
                  <a:ext uri="{FF2B5EF4-FFF2-40B4-BE49-F238E27FC236}">
                    <a16:creationId xmlns:a16="http://schemas.microsoft.com/office/drawing/2014/main" id="{966C6D83-1670-DC0E-879A-AE8FBDE3F232}"/>
                  </a:ext>
                </a:extLst>
              </p:cNvPr>
              <p:cNvSpPr/>
              <p:nvPr/>
            </p:nvSpPr>
            <p:spPr>
              <a:xfrm>
                <a:off x="3385250" y="841800"/>
                <a:ext cx="279700" cy="220925"/>
              </a:xfrm>
              <a:custGeom>
                <a:avLst/>
                <a:gdLst/>
                <a:ahLst/>
                <a:cxnLst/>
                <a:rect l="l" t="t" r="r" b="b"/>
                <a:pathLst>
                  <a:path w="11188" h="8837" extrusionOk="0">
                    <a:moveTo>
                      <a:pt x="5070" y="0"/>
                    </a:moveTo>
                    <a:cubicBezTo>
                      <a:pt x="3434" y="0"/>
                      <a:pt x="1792" y="415"/>
                      <a:pt x="308" y="1256"/>
                    </a:cubicBezTo>
                    <a:cubicBezTo>
                      <a:pt x="76" y="1388"/>
                      <a:pt x="1" y="1690"/>
                      <a:pt x="148" y="1912"/>
                    </a:cubicBezTo>
                    <a:lnTo>
                      <a:pt x="4532" y="8676"/>
                    </a:lnTo>
                    <a:cubicBezTo>
                      <a:pt x="4601" y="8781"/>
                      <a:pt x="4714" y="8837"/>
                      <a:pt x="4828" y="8837"/>
                    </a:cubicBezTo>
                    <a:cubicBezTo>
                      <a:pt x="4919" y="8837"/>
                      <a:pt x="5010" y="8802"/>
                      <a:pt x="5081" y="8730"/>
                    </a:cubicBezTo>
                    <a:lnTo>
                      <a:pt x="10992" y="2683"/>
                    </a:lnTo>
                    <a:cubicBezTo>
                      <a:pt x="11187" y="2482"/>
                      <a:pt x="11163" y="2156"/>
                      <a:pt x="10940" y="1988"/>
                    </a:cubicBezTo>
                    <a:cubicBezTo>
                      <a:pt x="9218" y="670"/>
                      <a:pt x="7149" y="0"/>
                      <a:pt x="507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20" name="Google Shape;468;p46">
                <a:extLst>
                  <a:ext uri="{FF2B5EF4-FFF2-40B4-BE49-F238E27FC236}">
                    <a16:creationId xmlns:a16="http://schemas.microsoft.com/office/drawing/2014/main" id="{065AB199-F6A6-2801-FCAD-9DF0198FAE98}"/>
                  </a:ext>
                </a:extLst>
              </p:cNvPr>
              <p:cNvSpPr/>
              <p:nvPr/>
            </p:nvSpPr>
            <p:spPr>
              <a:xfrm>
                <a:off x="3530100" y="924750"/>
                <a:ext cx="238275" cy="250200"/>
              </a:xfrm>
              <a:custGeom>
                <a:avLst/>
                <a:gdLst/>
                <a:ahLst/>
                <a:cxnLst/>
                <a:rect l="l" t="t" r="r" b="b"/>
                <a:pathLst>
                  <a:path w="9531" h="10008" extrusionOk="0">
                    <a:moveTo>
                      <a:pt x="6350" y="1"/>
                    </a:moveTo>
                    <a:cubicBezTo>
                      <a:pt x="6230" y="1"/>
                      <a:pt x="6108" y="47"/>
                      <a:pt x="6017" y="142"/>
                    </a:cubicBezTo>
                    <a:lnTo>
                      <a:pt x="172" y="6123"/>
                    </a:lnTo>
                    <a:cubicBezTo>
                      <a:pt x="0" y="6297"/>
                      <a:pt x="57" y="6589"/>
                      <a:pt x="283" y="6689"/>
                    </a:cubicBezTo>
                    <a:lnTo>
                      <a:pt x="7706" y="9968"/>
                    </a:lnTo>
                    <a:cubicBezTo>
                      <a:pt x="7767" y="9995"/>
                      <a:pt x="7830" y="10007"/>
                      <a:pt x="7893" y="10007"/>
                    </a:cubicBezTo>
                    <a:cubicBezTo>
                      <a:pt x="8082" y="10007"/>
                      <a:pt x="8261" y="9890"/>
                      <a:pt x="8329" y="9700"/>
                    </a:cubicBezTo>
                    <a:cubicBezTo>
                      <a:pt x="9531" y="6463"/>
                      <a:pt x="8913" y="2828"/>
                      <a:pt x="6706" y="169"/>
                    </a:cubicBezTo>
                    <a:cubicBezTo>
                      <a:pt x="6615" y="57"/>
                      <a:pt x="6483" y="1"/>
                      <a:pt x="635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</p:grpSp>
      </p:grpSp>
      <p:sp>
        <p:nvSpPr>
          <p:cNvPr id="21" name="Google Shape;461;p46">
            <a:extLst>
              <a:ext uri="{FF2B5EF4-FFF2-40B4-BE49-F238E27FC236}">
                <a16:creationId xmlns:a16="http://schemas.microsoft.com/office/drawing/2014/main" id="{0B911225-7AA3-7A6F-E0D9-DE39B978E228}"/>
              </a:ext>
            </a:extLst>
          </p:cNvPr>
          <p:cNvSpPr txBox="1">
            <a:spLocks/>
          </p:cNvSpPr>
          <p:nvPr/>
        </p:nvSpPr>
        <p:spPr>
          <a:xfrm>
            <a:off x="4572000" y="2955461"/>
            <a:ext cx="961355" cy="4083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nton"/>
              <a:buNone/>
              <a:defRPr sz="24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/>
            <a:r>
              <a:rPr lang="zh-TW" altLang="en-US" sz="1800" dirty="0"/>
              <a:t>集合</a:t>
            </a:r>
            <a:endParaRPr lang="en" sz="1800" dirty="0"/>
          </a:p>
        </p:txBody>
      </p: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7AB4BB96-2897-4310-F77F-B2E226B02BCA}"/>
              </a:ext>
            </a:extLst>
          </p:cNvPr>
          <p:cNvGrpSpPr/>
          <p:nvPr/>
        </p:nvGrpSpPr>
        <p:grpSpPr>
          <a:xfrm>
            <a:off x="3883066" y="2955461"/>
            <a:ext cx="468873" cy="408366"/>
            <a:chOff x="5858925" y="1666800"/>
            <a:chExt cx="630000" cy="548700"/>
          </a:xfrm>
        </p:grpSpPr>
        <p:sp>
          <p:nvSpPr>
            <p:cNvPr id="23" name="Google Shape;464;p46">
              <a:extLst>
                <a:ext uri="{FF2B5EF4-FFF2-40B4-BE49-F238E27FC236}">
                  <a16:creationId xmlns:a16="http://schemas.microsoft.com/office/drawing/2014/main" id="{BE807218-12DA-37A5-0342-BB8E6375252F}"/>
                </a:ext>
              </a:extLst>
            </p:cNvPr>
            <p:cNvSpPr/>
            <p:nvPr/>
          </p:nvSpPr>
          <p:spPr>
            <a:xfrm>
              <a:off x="5858925" y="1666800"/>
              <a:ext cx="630000" cy="5487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" name="Google Shape;465;p46">
              <a:extLst>
                <a:ext uri="{FF2B5EF4-FFF2-40B4-BE49-F238E27FC236}">
                  <a16:creationId xmlns:a16="http://schemas.microsoft.com/office/drawing/2014/main" id="{5FA00057-170C-7023-7E3D-E01A4A66D084}"/>
                </a:ext>
              </a:extLst>
            </p:cNvPr>
            <p:cNvGrpSpPr/>
            <p:nvPr/>
          </p:nvGrpSpPr>
          <p:grpSpPr>
            <a:xfrm>
              <a:off x="5998704" y="1770849"/>
              <a:ext cx="350431" cy="339887"/>
              <a:chOff x="3270675" y="841800"/>
              <a:chExt cx="497700" cy="482725"/>
            </a:xfrm>
          </p:grpSpPr>
          <p:sp>
            <p:nvSpPr>
              <p:cNvPr id="25" name="Google Shape;466;p46">
                <a:extLst>
                  <a:ext uri="{FF2B5EF4-FFF2-40B4-BE49-F238E27FC236}">
                    <a16:creationId xmlns:a16="http://schemas.microsoft.com/office/drawing/2014/main" id="{A7AC017B-5EE2-AC42-1147-6070E41A559C}"/>
                  </a:ext>
                </a:extLst>
              </p:cNvPr>
              <p:cNvSpPr/>
              <p:nvPr/>
            </p:nvSpPr>
            <p:spPr>
              <a:xfrm>
                <a:off x="3270675" y="902000"/>
                <a:ext cx="447125" cy="422525"/>
              </a:xfrm>
              <a:custGeom>
                <a:avLst/>
                <a:gdLst/>
                <a:ahLst/>
                <a:cxnLst/>
                <a:rect l="l" t="t" r="r" b="b"/>
                <a:pathLst>
                  <a:path w="17885" h="16901" extrusionOk="0">
                    <a:moveTo>
                      <a:pt x="3454" y="0"/>
                    </a:moveTo>
                    <a:cubicBezTo>
                      <a:pt x="3343" y="0"/>
                      <a:pt x="3231" y="40"/>
                      <a:pt x="3141" y="122"/>
                    </a:cubicBezTo>
                    <a:cubicBezTo>
                      <a:pt x="1160" y="1940"/>
                      <a:pt x="0" y="4548"/>
                      <a:pt x="0" y="7246"/>
                    </a:cubicBezTo>
                    <a:cubicBezTo>
                      <a:pt x="0" y="12579"/>
                      <a:pt x="4325" y="16900"/>
                      <a:pt x="9657" y="16900"/>
                    </a:cubicBezTo>
                    <a:cubicBezTo>
                      <a:pt x="10907" y="16900"/>
                      <a:pt x="12175" y="16662"/>
                      <a:pt x="13331" y="16178"/>
                    </a:cubicBezTo>
                    <a:cubicBezTo>
                      <a:pt x="15126" y="15434"/>
                      <a:pt x="16659" y="14169"/>
                      <a:pt x="17728" y="12546"/>
                    </a:cubicBezTo>
                    <a:cubicBezTo>
                      <a:pt x="17884" y="12305"/>
                      <a:pt x="17788" y="11983"/>
                      <a:pt x="17526" y="11866"/>
                    </a:cubicBezTo>
                    <a:lnTo>
                      <a:pt x="9158" y="8171"/>
                    </a:lnTo>
                    <a:cubicBezTo>
                      <a:pt x="9016" y="8108"/>
                      <a:pt x="8896" y="8005"/>
                      <a:pt x="8811" y="7876"/>
                    </a:cubicBezTo>
                    <a:lnTo>
                      <a:pt x="8405" y="7246"/>
                    </a:lnTo>
                    <a:lnTo>
                      <a:pt x="3846" y="212"/>
                    </a:lnTo>
                    <a:cubicBezTo>
                      <a:pt x="3756" y="73"/>
                      <a:pt x="3606" y="0"/>
                      <a:pt x="345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26" name="Google Shape;467;p46">
                <a:extLst>
                  <a:ext uri="{FF2B5EF4-FFF2-40B4-BE49-F238E27FC236}">
                    <a16:creationId xmlns:a16="http://schemas.microsoft.com/office/drawing/2014/main" id="{B8BB221A-BF79-665C-36E0-BF5596824800}"/>
                  </a:ext>
                </a:extLst>
              </p:cNvPr>
              <p:cNvSpPr/>
              <p:nvPr/>
            </p:nvSpPr>
            <p:spPr>
              <a:xfrm>
                <a:off x="3385250" y="841800"/>
                <a:ext cx="279700" cy="220925"/>
              </a:xfrm>
              <a:custGeom>
                <a:avLst/>
                <a:gdLst/>
                <a:ahLst/>
                <a:cxnLst/>
                <a:rect l="l" t="t" r="r" b="b"/>
                <a:pathLst>
                  <a:path w="11188" h="8837" extrusionOk="0">
                    <a:moveTo>
                      <a:pt x="5070" y="0"/>
                    </a:moveTo>
                    <a:cubicBezTo>
                      <a:pt x="3434" y="0"/>
                      <a:pt x="1792" y="415"/>
                      <a:pt x="308" y="1256"/>
                    </a:cubicBezTo>
                    <a:cubicBezTo>
                      <a:pt x="76" y="1388"/>
                      <a:pt x="1" y="1690"/>
                      <a:pt x="148" y="1912"/>
                    </a:cubicBezTo>
                    <a:lnTo>
                      <a:pt x="4532" y="8676"/>
                    </a:lnTo>
                    <a:cubicBezTo>
                      <a:pt x="4601" y="8781"/>
                      <a:pt x="4714" y="8837"/>
                      <a:pt x="4828" y="8837"/>
                    </a:cubicBezTo>
                    <a:cubicBezTo>
                      <a:pt x="4919" y="8837"/>
                      <a:pt x="5010" y="8802"/>
                      <a:pt x="5081" y="8730"/>
                    </a:cubicBezTo>
                    <a:lnTo>
                      <a:pt x="10992" y="2683"/>
                    </a:lnTo>
                    <a:cubicBezTo>
                      <a:pt x="11187" y="2482"/>
                      <a:pt x="11163" y="2156"/>
                      <a:pt x="10940" y="1988"/>
                    </a:cubicBezTo>
                    <a:cubicBezTo>
                      <a:pt x="9218" y="670"/>
                      <a:pt x="7149" y="0"/>
                      <a:pt x="507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27" name="Google Shape;468;p46">
                <a:extLst>
                  <a:ext uri="{FF2B5EF4-FFF2-40B4-BE49-F238E27FC236}">
                    <a16:creationId xmlns:a16="http://schemas.microsoft.com/office/drawing/2014/main" id="{A66CD90A-1AD0-E74F-5E0F-5816024FBA0E}"/>
                  </a:ext>
                </a:extLst>
              </p:cNvPr>
              <p:cNvSpPr/>
              <p:nvPr/>
            </p:nvSpPr>
            <p:spPr>
              <a:xfrm>
                <a:off x="3530100" y="924750"/>
                <a:ext cx="238275" cy="250200"/>
              </a:xfrm>
              <a:custGeom>
                <a:avLst/>
                <a:gdLst/>
                <a:ahLst/>
                <a:cxnLst/>
                <a:rect l="l" t="t" r="r" b="b"/>
                <a:pathLst>
                  <a:path w="9531" h="10008" extrusionOk="0">
                    <a:moveTo>
                      <a:pt x="6350" y="1"/>
                    </a:moveTo>
                    <a:cubicBezTo>
                      <a:pt x="6230" y="1"/>
                      <a:pt x="6108" y="47"/>
                      <a:pt x="6017" y="142"/>
                    </a:cubicBezTo>
                    <a:lnTo>
                      <a:pt x="172" y="6123"/>
                    </a:lnTo>
                    <a:cubicBezTo>
                      <a:pt x="0" y="6297"/>
                      <a:pt x="57" y="6589"/>
                      <a:pt x="283" y="6689"/>
                    </a:cubicBezTo>
                    <a:lnTo>
                      <a:pt x="7706" y="9968"/>
                    </a:lnTo>
                    <a:cubicBezTo>
                      <a:pt x="7767" y="9995"/>
                      <a:pt x="7830" y="10007"/>
                      <a:pt x="7893" y="10007"/>
                    </a:cubicBezTo>
                    <a:cubicBezTo>
                      <a:pt x="8082" y="10007"/>
                      <a:pt x="8261" y="9890"/>
                      <a:pt x="8329" y="9700"/>
                    </a:cubicBezTo>
                    <a:cubicBezTo>
                      <a:pt x="9531" y="6463"/>
                      <a:pt x="8913" y="2828"/>
                      <a:pt x="6706" y="169"/>
                    </a:cubicBezTo>
                    <a:cubicBezTo>
                      <a:pt x="6615" y="57"/>
                      <a:pt x="6483" y="1"/>
                      <a:pt x="635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</p:grpSp>
      </p:grpSp>
      <p:sp>
        <p:nvSpPr>
          <p:cNvPr id="2" name="文字方塊 1">
            <a:extLst>
              <a:ext uri="{FF2B5EF4-FFF2-40B4-BE49-F238E27FC236}">
                <a16:creationId xmlns:a16="http://schemas.microsoft.com/office/drawing/2014/main" id="{7109B02C-D8CB-A63C-E529-CC958597718E}"/>
              </a:ext>
            </a:extLst>
          </p:cNvPr>
          <p:cNvSpPr txBox="1"/>
          <p:nvPr/>
        </p:nvSpPr>
        <p:spPr>
          <a:xfrm>
            <a:off x="8752114" y="4835717"/>
            <a:ext cx="3918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13</a:t>
            </a:r>
            <a:endParaRPr lang="zh-TW" altLang="en-US" dirty="0"/>
          </a:p>
        </p:txBody>
      </p:sp>
      <p:sp>
        <p:nvSpPr>
          <p:cNvPr id="3" name="Google Shape;461;p46">
            <a:extLst>
              <a:ext uri="{FF2B5EF4-FFF2-40B4-BE49-F238E27FC236}">
                <a16:creationId xmlns:a16="http://schemas.microsoft.com/office/drawing/2014/main" id="{DCBEA859-E323-C1BD-DDA8-E3173406F979}"/>
              </a:ext>
            </a:extLst>
          </p:cNvPr>
          <p:cNvSpPr txBox="1">
            <a:spLocks/>
          </p:cNvSpPr>
          <p:nvPr/>
        </p:nvSpPr>
        <p:spPr>
          <a:xfrm>
            <a:off x="4572000" y="3615681"/>
            <a:ext cx="961355" cy="4083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nton"/>
              <a:buNone/>
              <a:defRPr sz="24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/>
            <a:r>
              <a:rPr lang="zh-TW" altLang="en-US" sz="1800" dirty="0"/>
              <a:t>元組</a:t>
            </a:r>
            <a:endParaRPr lang="en" sz="1800" dirty="0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8A9BC472-D954-16B4-D3BD-3E8CE182D457}"/>
              </a:ext>
            </a:extLst>
          </p:cNvPr>
          <p:cNvGrpSpPr/>
          <p:nvPr/>
        </p:nvGrpSpPr>
        <p:grpSpPr>
          <a:xfrm>
            <a:off x="3883066" y="3615681"/>
            <a:ext cx="468873" cy="408366"/>
            <a:chOff x="5858925" y="1666800"/>
            <a:chExt cx="630000" cy="548700"/>
          </a:xfrm>
        </p:grpSpPr>
        <p:sp>
          <p:nvSpPr>
            <p:cNvPr id="5" name="Google Shape;464;p46">
              <a:extLst>
                <a:ext uri="{FF2B5EF4-FFF2-40B4-BE49-F238E27FC236}">
                  <a16:creationId xmlns:a16="http://schemas.microsoft.com/office/drawing/2014/main" id="{D38803CC-2994-E86D-C183-8DA4F7C9B261}"/>
                </a:ext>
              </a:extLst>
            </p:cNvPr>
            <p:cNvSpPr/>
            <p:nvPr/>
          </p:nvSpPr>
          <p:spPr>
            <a:xfrm>
              <a:off x="5858925" y="1666800"/>
              <a:ext cx="630000" cy="5487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" name="Google Shape;465;p46">
              <a:extLst>
                <a:ext uri="{FF2B5EF4-FFF2-40B4-BE49-F238E27FC236}">
                  <a16:creationId xmlns:a16="http://schemas.microsoft.com/office/drawing/2014/main" id="{0A983584-154B-9A2E-181D-3D7BCB4FF1F0}"/>
                </a:ext>
              </a:extLst>
            </p:cNvPr>
            <p:cNvGrpSpPr/>
            <p:nvPr/>
          </p:nvGrpSpPr>
          <p:grpSpPr>
            <a:xfrm>
              <a:off x="5998704" y="1770849"/>
              <a:ext cx="350431" cy="339887"/>
              <a:chOff x="3270675" y="841800"/>
              <a:chExt cx="497700" cy="482725"/>
            </a:xfrm>
          </p:grpSpPr>
          <p:sp>
            <p:nvSpPr>
              <p:cNvPr id="13" name="Google Shape;466;p46">
                <a:extLst>
                  <a:ext uri="{FF2B5EF4-FFF2-40B4-BE49-F238E27FC236}">
                    <a16:creationId xmlns:a16="http://schemas.microsoft.com/office/drawing/2014/main" id="{6E1A5E37-AEDA-BB00-4D8C-F18F8E62350B}"/>
                  </a:ext>
                </a:extLst>
              </p:cNvPr>
              <p:cNvSpPr/>
              <p:nvPr/>
            </p:nvSpPr>
            <p:spPr>
              <a:xfrm>
                <a:off x="3270675" y="902000"/>
                <a:ext cx="447125" cy="422525"/>
              </a:xfrm>
              <a:custGeom>
                <a:avLst/>
                <a:gdLst/>
                <a:ahLst/>
                <a:cxnLst/>
                <a:rect l="l" t="t" r="r" b="b"/>
                <a:pathLst>
                  <a:path w="17885" h="16901" extrusionOk="0">
                    <a:moveTo>
                      <a:pt x="3454" y="0"/>
                    </a:moveTo>
                    <a:cubicBezTo>
                      <a:pt x="3343" y="0"/>
                      <a:pt x="3231" y="40"/>
                      <a:pt x="3141" y="122"/>
                    </a:cubicBezTo>
                    <a:cubicBezTo>
                      <a:pt x="1160" y="1940"/>
                      <a:pt x="0" y="4548"/>
                      <a:pt x="0" y="7246"/>
                    </a:cubicBezTo>
                    <a:cubicBezTo>
                      <a:pt x="0" y="12579"/>
                      <a:pt x="4325" y="16900"/>
                      <a:pt x="9657" y="16900"/>
                    </a:cubicBezTo>
                    <a:cubicBezTo>
                      <a:pt x="10907" y="16900"/>
                      <a:pt x="12175" y="16662"/>
                      <a:pt x="13331" y="16178"/>
                    </a:cubicBezTo>
                    <a:cubicBezTo>
                      <a:pt x="15126" y="15434"/>
                      <a:pt x="16659" y="14169"/>
                      <a:pt x="17728" y="12546"/>
                    </a:cubicBezTo>
                    <a:cubicBezTo>
                      <a:pt x="17884" y="12305"/>
                      <a:pt x="17788" y="11983"/>
                      <a:pt x="17526" y="11866"/>
                    </a:cubicBezTo>
                    <a:lnTo>
                      <a:pt x="9158" y="8171"/>
                    </a:lnTo>
                    <a:cubicBezTo>
                      <a:pt x="9016" y="8108"/>
                      <a:pt x="8896" y="8005"/>
                      <a:pt x="8811" y="7876"/>
                    </a:cubicBezTo>
                    <a:lnTo>
                      <a:pt x="8405" y="7246"/>
                    </a:lnTo>
                    <a:lnTo>
                      <a:pt x="3846" y="212"/>
                    </a:lnTo>
                    <a:cubicBezTo>
                      <a:pt x="3756" y="73"/>
                      <a:pt x="3606" y="0"/>
                      <a:pt x="345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28" name="Google Shape;467;p46">
                <a:extLst>
                  <a:ext uri="{FF2B5EF4-FFF2-40B4-BE49-F238E27FC236}">
                    <a16:creationId xmlns:a16="http://schemas.microsoft.com/office/drawing/2014/main" id="{047CDAE8-180B-1A4A-2500-93F3CA1AD925}"/>
                  </a:ext>
                </a:extLst>
              </p:cNvPr>
              <p:cNvSpPr/>
              <p:nvPr/>
            </p:nvSpPr>
            <p:spPr>
              <a:xfrm>
                <a:off x="3385250" y="841800"/>
                <a:ext cx="279700" cy="220925"/>
              </a:xfrm>
              <a:custGeom>
                <a:avLst/>
                <a:gdLst/>
                <a:ahLst/>
                <a:cxnLst/>
                <a:rect l="l" t="t" r="r" b="b"/>
                <a:pathLst>
                  <a:path w="11188" h="8837" extrusionOk="0">
                    <a:moveTo>
                      <a:pt x="5070" y="0"/>
                    </a:moveTo>
                    <a:cubicBezTo>
                      <a:pt x="3434" y="0"/>
                      <a:pt x="1792" y="415"/>
                      <a:pt x="308" y="1256"/>
                    </a:cubicBezTo>
                    <a:cubicBezTo>
                      <a:pt x="76" y="1388"/>
                      <a:pt x="1" y="1690"/>
                      <a:pt x="148" y="1912"/>
                    </a:cubicBezTo>
                    <a:lnTo>
                      <a:pt x="4532" y="8676"/>
                    </a:lnTo>
                    <a:cubicBezTo>
                      <a:pt x="4601" y="8781"/>
                      <a:pt x="4714" y="8837"/>
                      <a:pt x="4828" y="8837"/>
                    </a:cubicBezTo>
                    <a:cubicBezTo>
                      <a:pt x="4919" y="8837"/>
                      <a:pt x="5010" y="8802"/>
                      <a:pt x="5081" y="8730"/>
                    </a:cubicBezTo>
                    <a:lnTo>
                      <a:pt x="10992" y="2683"/>
                    </a:lnTo>
                    <a:cubicBezTo>
                      <a:pt x="11187" y="2482"/>
                      <a:pt x="11163" y="2156"/>
                      <a:pt x="10940" y="1988"/>
                    </a:cubicBezTo>
                    <a:cubicBezTo>
                      <a:pt x="9218" y="670"/>
                      <a:pt x="7149" y="0"/>
                      <a:pt x="507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29" name="Google Shape;468;p46">
                <a:extLst>
                  <a:ext uri="{FF2B5EF4-FFF2-40B4-BE49-F238E27FC236}">
                    <a16:creationId xmlns:a16="http://schemas.microsoft.com/office/drawing/2014/main" id="{BFF96293-11AB-442F-D51A-4045650009A0}"/>
                  </a:ext>
                </a:extLst>
              </p:cNvPr>
              <p:cNvSpPr/>
              <p:nvPr/>
            </p:nvSpPr>
            <p:spPr>
              <a:xfrm>
                <a:off x="3530100" y="924750"/>
                <a:ext cx="238275" cy="250200"/>
              </a:xfrm>
              <a:custGeom>
                <a:avLst/>
                <a:gdLst/>
                <a:ahLst/>
                <a:cxnLst/>
                <a:rect l="l" t="t" r="r" b="b"/>
                <a:pathLst>
                  <a:path w="9531" h="10008" extrusionOk="0">
                    <a:moveTo>
                      <a:pt x="6350" y="1"/>
                    </a:moveTo>
                    <a:cubicBezTo>
                      <a:pt x="6230" y="1"/>
                      <a:pt x="6108" y="47"/>
                      <a:pt x="6017" y="142"/>
                    </a:cubicBezTo>
                    <a:lnTo>
                      <a:pt x="172" y="6123"/>
                    </a:lnTo>
                    <a:cubicBezTo>
                      <a:pt x="0" y="6297"/>
                      <a:pt x="57" y="6589"/>
                      <a:pt x="283" y="6689"/>
                    </a:cubicBezTo>
                    <a:lnTo>
                      <a:pt x="7706" y="9968"/>
                    </a:lnTo>
                    <a:cubicBezTo>
                      <a:pt x="7767" y="9995"/>
                      <a:pt x="7830" y="10007"/>
                      <a:pt x="7893" y="10007"/>
                    </a:cubicBezTo>
                    <a:cubicBezTo>
                      <a:pt x="8082" y="10007"/>
                      <a:pt x="8261" y="9890"/>
                      <a:pt x="8329" y="9700"/>
                    </a:cubicBezTo>
                    <a:cubicBezTo>
                      <a:pt x="9531" y="6463"/>
                      <a:pt x="8913" y="2828"/>
                      <a:pt x="6706" y="169"/>
                    </a:cubicBezTo>
                    <a:cubicBezTo>
                      <a:pt x="6615" y="57"/>
                      <a:pt x="6483" y="1"/>
                      <a:pt x="635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096780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p6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solidFill>
                  <a:schemeClr val="dk1"/>
                </a:solidFill>
              </a:rPr>
              <a:t>串列 </a:t>
            </a:r>
            <a:r>
              <a:rPr lang="en-US" altLang="zh-TW" dirty="0">
                <a:solidFill>
                  <a:schemeClr val="dk1"/>
                </a:solidFill>
              </a:rPr>
              <a:t>– </a:t>
            </a:r>
            <a:r>
              <a:rPr lang="zh-TW" altLang="en-US" dirty="0">
                <a:solidFill>
                  <a:schemeClr val="dk1"/>
                </a:solidFill>
              </a:rPr>
              <a:t>基本使用</a:t>
            </a:r>
            <a:endParaRPr dirty="0"/>
          </a:p>
        </p:txBody>
      </p:sp>
      <p:sp>
        <p:nvSpPr>
          <p:cNvPr id="847" name="Google Shape;847;p65"/>
          <p:cNvSpPr txBox="1">
            <a:spLocks noGrp="1"/>
          </p:cNvSpPr>
          <p:nvPr>
            <p:ph type="subTitle" idx="1"/>
          </p:nvPr>
        </p:nvSpPr>
        <p:spPr>
          <a:xfrm>
            <a:off x="3009265" y="1595415"/>
            <a:ext cx="3240950" cy="2919436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/>
              <a:t>ls = [6, 4, 5] </a:t>
            </a:r>
            <a:r>
              <a:rPr lang="zh-TW" altLang="en-US" dirty="0"/>
              <a:t>    </a:t>
            </a:r>
            <a:r>
              <a:rPr lang="en-US" altLang="zh-TW" dirty="0"/>
              <a:t>  </a:t>
            </a:r>
            <a:r>
              <a:rPr lang="zh-TW" altLang="en-US" dirty="0"/>
              <a:t>   </a:t>
            </a:r>
            <a:r>
              <a:rPr lang="en-US" altLang="zh-TW" dirty="0"/>
              <a:t> </a:t>
            </a:r>
            <a:r>
              <a:rPr lang="en-US" altLang="zh-TW" sz="900" b="1" dirty="0">
                <a:solidFill>
                  <a:schemeClr val="accent6">
                    <a:lumMod val="65000"/>
                  </a:schemeClr>
                </a:solidFill>
              </a:rPr>
              <a:t># </a:t>
            </a:r>
            <a:r>
              <a:rPr lang="zh-TW" altLang="en-US" sz="900" b="1" dirty="0">
                <a:solidFill>
                  <a:schemeClr val="accent6">
                    <a:lumMod val="65000"/>
                  </a:schemeClr>
                </a:solidFill>
              </a:rPr>
              <a:t>建立清單</a:t>
            </a:r>
            <a:endParaRPr lang="zh-TW" altLang="en-US" b="1" dirty="0">
              <a:solidFill>
                <a:schemeClr val="accent6">
                  <a:lumMod val="65000"/>
                </a:schemeClr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/>
              <a:t>print(</a:t>
            </a:r>
            <a:r>
              <a:rPr lang="en-US" altLang="zh-TW" u="sng" dirty="0"/>
              <a:t>ls</a:t>
            </a:r>
            <a:r>
              <a:rPr lang="en-US" altLang="zh-TW" dirty="0"/>
              <a:t>, </a:t>
            </a:r>
            <a:r>
              <a:rPr lang="en-US" altLang="zh-TW" u="sng" dirty="0"/>
              <a:t>ls[2]</a:t>
            </a:r>
            <a:r>
              <a:rPr lang="en-US" altLang="zh-TW" dirty="0"/>
              <a:t>)  </a:t>
            </a:r>
            <a:r>
              <a:rPr lang="zh-TW" altLang="en-US" dirty="0"/>
              <a:t>       </a:t>
            </a:r>
            <a:r>
              <a:rPr lang="en-US" altLang="zh-TW" sz="900" b="1" dirty="0">
                <a:solidFill>
                  <a:schemeClr val="accent6">
                    <a:lumMod val="65000"/>
                  </a:schemeClr>
                </a:solidFill>
              </a:rPr>
              <a:t># </a:t>
            </a:r>
            <a:r>
              <a:rPr lang="zh-TW" altLang="en-US" sz="900" b="1" dirty="0">
                <a:solidFill>
                  <a:schemeClr val="accent6">
                    <a:lumMod val="65000"/>
                  </a:schemeClr>
                </a:solidFill>
              </a:rPr>
              <a:t>顯示 </a:t>
            </a:r>
            <a:r>
              <a:rPr lang="en-US" altLang="zh-TW" sz="900" b="1" dirty="0">
                <a:solidFill>
                  <a:schemeClr val="accent6">
                    <a:lumMod val="65000"/>
                  </a:schemeClr>
                </a:solidFill>
              </a:rPr>
              <a:t>“[6, 4, 5]</a:t>
            </a:r>
            <a:r>
              <a:rPr lang="zh-TW" altLang="en-US" sz="900" b="1" dirty="0">
                <a:solidFill>
                  <a:schemeClr val="accent6">
                    <a:lumMod val="65000"/>
                  </a:schemeClr>
                </a:solidFill>
              </a:rPr>
              <a:t>的</a:t>
            </a:r>
            <a:r>
              <a:rPr lang="en-US" altLang="zh-TW" sz="900" b="1" dirty="0">
                <a:solidFill>
                  <a:schemeClr val="accent6">
                    <a:lumMod val="65000"/>
                  </a:schemeClr>
                </a:solidFill>
              </a:rPr>
              <a:t> 5“</a:t>
            </a:r>
            <a:endParaRPr lang="en-US" altLang="zh-TW" b="1" dirty="0">
              <a:solidFill>
                <a:schemeClr val="accent6">
                  <a:lumMod val="65000"/>
                </a:schemeClr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/>
              <a:t>print(ls[-1])    </a:t>
            </a:r>
            <a:r>
              <a:rPr lang="zh-TW" altLang="en-US" dirty="0"/>
              <a:t>    </a:t>
            </a:r>
            <a:r>
              <a:rPr lang="en-US" altLang="zh-TW" dirty="0"/>
              <a:t> </a:t>
            </a:r>
            <a:r>
              <a:rPr lang="zh-TW" altLang="en-US" dirty="0"/>
              <a:t>   </a:t>
            </a:r>
            <a:r>
              <a:rPr lang="en-US" altLang="zh-TW" sz="900" b="1" dirty="0">
                <a:solidFill>
                  <a:schemeClr val="accent6">
                    <a:lumMod val="65000"/>
                  </a:schemeClr>
                </a:solidFill>
              </a:rPr>
              <a:t># </a:t>
            </a:r>
            <a:r>
              <a:rPr lang="zh-TW" altLang="en-US" sz="900" b="1" dirty="0">
                <a:solidFill>
                  <a:schemeClr val="accent6">
                    <a:lumMod val="65000"/>
                  </a:schemeClr>
                </a:solidFill>
              </a:rPr>
              <a:t>負索引從最後開始</a:t>
            </a:r>
            <a:r>
              <a:rPr lang="en-US" altLang="zh-TW" sz="900" b="1" dirty="0">
                <a:solidFill>
                  <a:schemeClr val="accent6">
                    <a:lumMod val="65000"/>
                  </a:schemeClr>
                </a:solidFill>
              </a:rPr>
              <a:t>: </a:t>
            </a:r>
            <a:r>
              <a:rPr lang="zh-TW" altLang="en-US" sz="900" b="1" dirty="0">
                <a:solidFill>
                  <a:schemeClr val="accent6">
                    <a:lumMod val="65000"/>
                  </a:schemeClr>
                </a:solidFill>
              </a:rPr>
              <a:t>顯示 </a:t>
            </a:r>
            <a:r>
              <a:rPr lang="en-US" altLang="zh-TW" sz="900" b="1" dirty="0">
                <a:solidFill>
                  <a:schemeClr val="accent6">
                    <a:lumMod val="65000"/>
                  </a:schemeClr>
                </a:solidFill>
              </a:rPr>
              <a:t>"5“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zh-TW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/>
              <a:t>ls[2] = “</a:t>
            </a:r>
            <a:r>
              <a:rPr lang="en-US" altLang="zh-TW" dirty="0" err="1"/>
              <a:t>py</a:t>
            </a:r>
            <a:r>
              <a:rPr lang="en-US" altLang="zh-TW" dirty="0"/>
              <a:t>”      </a:t>
            </a:r>
            <a:r>
              <a:rPr lang="zh-TW" altLang="en-US" dirty="0"/>
              <a:t>      </a:t>
            </a:r>
            <a:r>
              <a:rPr lang="en-US" altLang="zh-TW" sz="900" b="1" dirty="0">
                <a:solidFill>
                  <a:schemeClr val="accent6">
                    <a:lumMod val="65000"/>
                  </a:schemeClr>
                </a:solidFill>
              </a:rPr>
              <a:t># </a:t>
            </a:r>
            <a:r>
              <a:rPr lang="zh-TW" altLang="en-US" sz="900" b="1" dirty="0">
                <a:solidFill>
                  <a:schemeClr val="accent6">
                    <a:lumMod val="65000"/>
                  </a:schemeClr>
                </a:solidFill>
              </a:rPr>
              <a:t>指定字串型態的項目</a:t>
            </a:r>
            <a:r>
              <a:rPr lang="en-US" altLang="zh-TW" sz="900" b="1" dirty="0">
                <a:solidFill>
                  <a:schemeClr val="accent6">
                    <a:lumMod val="65000"/>
                  </a:schemeClr>
                </a:solidFill>
              </a:rPr>
              <a:t>(5</a:t>
            </a:r>
            <a:r>
              <a:rPr lang="zh-TW" altLang="en-US" sz="900" b="1" dirty="0">
                <a:solidFill>
                  <a:schemeClr val="accent6">
                    <a:lumMod val="65000"/>
                  </a:schemeClr>
                </a:solidFill>
              </a:rPr>
              <a:t>變成</a:t>
            </a:r>
            <a:r>
              <a:rPr lang="en-US" altLang="zh-TW" sz="900" b="1" dirty="0" err="1">
                <a:solidFill>
                  <a:schemeClr val="accent6">
                    <a:lumMod val="65000"/>
                  </a:schemeClr>
                </a:solidFill>
              </a:rPr>
              <a:t>py</a:t>
            </a:r>
            <a:r>
              <a:rPr lang="en-US" altLang="zh-TW" sz="900" b="1" dirty="0">
                <a:solidFill>
                  <a:schemeClr val="accent6">
                    <a:lumMod val="65000"/>
                  </a:schemeClr>
                </a:solidFill>
              </a:rPr>
              <a:t>)</a:t>
            </a:r>
            <a:endParaRPr lang="zh-TW" altLang="en-US" b="1" dirty="0">
              <a:solidFill>
                <a:schemeClr val="accent6">
                  <a:lumMod val="65000"/>
                </a:schemeClr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/>
              <a:t>print(ls)        </a:t>
            </a:r>
            <a:r>
              <a:rPr lang="zh-TW" altLang="en-US" dirty="0"/>
              <a:t>         </a:t>
            </a:r>
            <a:r>
              <a:rPr lang="en-US" altLang="zh-TW" dirty="0"/>
              <a:t> </a:t>
            </a:r>
            <a:r>
              <a:rPr lang="en-US" altLang="zh-TW" sz="900" b="1" dirty="0">
                <a:solidFill>
                  <a:schemeClr val="accent6">
                    <a:lumMod val="65000"/>
                  </a:schemeClr>
                </a:solidFill>
              </a:rPr>
              <a:t># </a:t>
            </a:r>
            <a:r>
              <a:rPr lang="zh-TW" altLang="en-US" sz="900" b="1" dirty="0">
                <a:solidFill>
                  <a:schemeClr val="accent6">
                    <a:lumMod val="65000"/>
                  </a:schemeClr>
                </a:solidFill>
              </a:rPr>
              <a:t>顯示 </a:t>
            </a:r>
            <a:r>
              <a:rPr lang="en-US" altLang="zh-TW" sz="900" b="1" dirty="0">
                <a:solidFill>
                  <a:schemeClr val="accent6">
                    <a:lumMod val="65000"/>
                  </a:schemeClr>
                </a:solidFill>
              </a:rPr>
              <a:t>"[6, 4, '</a:t>
            </a:r>
            <a:r>
              <a:rPr lang="en-US" altLang="zh-TW" sz="900" b="1" dirty="0" err="1">
                <a:solidFill>
                  <a:schemeClr val="accent6">
                    <a:lumMod val="65000"/>
                  </a:schemeClr>
                </a:solidFill>
              </a:rPr>
              <a:t>py</a:t>
            </a:r>
            <a:r>
              <a:rPr lang="en-US" altLang="zh-TW" sz="900" b="1" dirty="0">
                <a:solidFill>
                  <a:schemeClr val="accent6">
                    <a:lumMod val="65000"/>
                  </a:schemeClr>
                </a:solidFill>
              </a:rPr>
              <a:t>’]”</a:t>
            </a:r>
            <a:endParaRPr lang="en-US" altLang="zh-TW" b="1" dirty="0">
              <a:solidFill>
                <a:schemeClr val="accent6">
                  <a:lumMod val="65000"/>
                </a:schemeClr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zh-TW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 err="1"/>
              <a:t>ls.</a:t>
            </a:r>
            <a:r>
              <a:rPr lang="en-US" altLang="zh-TW" dirty="0" err="1">
                <a:solidFill>
                  <a:srgbClr val="FF0000"/>
                </a:solidFill>
              </a:rPr>
              <a:t>append</a:t>
            </a:r>
            <a:r>
              <a:rPr lang="en-US" altLang="zh-TW" dirty="0">
                <a:solidFill>
                  <a:srgbClr val="FF0000"/>
                </a:solidFill>
              </a:rPr>
              <a:t>(</a:t>
            </a:r>
            <a:r>
              <a:rPr lang="en-US" altLang="zh-TW" dirty="0"/>
              <a:t>“bar”</a:t>
            </a:r>
            <a:r>
              <a:rPr lang="en-US" altLang="zh-TW" dirty="0">
                <a:solidFill>
                  <a:srgbClr val="FF0000"/>
                </a:solidFill>
              </a:rPr>
              <a:t>) </a:t>
            </a:r>
            <a:r>
              <a:rPr lang="en-US" altLang="zh-TW" dirty="0"/>
              <a:t> </a:t>
            </a:r>
            <a:r>
              <a:rPr lang="zh-TW" altLang="en-US" dirty="0"/>
              <a:t>  </a:t>
            </a:r>
            <a:r>
              <a:rPr lang="en-US" altLang="zh-TW" sz="900" b="1" dirty="0">
                <a:solidFill>
                  <a:schemeClr val="accent6">
                    <a:lumMod val="65000"/>
                  </a:schemeClr>
                </a:solidFill>
              </a:rPr>
              <a:t># </a:t>
            </a:r>
            <a:r>
              <a:rPr lang="zh-TW" altLang="en-US" sz="900" b="1" dirty="0">
                <a:solidFill>
                  <a:schemeClr val="accent6">
                    <a:lumMod val="65000"/>
                  </a:schemeClr>
                </a:solidFill>
              </a:rPr>
              <a:t>新增項目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/>
              <a:t>print(ls)       </a:t>
            </a:r>
            <a:r>
              <a:rPr lang="zh-TW" altLang="en-US" dirty="0"/>
              <a:t>        </a:t>
            </a:r>
            <a:r>
              <a:rPr lang="en-US" altLang="zh-TW" dirty="0"/>
              <a:t>  </a:t>
            </a:r>
            <a:r>
              <a:rPr lang="zh-TW" altLang="en-US" dirty="0"/>
              <a:t> </a:t>
            </a:r>
            <a:r>
              <a:rPr lang="en-US" altLang="zh-TW" sz="900" b="1" dirty="0">
                <a:solidFill>
                  <a:schemeClr val="accent6">
                    <a:lumMod val="65000"/>
                  </a:schemeClr>
                </a:solidFill>
              </a:rPr>
              <a:t># </a:t>
            </a:r>
            <a:r>
              <a:rPr lang="zh-TW" altLang="en-US" sz="900" b="1" dirty="0">
                <a:solidFill>
                  <a:schemeClr val="accent6">
                    <a:lumMod val="65000"/>
                  </a:schemeClr>
                </a:solidFill>
              </a:rPr>
              <a:t>顯示 </a:t>
            </a:r>
            <a:r>
              <a:rPr lang="en-US" altLang="zh-TW" sz="900" b="1" dirty="0">
                <a:solidFill>
                  <a:schemeClr val="accent6">
                    <a:lumMod val="65000"/>
                  </a:schemeClr>
                </a:solidFill>
              </a:rPr>
              <a:t>"[6, 4, '</a:t>
            </a:r>
            <a:r>
              <a:rPr lang="en-US" altLang="zh-TW" sz="900" b="1" dirty="0" err="1">
                <a:solidFill>
                  <a:schemeClr val="accent6">
                    <a:lumMod val="65000"/>
                  </a:schemeClr>
                </a:solidFill>
              </a:rPr>
              <a:t>py</a:t>
            </a:r>
            <a:r>
              <a:rPr lang="en-US" altLang="zh-TW" sz="900" b="1" dirty="0">
                <a:solidFill>
                  <a:schemeClr val="accent6">
                    <a:lumMod val="65000"/>
                  </a:schemeClr>
                </a:solidFill>
              </a:rPr>
              <a:t>', 'bar’]”</a:t>
            </a:r>
            <a:endParaRPr lang="en-US" altLang="zh-TW" b="1" dirty="0">
              <a:solidFill>
                <a:schemeClr val="accent6">
                  <a:lumMod val="65000"/>
                </a:schemeClr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zh-TW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 err="1"/>
              <a:t>ele</a:t>
            </a:r>
            <a:r>
              <a:rPr lang="en-US" altLang="zh-TW" dirty="0"/>
              <a:t> = </a:t>
            </a:r>
            <a:r>
              <a:rPr lang="en-US" altLang="zh-TW" dirty="0" err="1"/>
              <a:t>ls.</a:t>
            </a:r>
            <a:r>
              <a:rPr lang="en-US" altLang="zh-TW" dirty="0" err="1">
                <a:solidFill>
                  <a:srgbClr val="FF0000"/>
                </a:solidFill>
              </a:rPr>
              <a:t>pop</a:t>
            </a:r>
            <a:r>
              <a:rPr lang="en-US" altLang="zh-TW" dirty="0">
                <a:solidFill>
                  <a:srgbClr val="FF0000"/>
                </a:solidFill>
              </a:rPr>
              <a:t>()    </a:t>
            </a:r>
            <a:r>
              <a:rPr lang="zh-TW" altLang="en-US" dirty="0">
                <a:solidFill>
                  <a:srgbClr val="FF0000"/>
                </a:solidFill>
              </a:rPr>
              <a:t>     </a:t>
            </a:r>
            <a:r>
              <a:rPr lang="en-US" altLang="zh-TW" sz="900" b="1" dirty="0">
                <a:solidFill>
                  <a:schemeClr val="accent6">
                    <a:lumMod val="65000"/>
                  </a:schemeClr>
                </a:solidFill>
              </a:rPr>
              <a:t># </a:t>
            </a:r>
            <a:r>
              <a:rPr lang="zh-TW" altLang="en-US" sz="900" b="1" dirty="0">
                <a:solidFill>
                  <a:schemeClr val="accent6">
                    <a:lumMod val="65000"/>
                  </a:schemeClr>
                </a:solidFill>
              </a:rPr>
              <a:t>將最後項目移除</a:t>
            </a:r>
            <a:endParaRPr lang="zh-TW" altLang="en-US" b="1" dirty="0">
              <a:solidFill>
                <a:schemeClr val="accent6">
                  <a:lumMod val="65000"/>
                </a:schemeClr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/>
              <a:t>print(</a:t>
            </a:r>
            <a:r>
              <a:rPr lang="en-US" altLang="zh-TW" dirty="0" err="1"/>
              <a:t>ele</a:t>
            </a:r>
            <a:r>
              <a:rPr lang="en-US" altLang="zh-TW" dirty="0"/>
              <a:t>, ls)   </a:t>
            </a:r>
            <a:r>
              <a:rPr lang="zh-TW" altLang="en-US" dirty="0"/>
              <a:t>      </a:t>
            </a:r>
            <a:r>
              <a:rPr lang="en-US" altLang="zh-TW" dirty="0"/>
              <a:t> </a:t>
            </a:r>
            <a:r>
              <a:rPr lang="zh-TW" altLang="en-US" dirty="0"/>
              <a:t> </a:t>
            </a:r>
            <a:r>
              <a:rPr lang="en-US" altLang="zh-TW" sz="900" b="1" dirty="0">
                <a:solidFill>
                  <a:schemeClr val="accent6">
                    <a:lumMod val="65000"/>
                  </a:schemeClr>
                </a:solidFill>
              </a:rPr>
              <a:t># </a:t>
            </a:r>
            <a:r>
              <a:rPr lang="zh-TW" altLang="en-US" sz="900" b="1" dirty="0">
                <a:solidFill>
                  <a:schemeClr val="accent6">
                    <a:lumMod val="65000"/>
                  </a:schemeClr>
                </a:solidFill>
              </a:rPr>
              <a:t>顯示 </a:t>
            </a:r>
            <a:r>
              <a:rPr lang="en-US" altLang="zh-TW" sz="900" b="1" dirty="0">
                <a:solidFill>
                  <a:schemeClr val="accent6">
                    <a:lumMod val="65000"/>
                  </a:schemeClr>
                </a:solidFill>
              </a:rPr>
              <a:t>"bar [6, 4, '</a:t>
            </a:r>
            <a:r>
              <a:rPr lang="en-US" altLang="zh-TW" sz="900" b="1" dirty="0" err="1">
                <a:solidFill>
                  <a:schemeClr val="accent6">
                    <a:lumMod val="65000"/>
                  </a:schemeClr>
                </a:solidFill>
              </a:rPr>
              <a:t>py</a:t>
            </a:r>
            <a:r>
              <a:rPr lang="en-US" altLang="zh-TW" sz="900" b="1" dirty="0">
                <a:solidFill>
                  <a:schemeClr val="accent6">
                    <a:lumMod val="65000"/>
                  </a:schemeClr>
                </a:solidFill>
              </a:rPr>
              <a:t>']"</a:t>
            </a:r>
            <a:endParaRPr lang="en-US" altLang="zh-TW" b="1" dirty="0">
              <a:solidFill>
                <a:schemeClr val="accent6">
                  <a:lumMod val="65000"/>
                </a:schemeClr>
              </a:solidFill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43F63C68-50E5-B72C-CB2B-6FE983535DBF}"/>
              </a:ext>
            </a:extLst>
          </p:cNvPr>
          <p:cNvSpPr txBox="1"/>
          <p:nvPr/>
        </p:nvSpPr>
        <p:spPr>
          <a:xfrm>
            <a:off x="8752114" y="4835717"/>
            <a:ext cx="3918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14</a:t>
            </a:r>
            <a:endParaRPr lang="zh-TW" altLang="en-US" dirty="0"/>
          </a:p>
        </p:txBody>
      </p:sp>
      <p:cxnSp>
        <p:nvCxnSpPr>
          <p:cNvPr id="3" name="直線接點 2">
            <a:extLst>
              <a:ext uri="{FF2B5EF4-FFF2-40B4-BE49-F238E27FC236}">
                <a16:creationId xmlns:a16="http://schemas.microsoft.com/office/drawing/2014/main" id="{AD3E661F-5D7A-9911-73C4-63F9EEEF924C}"/>
              </a:ext>
            </a:extLst>
          </p:cNvPr>
          <p:cNvCxnSpPr>
            <a:cxnSpLocks/>
          </p:cNvCxnSpPr>
          <p:nvPr/>
        </p:nvCxnSpPr>
        <p:spPr>
          <a:xfrm flipV="1">
            <a:off x="3009265" y="2436767"/>
            <a:ext cx="3240950" cy="20298"/>
          </a:xfrm>
          <a:prstGeom prst="line">
            <a:avLst/>
          </a:prstGeom>
          <a:ln w="31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B47D0069-4B13-4B4F-AD29-A826350D0282}"/>
              </a:ext>
            </a:extLst>
          </p:cNvPr>
          <p:cNvCxnSpPr>
            <a:cxnSpLocks/>
          </p:cNvCxnSpPr>
          <p:nvPr/>
        </p:nvCxnSpPr>
        <p:spPr>
          <a:xfrm flipV="1">
            <a:off x="3009265" y="3080657"/>
            <a:ext cx="3247300" cy="20174"/>
          </a:xfrm>
          <a:prstGeom prst="line">
            <a:avLst/>
          </a:prstGeom>
          <a:ln w="31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FC09B5BA-1CB4-61A5-BE21-CD4E9BA0AC89}"/>
              </a:ext>
            </a:extLst>
          </p:cNvPr>
          <p:cNvCxnSpPr>
            <a:cxnSpLocks/>
          </p:cNvCxnSpPr>
          <p:nvPr/>
        </p:nvCxnSpPr>
        <p:spPr>
          <a:xfrm flipV="1">
            <a:off x="3024415" y="3734707"/>
            <a:ext cx="3232150" cy="25400"/>
          </a:xfrm>
          <a:prstGeom prst="line">
            <a:avLst/>
          </a:prstGeom>
          <a:ln w="31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51976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p6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solidFill>
                  <a:schemeClr val="dk1"/>
                </a:solidFill>
              </a:rPr>
              <a:t>串列 </a:t>
            </a:r>
            <a:r>
              <a:rPr lang="en-US" altLang="zh-TW" dirty="0">
                <a:solidFill>
                  <a:schemeClr val="dk1"/>
                </a:solidFill>
              </a:rPr>
              <a:t>– </a:t>
            </a:r>
            <a:r>
              <a:rPr lang="zh-TW" altLang="en-US" dirty="0">
                <a:solidFill>
                  <a:schemeClr val="dk1"/>
                </a:solidFill>
              </a:rPr>
              <a:t>切割串列</a:t>
            </a:r>
            <a:endParaRPr dirty="0"/>
          </a:p>
        </p:txBody>
      </p:sp>
      <p:sp>
        <p:nvSpPr>
          <p:cNvPr id="847" name="Google Shape;847;p65"/>
          <p:cNvSpPr txBox="1">
            <a:spLocks noGrp="1"/>
          </p:cNvSpPr>
          <p:nvPr>
            <p:ph type="subTitle" idx="1"/>
          </p:nvPr>
        </p:nvSpPr>
        <p:spPr>
          <a:xfrm>
            <a:off x="2475411" y="1662794"/>
            <a:ext cx="4193178" cy="2534556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/>
              <a:t>nums = list(range(5))  </a:t>
            </a:r>
            <a:r>
              <a:rPr lang="zh-TW" altLang="en-US" dirty="0"/>
              <a:t>   </a:t>
            </a:r>
            <a:r>
              <a:rPr lang="en-US" altLang="zh-TW" sz="900" b="1" dirty="0">
                <a:solidFill>
                  <a:schemeClr val="accent6">
                    <a:lumMod val="65000"/>
                  </a:schemeClr>
                </a:solidFill>
              </a:rPr>
              <a:t># </a:t>
            </a:r>
            <a:r>
              <a:rPr lang="zh-TW" altLang="en-US" sz="900" b="1" dirty="0">
                <a:solidFill>
                  <a:schemeClr val="accent6">
                    <a:lumMod val="65000"/>
                  </a:schemeClr>
                </a:solidFill>
              </a:rPr>
              <a:t>建立一序列的整數清單</a:t>
            </a:r>
            <a:endParaRPr lang="en-US" altLang="zh-TW" sz="900" b="1" dirty="0">
              <a:solidFill>
                <a:schemeClr val="accent6">
                  <a:lumMod val="65000"/>
                </a:schemeClr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/>
              <a:t>print(nums)          </a:t>
            </a:r>
            <a:r>
              <a:rPr lang="zh-TW" altLang="en-US" dirty="0"/>
              <a:t>   </a:t>
            </a:r>
            <a:r>
              <a:rPr lang="en-US" altLang="zh-TW" dirty="0"/>
              <a:t>  </a:t>
            </a:r>
            <a:r>
              <a:rPr lang="zh-TW" altLang="en-US" dirty="0"/>
              <a:t>     </a:t>
            </a:r>
            <a:r>
              <a:rPr lang="en-US" altLang="zh-TW" sz="900" b="1" dirty="0">
                <a:solidFill>
                  <a:schemeClr val="accent6">
                    <a:lumMod val="65000"/>
                  </a:schemeClr>
                </a:solidFill>
              </a:rPr>
              <a:t># </a:t>
            </a:r>
            <a:r>
              <a:rPr lang="zh-TW" altLang="en-US" sz="900" b="1" dirty="0">
                <a:solidFill>
                  <a:schemeClr val="accent6">
                    <a:lumMod val="65000"/>
                  </a:schemeClr>
                </a:solidFill>
              </a:rPr>
              <a:t>顯示 </a:t>
            </a:r>
            <a:r>
              <a:rPr lang="en-US" altLang="zh-TW" sz="900" b="1" dirty="0">
                <a:solidFill>
                  <a:schemeClr val="accent6">
                    <a:lumMod val="65000"/>
                  </a:schemeClr>
                </a:solidFill>
              </a:rPr>
              <a:t>"[0, 1, 2, 3, 4]“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zh-TW" b="1" dirty="0">
              <a:solidFill>
                <a:schemeClr val="accent6">
                  <a:lumMod val="65000"/>
                </a:schemeClr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/>
              <a:t>print(nums[2:4])    </a:t>
            </a:r>
            <a:r>
              <a:rPr lang="zh-TW" altLang="en-US" dirty="0"/>
              <a:t> </a:t>
            </a:r>
            <a:r>
              <a:rPr lang="en-US" altLang="zh-TW" dirty="0"/>
              <a:t>   </a:t>
            </a:r>
            <a:r>
              <a:rPr lang="zh-TW" altLang="en-US" dirty="0"/>
              <a:t>    </a:t>
            </a:r>
            <a:r>
              <a:rPr lang="en-US" altLang="zh-TW" sz="900" b="1" dirty="0">
                <a:solidFill>
                  <a:schemeClr val="accent6">
                    <a:lumMod val="65000"/>
                  </a:schemeClr>
                </a:solidFill>
              </a:rPr>
              <a:t># </a:t>
            </a:r>
            <a:r>
              <a:rPr lang="zh-TW" altLang="en-US" sz="900" b="1" dirty="0">
                <a:solidFill>
                  <a:schemeClr val="accent6">
                    <a:lumMod val="65000"/>
                  </a:schemeClr>
                </a:solidFill>
              </a:rPr>
              <a:t>切割索引 從</a:t>
            </a:r>
            <a:r>
              <a:rPr lang="en-US" altLang="zh-TW" sz="900" b="1" dirty="0">
                <a:solidFill>
                  <a:schemeClr val="accent6">
                    <a:lumMod val="65000"/>
                  </a:schemeClr>
                </a:solidFill>
              </a:rPr>
              <a:t>2</a:t>
            </a:r>
            <a:r>
              <a:rPr lang="zh-TW" altLang="en-US" sz="900" b="1" dirty="0">
                <a:solidFill>
                  <a:schemeClr val="accent6">
                    <a:lumMod val="65000"/>
                  </a:schemeClr>
                </a:solidFill>
              </a:rPr>
              <a:t>之後</a:t>
            </a:r>
            <a:r>
              <a:rPr lang="en-US" altLang="zh-TW" sz="900" b="1" dirty="0">
                <a:solidFill>
                  <a:schemeClr val="accent6">
                    <a:lumMod val="65000"/>
                  </a:schemeClr>
                </a:solidFill>
              </a:rPr>
              <a:t>~4: </a:t>
            </a:r>
            <a:r>
              <a:rPr lang="zh-TW" altLang="en-US" sz="900" b="1" dirty="0">
                <a:solidFill>
                  <a:schemeClr val="accent6">
                    <a:lumMod val="65000"/>
                  </a:schemeClr>
                </a:solidFill>
              </a:rPr>
              <a:t>顯示 </a:t>
            </a:r>
            <a:r>
              <a:rPr lang="en-US" altLang="zh-TW" sz="900" b="1" dirty="0">
                <a:solidFill>
                  <a:schemeClr val="accent6">
                    <a:lumMod val="65000"/>
                  </a:schemeClr>
                </a:solidFill>
              </a:rPr>
              <a:t>"[2, 3]"</a:t>
            </a:r>
            <a:endParaRPr lang="en-US" altLang="zh-TW" b="1" dirty="0">
              <a:solidFill>
                <a:schemeClr val="accent6">
                  <a:lumMod val="65000"/>
                </a:schemeClr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/>
              <a:t>print(nums[2:])      </a:t>
            </a:r>
            <a:r>
              <a:rPr lang="zh-TW" altLang="en-US" dirty="0"/>
              <a:t> </a:t>
            </a:r>
            <a:r>
              <a:rPr lang="en-US" altLang="zh-TW" dirty="0"/>
              <a:t> </a:t>
            </a:r>
            <a:r>
              <a:rPr lang="zh-TW" altLang="en-US" dirty="0"/>
              <a:t> </a:t>
            </a:r>
            <a:r>
              <a:rPr lang="en-US" altLang="zh-TW" dirty="0"/>
              <a:t> </a:t>
            </a:r>
            <a:r>
              <a:rPr lang="zh-TW" altLang="en-US" dirty="0"/>
              <a:t>    </a:t>
            </a:r>
            <a:r>
              <a:rPr lang="en-US" altLang="zh-TW" sz="900" b="1" dirty="0">
                <a:solidFill>
                  <a:schemeClr val="accent6">
                    <a:lumMod val="65000"/>
                  </a:schemeClr>
                </a:solidFill>
              </a:rPr>
              <a:t># </a:t>
            </a:r>
            <a:r>
              <a:rPr lang="zh-TW" altLang="en-US" sz="900" b="1" dirty="0">
                <a:solidFill>
                  <a:schemeClr val="accent6">
                    <a:lumMod val="65000"/>
                  </a:schemeClr>
                </a:solidFill>
              </a:rPr>
              <a:t>切割索引 從</a:t>
            </a:r>
            <a:r>
              <a:rPr lang="en-US" altLang="zh-TW" sz="900" b="1" dirty="0">
                <a:solidFill>
                  <a:schemeClr val="accent6">
                    <a:lumMod val="65000"/>
                  </a:schemeClr>
                </a:solidFill>
              </a:rPr>
              <a:t>2</a:t>
            </a:r>
            <a:r>
              <a:rPr lang="zh-TW" altLang="en-US" sz="900" b="1" dirty="0">
                <a:solidFill>
                  <a:schemeClr val="accent6">
                    <a:lumMod val="65000"/>
                  </a:schemeClr>
                </a:solidFill>
              </a:rPr>
              <a:t>之後到最後</a:t>
            </a:r>
            <a:r>
              <a:rPr lang="en-US" altLang="zh-TW" sz="900" b="1" dirty="0">
                <a:solidFill>
                  <a:schemeClr val="accent6">
                    <a:lumMod val="65000"/>
                  </a:schemeClr>
                </a:solidFill>
              </a:rPr>
              <a:t>: </a:t>
            </a:r>
            <a:r>
              <a:rPr lang="zh-TW" altLang="en-US" sz="900" b="1" dirty="0">
                <a:solidFill>
                  <a:schemeClr val="accent6">
                    <a:lumMod val="65000"/>
                  </a:schemeClr>
                </a:solidFill>
              </a:rPr>
              <a:t>顯示 </a:t>
            </a:r>
            <a:r>
              <a:rPr lang="en-US" altLang="zh-TW" sz="900" b="1" dirty="0">
                <a:solidFill>
                  <a:schemeClr val="accent6">
                    <a:lumMod val="65000"/>
                  </a:schemeClr>
                </a:solidFill>
              </a:rPr>
              <a:t>"[2, 3, 4]"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/>
              <a:t>print(nums[:2])     </a:t>
            </a:r>
            <a:r>
              <a:rPr lang="zh-TW" altLang="en-US" dirty="0"/>
              <a:t> </a:t>
            </a:r>
            <a:r>
              <a:rPr lang="en-US" altLang="zh-TW" dirty="0"/>
              <a:t>  </a:t>
            </a:r>
            <a:r>
              <a:rPr lang="zh-TW" altLang="en-US" dirty="0"/>
              <a:t> </a:t>
            </a:r>
            <a:r>
              <a:rPr lang="en-US" altLang="zh-TW" dirty="0"/>
              <a:t> </a:t>
            </a:r>
            <a:r>
              <a:rPr lang="zh-TW" altLang="en-US" dirty="0"/>
              <a:t>    </a:t>
            </a:r>
            <a:r>
              <a:rPr lang="en-US" altLang="zh-TW" sz="900" b="1" dirty="0">
                <a:solidFill>
                  <a:schemeClr val="accent6">
                    <a:lumMod val="65000"/>
                  </a:schemeClr>
                </a:solidFill>
              </a:rPr>
              <a:t># </a:t>
            </a:r>
            <a:r>
              <a:rPr lang="zh-TW" altLang="en-US" sz="900" b="1" dirty="0">
                <a:solidFill>
                  <a:schemeClr val="accent6">
                    <a:lumMod val="65000"/>
                  </a:schemeClr>
                </a:solidFill>
              </a:rPr>
              <a:t>切割從開始到</a:t>
            </a:r>
            <a:r>
              <a:rPr lang="en-US" altLang="zh-TW" sz="900" b="1" dirty="0">
                <a:solidFill>
                  <a:schemeClr val="accent6">
                    <a:lumMod val="65000"/>
                  </a:schemeClr>
                </a:solidFill>
              </a:rPr>
              <a:t>2: </a:t>
            </a:r>
            <a:r>
              <a:rPr lang="zh-TW" altLang="en-US" sz="900" b="1" dirty="0">
                <a:solidFill>
                  <a:schemeClr val="accent6">
                    <a:lumMod val="65000"/>
                  </a:schemeClr>
                </a:solidFill>
              </a:rPr>
              <a:t>顯示 </a:t>
            </a:r>
            <a:r>
              <a:rPr lang="en-US" altLang="zh-TW" sz="900" b="1" dirty="0">
                <a:solidFill>
                  <a:schemeClr val="accent6">
                    <a:lumMod val="65000"/>
                  </a:schemeClr>
                </a:solidFill>
              </a:rPr>
              <a:t>"[0, 1]"</a:t>
            </a:r>
            <a:endParaRPr lang="en-US" altLang="zh-TW" b="1" dirty="0">
              <a:solidFill>
                <a:schemeClr val="accent6">
                  <a:lumMod val="65000"/>
                </a:schemeClr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/>
              <a:t>print(nums[:])        </a:t>
            </a:r>
            <a:r>
              <a:rPr lang="zh-TW" altLang="en-US" dirty="0"/>
              <a:t> </a:t>
            </a:r>
            <a:r>
              <a:rPr lang="en-US" altLang="zh-TW" dirty="0"/>
              <a:t> </a:t>
            </a:r>
            <a:r>
              <a:rPr lang="zh-TW" altLang="en-US" dirty="0"/>
              <a:t>      </a:t>
            </a:r>
            <a:r>
              <a:rPr lang="en-US" altLang="zh-TW" sz="900" b="1" dirty="0">
                <a:solidFill>
                  <a:schemeClr val="accent6">
                    <a:lumMod val="65000"/>
                  </a:schemeClr>
                </a:solidFill>
              </a:rPr>
              <a:t># </a:t>
            </a:r>
            <a:r>
              <a:rPr lang="zh-TW" altLang="en-US" sz="900" b="1" dirty="0">
                <a:solidFill>
                  <a:schemeClr val="accent6">
                    <a:lumMod val="65000"/>
                  </a:schemeClr>
                </a:solidFill>
              </a:rPr>
              <a:t>切割整個清單</a:t>
            </a:r>
            <a:r>
              <a:rPr lang="en-US" altLang="zh-TW" sz="900" b="1" dirty="0">
                <a:solidFill>
                  <a:schemeClr val="accent6">
                    <a:lumMod val="65000"/>
                  </a:schemeClr>
                </a:solidFill>
              </a:rPr>
              <a:t>: </a:t>
            </a:r>
            <a:r>
              <a:rPr lang="zh-TW" altLang="en-US" sz="900" b="1" dirty="0">
                <a:solidFill>
                  <a:schemeClr val="accent6">
                    <a:lumMod val="65000"/>
                  </a:schemeClr>
                </a:solidFill>
              </a:rPr>
              <a:t>顯示 </a:t>
            </a:r>
            <a:r>
              <a:rPr lang="en-US" altLang="zh-TW" sz="900" b="1" dirty="0">
                <a:solidFill>
                  <a:schemeClr val="accent6">
                    <a:lumMod val="65000"/>
                  </a:schemeClr>
                </a:solidFill>
              </a:rPr>
              <a:t>"[0, 1, 2, 3, 4]"</a:t>
            </a:r>
            <a:endParaRPr lang="en-US" altLang="zh-TW" b="1" dirty="0">
              <a:solidFill>
                <a:schemeClr val="accent6">
                  <a:lumMod val="65000"/>
                </a:schemeClr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/>
              <a:t>print(nums[:-1])      </a:t>
            </a:r>
            <a:r>
              <a:rPr lang="zh-TW" altLang="en-US" dirty="0"/>
              <a:t>       </a:t>
            </a:r>
            <a:r>
              <a:rPr lang="en-US" altLang="zh-TW" sz="900" b="1" dirty="0">
                <a:solidFill>
                  <a:schemeClr val="accent6">
                    <a:lumMod val="65000"/>
                  </a:schemeClr>
                </a:solidFill>
              </a:rPr>
              <a:t># </a:t>
            </a:r>
            <a:r>
              <a:rPr lang="zh-TW" altLang="en-US" sz="900" b="1" dirty="0">
                <a:solidFill>
                  <a:schemeClr val="accent6">
                    <a:lumMod val="65000"/>
                  </a:schemeClr>
                </a:solidFill>
              </a:rPr>
              <a:t>使用負索引切割</a:t>
            </a:r>
            <a:r>
              <a:rPr lang="en-US" altLang="zh-TW" sz="900" b="1" dirty="0">
                <a:solidFill>
                  <a:schemeClr val="accent6">
                    <a:lumMod val="65000"/>
                  </a:schemeClr>
                </a:solidFill>
              </a:rPr>
              <a:t>: </a:t>
            </a:r>
            <a:r>
              <a:rPr lang="zh-TW" altLang="en-US" sz="900" b="1" dirty="0">
                <a:solidFill>
                  <a:schemeClr val="accent6">
                    <a:lumMod val="65000"/>
                  </a:schemeClr>
                </a:solidFill>
              </a:rPr>
              <a:t>顯示 </a:t>
            </a:r>
            <a:r>
              <a:rPr lang="en-US" altLang="zh-TW" sz="900" b="1" dirty="0">
                <a:solidFill>
                  <a:schemeClr val="accent6">
                    <a:lumMod val="65000"/>
                  </a:schemeClr>
                </a:solidFill>
              </a:rPr>
              <a:t>"[0, 1, 2, 3]“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zh-TW" sz="900" b="1" dirty="0">
              <a:solidFill>
                <a:schemeClr val="accent6">
                  <a:lumMod val="65000"/>
                </a:schemeClr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/>
              <a:t>nums[2:4] = [7, 8]     </a:t>
            </a:r>
            <a:r>
              <a:rPr lang="zh-TW" altLang="en-US" dirty="0"/>
              <a:t>    </a:t>
            </a:r>
            <a:r>
              <a:rPr lang="en-US" altLang="zh-TW" sz="900" b="1" dirty="0">
                <a:solidFill>
                  <a:schemeClr val="accent6">
                    <a:lumMod val="65000"/>
                  </a:schemeClr>
                </a:solidFill>
              </a:rPr>
              <a:t># </a:t>
            </a:r>
            <a:r>
              <a:rPr lang="zh-TW" altLang="en-US" sz="900" b="1" dirty="0">
                <a:solidFill>
                  <a:schemeClr val="accent6">
                    <a:lumMod val="65000"/>
                  </a:schemeClr>
                </a:solidFill>
              </a:rPr>
              <a:t>使用切割來指定子清單</a:t>
            </a:r>
            <a:endParaRPr lang="zh-TW" altLang="en-US" b="1" dirty="0">
              <a:solidFill>
                <a:schemeClr val="accent6">
                  <a:lumMod val="65000"/>
                </a:schemeClr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/>
              <a:t>print(nums)           </a:t>
            </a:r>
            <a:r>
              <a:rPr lang="zh-TW" altLang="en-US" dirty="0"/>
              <a:t>       </a:t>
            </a:r>
            <a:r>
              <a:rPr lang="en-US" altLang="zh-TW" dirty="0"/>
              <a:t> </a:t>
            </a:r>
            <a:r>
              <a:rPr lang="zh-TW" altLang="en-US" dirty="0"/>
              <a:t> </a:t>
            </a:r>
            <a:r>
              <a:rPr lang="en-US" altLang="zh-TW" sz="900" b="1" dirty="0">
                <a:solidFill>
                  <a:schemeClr val="accent6">
                    <a:lumMod val="65000"/>
                  </a:schemeClr>
                </a:solidFill>
              </a:rPr>
              <a:t># </a:t>
            </a:r>
            <a:r>
              <a:rPr lang="zh-TW" altLang="en-US" sz="900" b="1" dirty="0">
                <a:solidFill>
                  <a:schemeClr val="accent6">
                    <a:lumMod val="65000"/>
                  </a:schemeClr>
                </a:solidFill>
              </a:rPr>
              <a:t>顯示 </a:t>
            </a:r>
            <a:r>
              <a:rPr lang="en-US" altLang="zh-TW" sz="900" b="1" dirty="0">
                <a:solidFill>
                  <a:schemeClr val="accent6">
                    <a:lumMod val="65000"/>
                  </a:schemeClr>
                </a:solidFill>
              </a:rPr>
              <a:t>"[0, 1, 8, 9, 4]"</a:t>
            </a:r>
            <a:endParaRPr lang="en-US" altLang="zh-TW" b="1" dirty="0">
              <a:solidFill>
                <a:schemeClr val="accent6">
                  <a:lumMod val="65000"/>
                </a:schemeClr>
              </a:solidFill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43F63C68-50E5-B72C-CB2B-6FE983535DBF}"/>
              </a:ext>
            </a:extLst>
          </p:cNvPr>
          <p:cNvSpPr txBox="1"/>
          <p:nvPr/>
        </p:nvSpPr>
        <p:spPr>
          <a:xfrm>
            <a:off x="8752114" y="4835717"/>
            <a:ext cx="3918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15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75079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p6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solidFill>
                  <a:schemeClr val="dk1"/>
                </a:solidFill>
              </a:rPr>
              <a:t>串列 </a:t>
            </a:r>
            <a:r>
              <a:rPr lang="en-US" altLang="zh-TW" dirty="0">
                <a:solidFill>
                  <a:schemeClr val="dk1"/>
                </a:solidFill>
              </a:rPr>
              <a:t>– </a:t>
            </a:r>
            <a:r>
              <a:rPr lang="zh-TW" altLang="en-US" dirty="0">
                <a:solidFill>
                  <a:schemeClr val="dk1"/>
                </a:solidFill>
              </a:rPr>
              <a:t>走訪串列</a:t>
            </a:r>
            <a:endParaRPr dirty="0"/>
          </a:p>
        </p:txBody>
      </p:sp>
      <p:sp>
        <p:nvSpPr>
          <p:cNvPr id="847" name="Google Shape;847;p65"/>
          <p:cNvSpPr txBox="1">
            <a:spLocks noGrp="1"/>
          </p:cNvSpPr>
          <p:nvPr>
            <p:ph type="subTitle" idx="1"/>
          </p:nvPr>
        </p:nvSpPr>
        <p:spPr>
          <a:xfrm>
            <a:off x="2536189" y="1817009"/>
            <a:ext cx="4305482" cy="2026556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kumimoji="0" lang="en-US" altLang="zh-TW" sz="900" b="1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# </a:t>
            </a:r>
            <a:r>
              <a:rPr kumimoji="0" lang="zh-TW" altLang="en-US" sz="900" b="1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Lato"/>
                <a:cs typeface="Lato"/>
                <a:sym typeface="Lato"/>
              </a:rPr>
              <a:t>使用</a:t>
            </a:r>
            <a:r>
              <a:rPr kumimoji="0" lang="en-US" altLang="zh-TW" sz="900" b="1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Lato"/>
                <a:cs typeface="Lato"/>
                <a:sym typeface="Lato"/>
              </a:rPr>
              <a:t>for/in</a:t>
            </a:r>
            <a:r>
              <a:rPr kumimoji="0" lang="zh-TW" altLang="en-US" sz="900" b="1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Lato"/>
                <a:cs typeface="Lato"/>
                <a:sym typeface="Lato"/>
              </a:rPr>
              <a:t>迴圈</a:t>
            </a:r>
            <a:endParaRPr lang="en-US" altLang="zh-TW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/>
              <a:t>animals = ['cat', 'dog', 'bat']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>
                <a:solidFill>
                  <a:srgbClr val="FF0000"/>
                </a:solidFill>
              </a:rPr>
              <a:t>for</a:t>
            </a:r>
            <a:r>
              <a:rPr lang="en-US" altLang="zh-TW" dirty="0"/>
              <a:t> animal </a:t>
            </a:r>
            <a:r>
              <a:rPr lang="en-US" altLang="zh-TW" dirty="0">
                <a:solidFill>
                  <a:srgbClr val="FF0000"/>
                </a:solidFill>
              </a:rPr>
              <a:t>in</a:t>
            </a:r>
            <a:r>
              <a:rPr lang="en-US" altLang="zh-TW" dirty="0"/>
              <a:t> animals: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/>
              <a:t>    print(animal)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zh-TW" b="1" dirty="0">
              <a:solidFill>
                <a:schemeClr val="accent6">
                  <a:lumMod val="65000"/>
                </a:schemeClr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kumimoji="0" lang="en-US" altLang="zh-TW" sz="900" b="1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# </a:t>
            </a:r>
            <a:r>
              <a:rPr kumimoji="0" lang="zh-TW" altLang="en-US" sz="900" b="1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顯示串列各項目的索引值，</a:t>
            </a:r>
            <a:r>
              <a:rPr lang="zh-TW" altLang="en-US" sz="900" b="1" dirty="0">
                <a:solidFill>
                  <a:srgbClr val="FFFFFF">
                    <a:lumMod val="65000"/>
                  </a:srgbClr>
                </a:solidFill>
              </a:rPr>
              <a:t>使用</a:t>
            </a:r>
            <a:r>
              <a:rPr lang="en-US" altLang="zh-TW" sz="900" b="1" dirty="0">
                <a:solidFill>
                  <a:srgbClr val="FFFFFF">
                    <a:lumMod val="65000"/>
                  </a:srgbClr>
                </a:solidFill>
              </a:rPr>
              <a:t>enumerate()</a:t>
            </a:r>
            <a:r>
              <a:rPr lang="zh-TW" altLang="en-US" sz="900" b="1" dirty="0">
                <a:solidFill>
                  <a:srgbClr val="FFFFFF">
                    <a:lumMod val="65000"/>
                  </a:srgbClr>
                </a:solidFill>
              </a:rPr>
              <a:t>函數</a:t>
            </a:r>
            <a:endParaRPr lang="en-US" altLang="zh-TW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/>
              <a:t>animals = ['cat', 'dog', 'bat']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>
                <a:solidFill>
                  <a:srgbClr val="FF0000"/>
                </a:solidFill>
              </a:rPr>
              <a:t>for</a:t>
            </a:r>
            <a:r>
              <a:rPr lang="en-US" altLang="zh-TW" dirty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en-US" altLang="zh-TW" dirty="0"/>
              <a:t>index, </a:t>
            </a:r>
            <a:r>
              <a:rPr lang="en-US" altLang="zh-TW" dirty="0">
                <a:solidFill>
                  <a:schemeClr val="bg1">
                    <a:lumMod val="10000"/>
                  </a:schemeClr>
                </a:solidFill>
              </a:rPr>
              <a:t>animal </a:t>
            </a:r>
            <a:r>
              <a:rPr lang="en-US" altLang="zh-TW" dirty="0">
                <a:solidFill>
                  <a:srgbClr val="FF0000"/>
                </a:solidFill>
              </a:rPr>
              <a:t>in</a:t>
            </a:r>
            <a:r>
              <a:rPr lang="en-US" altLang="zh-TW" dirty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en-US" altLang="zh-TW" u="sng" dirty="0">
                <a:solidFill>
                  <a:srgbClr val="FF0000"/>
                </a:solidFill>
              </a:rPr>
              <a:t>enumerate</a:t>
            </a:r>
            <a:r>
              <a:rPr lang="en-US" altLang="zh-TW" dirty="0">
                <a:solidFill>
                  <a:srgbClr val="FF0000"/>
                </a:solidFill>
              </a:rPr>
              <a:t>(</a:t>
            </a:r>
            <a:r>
              <a:rPr lang="en-US" altLang="zh-TW" dirty="0"/>
              <a:t>animals</a:t>
            </a:r>
            <a:r>
              <a:rPr lang="en-US" altLang="zh-TW" dirty="0">
                <a:solidFill>
                  <a:srgbClr val="FF0000"/>
                </a:solidFill>
              </a:rPr>
              <a:t>)</a:t>
            </a:r>
            <a:r>
              <a:rPr lang="en-US" altLang="zh-TW" dirty="0"/>
              <a:t>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/>
              <a:t>    print(index, animal)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43F63C68-50E5-B72C-CB2B-6FE983535DBF}"/>
              </a:ext>
            </a:extLst>
          </p:cNvPr>
          <p:cNvSpPr txBox="1"/>
          <p:nvPr/>
        </p:nvSpPr>
        <p:spPr>
          <a:xfrm>
            <a:off x="8752114" y="4835717"/>
            <a:ext cx="3918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16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753DF5EC-326E-E6DF-C2E6-12B6D6AA4431}"/>
              </a:ext>
            </a:extLst>
          </p:cNvPr>
          <p:cNvSpPr txBox="1"/>
          <p:nvPr/>
        </p:nvSpPr>
        <p:spPr>
          <a:xfrm>
            <a:off x="6158004" y="2110404"/>
            <a:ext cx="4958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TW" sz="1000" b="1" dirty="0">
                <a:solidFill>
                  <a:schemeClr val="accent6">
                    <a:lumMod val="65000"/>
                  </a:schemeClr>
                </a:solidFill>
              </a:rPr>
              <a:t>cat</a:t>
            </a:r>
          </a:p>
          <a:p>
            <a:pPr algn="just"/>
            <a:r>
              <a:rPr lang="en-US" altLang="zh-TW" sz="1000" b="1" dirty="0">
                <a:solidFill>
                  <a:schemeClr val="accent6">
                    <a:lumMod val="65000"/>
                  </a:schemeClr>
                </a:solidFill>
              </a:rPr>
              <a:t>dog</a:t>
            </a:r>
          </a:p>
          <a:p>
            <a:pPr algn="just"/>
            <a:r>
              <a:rPr lang="en-US" altLang="zh-TW" sz="1000" b="1" dirty="0">
                <a:solidFill>
                  <a:schemeClr val="accent6">
                    <a:lumMod val="65000"/>
                  </a:schemeClr>
                </a:solidFill>
              </a:rPr>
              <a:t>bat</a:t>
            </a:r>
            <a:endParaRPr lang="zh-TW" altLang="en-US" sz="1000" b="1" dirty="0">
              <a:solidFill>
                <a:schemeClr val="accent6">
                  <a:lumMod val="65000"/>
                </a:schemeClr>
              </a:solidFill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B62A6977-BB01-A15A-26DB-8787DCFEA86B}"/>
              </a:ext>
            </a:extLst>
          </p:cNvPr>
          <p:cNvSpPr txBox="1"/>
          <p:nvPr/>
        </p:nvSpPr>
        <p:spPr>
          <a:xfrm>
            <a:off x="6158004" y="2976984"/>
            <a:ext cx="56755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TW" sz="1000" b="1" dirty="0">
                <a:solidFill>
                  <a:schemeClr val="accent6">
                    <a:lumMod val="65000"/>
                  </a:schemeClr>
                </a:solidFill>
              </a:rPr>
              <a:t>0 cat</a:t>
            </a:r>
          </a:p>
          <a:p>
            <a:pPr algn="just"/>
            <a:r>
              <a:rPr lang="en-US" altLang="zh-TW" sz="1000" b="1" dirty="0">
                <a:solidFill>
                  <a:schemeClr val="accent6">
                    <a:lumMod val="65000"/>
                  </a:schemeClr>
                </a:solidFill>
              </a:rPr>
              <a:t>1 dog</a:t>
            </a:r>
          </a:p>
          <a:p>
            <a:pPr algn="just"/>
            <a:r>
              <a:rPr lang="en-US" altLang="zh-TW" sz="1000" b="1" dirty="0">
                <a:solidFill>
                  <a:schemeClr val="accent6">
                    <a:lumMod val="65000"/>
                  </a:schemeClr>
                </a:solidFill>
              </a:rPr>
              <a:t>2 bat</a:t>
            </a:r>
            <a:endParaRPr lang="zh-TW" altLang="en-US" sz="1000" b="1" dirty="0">
              <a:solidFill>
                <a:schemeClr val="accent6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85152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p6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solidFill>
                  <a:schemeClr val="dk1"/>
                </a:solidFill>
              </a:rPr>
              <a:t>串列 </a:t>
            </a:r>
            <a:r>
              <a:rPr lang="en-US" altLang="zh-TW" dirty="0">
                <a:solidFill>
                  <a:schemeClr val="dk1"/>
                </a:solidFill>
              </a:rPr>
              <a:t>– </a:t>
            </a:r>
            <a:r>
              <a:rPr lang="zh-TW" altLang="en-US" dirty="0">
                <a:solidFill>
                  <a:schemeClr val="dk1"/>
                </a:solidFill>
              </a:rPr>
              <a:t>串列生成式</a:t>
            </a:r>
            <a:endParaRPr dirty="0"/>
          </a:p>
        </p:txBody>
      </p:sp>
      <p:sp>
        <p:nvSpPr>
          <p:cNvPr id="847" name="Google Shape;847;p65"/>
          <p:cNvSpPr txBox="1">
            <a:spLocks noGrp="1"/>
          </p:cNvSpPr>
          <p:nvPr>
            <p:ph type="subTitle" idx="1"/>
          </p:nvPr>
        </p:nvSpPr>
        <p:spPr>
          <a:xfrm>
            <a:off x="2045969" y="1635579"/>
            <a:ext cx="5280662" cy="2395763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kumimoji="0" lang="en-US" altLang="zh-TW" sz="900" b="1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# </a:t>
            </a:r>
            <a:r>
              <a:rPr kumimoji="0" lang="zh-TW" altLang="en-US" sz="900" b="1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在</a:t>
            </a:r>
            <a:r>
              <a:rPr kumimoji="0" lang="en-US" altLang="zh-TW" sz="900" b="1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[</a:t>
            </a:r>
            <a:r>
              <a:rPr kumimoji="0" lang="zh-TW" altLang="en-US" sz="900" b="1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 </a:t>
            </a:r>
            <a:r>
              <a:rPr kumimoji="0" lang="en-US" altLang="zh-TW" sz="900" b="1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]</a:t>
            </a:r>
            <a:r>
              <a:rPr kumimoji="0" lang="zh-TW" altLang="en-US" sz="900" b="1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中</a:t>
            </a:r>
            <a:r>
              <a:rPr kumimoji="0" lang="zh-TW" altLang="en-US" sz="900" b="1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Lato"/>
                <a:cs typeface="Lato"/>
                <a:sym typeface="Lato"/>
              </a:rPr>
              <a:t>使用</a:t>
            </a:r>
            <a:r>
              <a:rPr kumimoji="0" lang="en-US" altLang="zh-TW" sz="900" b="1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Lato"/>
                <a:cs typeface="Lato"/>
                <a:sym typeface="Lato"/>
              </a:rPr>
              <a:t>for/in</a:t>
            </a:r>
            <a:r>
              <a:rPr kumimoji="0" lang="zh-TW" altLang="en-US" sz="900" b="1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Lato"/>
                <a:cs typeface="Lato"/>
                <a:sym typeface="Lato"/>
              </a:rPr>
              <a:t>迴圈產生串列項目</a:t>
            </a:r>
            <a:endParaRPr lang="en-US" altLang="zh-TW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/>
              <a:t>list1 = [x </a:t>
            </a:r>
            <a:r>
              <a:rPr lang="en-US" altLang="zh-TW" dirty="0">
                <a:solidFill>
                  <a:srgbClr val="FF0000"/>
                </a:solidFill>
              </a:rPr>
              <a:t>for</a:t>
            </a:r>
            <a:r>
              <a:rPr lang="en-US" altLang="zh-TW" dirty="0"/>
              <a:t> x </a:t>
            </a:r>
            <a:r>
              <a:rPr lang="en-US" altLang="zh-TW" dirty="0">
                <a:solidFill>
                  <a:srgbClr val="FF0000"/>
                </a:solidFill>
              </a:rPr>
              <a:t>in</a:t>
            </a:r>
            <a:r>
              <a:rPr lang="en-US" altLang="zh-TW" dirty="0"/>
              <a:t> range(10)]                                         </a:t>
            </a:r>
            <a:r>
              <a:rPr lang="en-US" altLang="zh-TW" sz="900" b="1" dirty="0">
                <a:solidFill>
                  <a:schemeClr val="accent6">
                    <a:lumMod val="65000"/>
                  </a:schemeClr>
                </a:solidFill>
              </a:rPr>
              <a:t>[0,1,2,3,4,5,6,7,8,9]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zh-TW" b="1" dirty="0">
              <a:solidFill>
                <a:schemeClr val="accent6">
                  <a:lumMod val="65000"/>
                </a:schemeClr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kumimoji="0" lang="en-US" altLang="zh-TW" sz="900" b="1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# </a:t>
            </a:r>
            <a:r>
              <a:rPr kumimoji="0" lang="zh-TW" altLang="en-US" sz="900" b="1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第一個</a:t>
            </a:r>
            <a:r>
              <a:rPr kumimoji="0" lang="en-US" altLang="zh-TW" sz="900" b="1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x</a:t>
            </a:r>
            <a:r>
              <a:rPr kumimoji="0" lang="zh-TW" altLang="en-US" sz="900" b="1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也能改為運算式</a:t>
            </a:r>
            <a:endParaRPr lang="en-US" altLang="zh-TW" dirty="0"/>
          </a:p>
          <a:p>
            <a:pPr marL="0" indent="0" algn="l"/>
            <a:r>
              <a:rPr lang="en-US" altLang="zh-TW" dirty="0"/>
              <a:t>list2 = [</a:t>
            </a:r>
            <a:r>
              <a:rPr lang="en-US" altLang="zh-TW" u="sng" dirty="0">
                <a:solidFill>
                  <a:srgbClr val="FF0000"/>
                </a:solidFill>
              </a:rPr>
              <a:t>x+1</a:t>
            </a:r>
            <a:r>
              <a:rPr lang="en-US" altLang="zh-TW" dirty="0">
                <a:solidFill>
                  <a:srgbClr val="FF0000"/>
                </a:solidFill>
              </a:rPr>
              <a:t> for</a:t>
            </a:r>
            <a:r>
              <a:rPr lang="en-US" altLang="zh-TW" dirty="0">
                <a:solidFill>
                  <a:schemeClr val="bg1">
                    <a:lumMod val="10000"/>
                  </a:schemeClr>
                </a:solidFill>
              </a:rPr>
              <a:t> x </a:t>
            </a:r>
            <a:r>
              <a:rPr lang="en-US" altLang="zh-TW" dirty="0">
                <a:solidFill>
                  <a:srgbClr val="FF0000"/>
                </a:solidFill>
              </a:rPr>
              <a:t>in</a:t>
            </a:r>
            <a:r>
              <a:rPr lang="en-US" altLang="zh-TW" dirty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en-US" altLang="zh-TW" dirty="0"/>
              <a:t>range(10)]                                     </a:t>
            </a:r>
            <a:r>
              <a:rPr lang="en-US" altLang="zh-TW" sz="900" b="1" dirty="0">
                <a:solidFill>
                  <a:schemeClr val="accent6">
                    <a:lumMod val="65000"/>
                  </a:schemeClr>
                </a:solidFill>
              </a:rPr>
              <a:t>[1,2,3,4,5,6,7,8,9,10]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zh-TW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kumimoji="0" lang="en-US" altLang="zh-TW" sz="900" b="1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# </a:t>
            </a:r>
            <a:r>
              <a:rPr lang="zh-TW" altLang="en-US" sz="900" b="1" dirty="0">
                <a:solidFill>
                  <a:srgbClr val="FFFFFF">
                    <a:lumMod val="65000"/>
                  </a:srgbClr>
                </a:solidFill>
              </a:rPr>
              <a:t>也可在</a:t>
            </a:r>
            <a:r>
              <a:rPr lang="en-US" altLang="zh-TW" sz="900" b="1" dirty="0">
                <a:solidFill>
                  <a:srgbClr val="FFFFFF">
                    <a:lumMod val="65000"/>
                  </a:srgbClr>
                </a:solidFill>
              </a:rPr>
              <a:t>for/in</a:t>
            </a:r>
            <a:r>
              <a:rPr lang="zh-TW" altLang="en-US" sz="900" b="1" dirty="0">
                <a:solidFill>
                  <a:srgbClr val="FFFFFF">
                    <a:lumMod val="65000"/>
                  </a:srgbClr>
                </a:solidFill>
              </a:rPr>
              <a:t>迴圈後加上</a:t>
            </a:r>
            <a:r>
              <a:rPr lang="en-US" altLang="zh-TW" sz="900" b="1" dirty="0">
                <a:solidFill>
                  <a:srgbClr val="FFFFFF">
                    <a:lumMod val="65000"/>
                  </a:srgbClr>
                </a:solidFill>
              </a:rPr>
              <a:t>if</a:t>
            </a:r>
            <a:r>
              <a:rPr lang="zh-TW" altLang="en-US" sz="900" b="1" dirty="0">
                <a:solidFill>
                  <a:srgbClr val="FFFFFF">
                    <a:lumMod val="65000"/>
                  </a:srgbClr>
                </a:solidFill>
              </a:rPr>
              <a:t>條件子句</a:t>
            </a:r>
            <a:r>
              <a:rPr lang="en-US" altLang="zh-TW" sz="900" b="1" dirty="0">
                <a:solidFill>
                  <a:srgbClr val="FFFFFF">
                    <a:lumMod val="65000"/>
                  </a:srgbClr>
                </a:solidFill>
              </a:rPr>
              <a:t>(</a:t>
            </a:r>
            <a:r>
              <a:rPr lang="zh-TW" altLang="en-US" sz="900" b="1" dirty="0">
                <a:solidFill>
                  <a:srgbClr val="FFFFFF">
                    <a:lumMod val="65000"/>
                  </a:srgbClr>
                </a:solidFill>
              </a:rPr>
              <a:t>只顯示偶數項目</a:t>
            </a:r>
            <a:r>
              <a:rPr lang="en-US" altLang="zh-TW" sz="900" b="1" dirty="0">
                <a:solidFill>
                  <a:srgbClr val="FFFFFF">
                    <a:lumMod val="65000"/>
                  </a:srgbClr>
                </a:solidFill>
              </a:rPr>
              <a:t>)</a:t>
            </a:r>
            <a:endParaRPr lang="en-US" altLang="zh-TW" dirty="0"/>
          </a:p>
          <a:p>
            <a:pPr marL="0" indent="0" algn="l"/>
            <a:r>
              <a:rPr lang="en-US" altLang="zh-TW" dirty="0"/>
              <a:t>list3 = [x </a:t>
            </a:r>
            <a:r>
              <a:rPr lang="en-US" altLang="zh-TW" dirty="0">
                <a:solidFill>
                  <a:srgbClr val="FF0000"/>
                </a:solidFill>
              </a:rPr>
              <a:t>for</a:t>
            </a:r>
            <a:r>
              <a:rPr lang="en-US" altLang="zh-TW" dirty="0"/>
              <a:t> x </a:t>
            </a:r>
            <a:r>
              <a:rPr lang="en-US" altLang="zh-TW" dirty="0">
                <a:solidFill>
                  <a:srgbClr val="FF0000"/>
                </a:solidFill>
              </a:rPr>
              <a:t>in</a:t>
            </a:r>
            <a:r>
              <a:rPr lang="en-US" altLang="zh-TW" dirty="0"/>
              <a:t> range(10) </a:t>
            </a:r>
            <a:r>
              <a:rPr lang="en-US" altLang="zh-TW" u="sng" dirty="0">
                <a:solidFill>
                  <a:srgbClr val="FF0000"/>
                </a:solidFill>
              </a:rPr>
              <a:t>if</a:t>
            </a:r>
            <a:r>
              <a:rPr lang="en-US" altLang="zh-TW" dirty="0"/>
              <a:t> x % 2 == 0]                   </a:t>
            </a:r>
            <a:r>
              <a:rPr lang="en-US" altLang="zh-TW" sz="900" b="1" dirty="0">
                <a:solidFill>
                  <a:schemeClr val="accent6">
                    <a:lumMod val="65000"/>
                  </a:schemeClr>
                </a:solidFill>
              </a:rPr>
              <a:t>[0,2,4,6,8]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zh-TW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kumimoji="0" lang="en-US" altLang="zh-TW" sz="900" b="1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# </a:t>
            </a:r>
            <a:r>
              <a:rPr lang="zh-TW" altLang="en-US" sz="900" b="1" dirty="0">
                <a:solidFill>
                  <a:srgbClr val="FFFFFF">
                    <a:lumMod val="65000"/>
                  </a:srgbClr>
                </a:solidFill>
              </a:rPr>
              <a:t>可使用運算式產生項目</a:t>
            </a:r>
            <a:r>
              <a:rPr lang="en-US" altLang="zh-TW" sz="900" b="1" dirty="0">
                <a:solidFill>
                  <a:srgbClr val="FFFFFF">
                    <a:lumMod val="65000"/>
                  </a:srgbClr>
                </a:solidFill>
              </a:rPr>
              <a:t>(</a:t>
            </a:r>
            <a:r>
              <a:rPr lang="zh-TW" altLang="en-US" sz="900" b="1" dirty="0">
                <a:solidFill>
                  <a:srgbClr val="FFFFFF">
                    <a:lumMod val="65000"/>
                  </a:srgbClr>
                </a:solidFill>
              </a:rPr>
              <a:t>將偶數項目結果乘以</a:t>
            </a:r>
            <a:r>
              <a:rPr lang="en-US" altLang="zh-TW" sz="900" b="1" dirty="0">
                <a:solidFill>
                  <a:srgbClr val="FFFFFF">
                    <a:lumMod val="65000"/>
                  </a:srgbClr>
                </a:solidFill>
              </a:rPr>
              <a:t>2)</a:t>
            </a:r>
          </a:p>
          <a:p>
            <a:pPr marL="0" indent="0" algn="l"/>
            <a:r>
              <a:rPr lang="en-US" altLang="zh-TW" dirty="0"/>
              <a:t>list4 = [</a:t>
            </a:r>
            <a:r>
              <a:rPr lang="en-US" altLang="zh-TW" u="sng" dirty="0">
                <a:solidFill>
                  <a:srgbClr val="FF0000"/>
                </a:solidFill>
              </a:rPr>
              <a:t>x*2 </a:t>
            </a:r>
            <a:r>
              <a:rPr lang="en-US" altLang="zh-TW" dirty="0">
                <a:solidFill>
                  <a:srgbClr val="FF0000"/>
                </a:solidFill>
              </a:rPr>
              <a:t>for</a:t>
            </a:r>
            <a:r>
              <a:rPr lang="en-US" altLang="zh-TW" dirty="0"/>
              <a:t> x </a:t>
            </a:r>
            <a:r>
              <a:rPr lang="en-US" altLang="zh-TW" dirty="0">
                <a:solidFill>
                  <a:srgbClr val="FF0000"/>
                </a:solidFill>
              </a:rPr>
              <a:t>in</a:t>
            </a:r>
            <a:r>
              <a:rPr lang="en-US" altLang="zh-TW" dirty="0"/>
              <a:t> range(10) </a:t>
            </a:r>
            <a:r>
              <a:rPr lang="en-US" altLang="zh-TW" dirty="0">
                <a:solidFill>
                  <a:srgbClr val="FF0000"/>
                </a:solidFill>
              </a:rPr>
              <a:t>if</a:t>
            </a:r>
            <a:r>
              <a:rPr lang="en-US" altLang="zh-TW" dirty="0"/>
              <a:t> x % 2 == 0]               </a:t>
            </a:r>
            <a:r>
              <a:rPr lang="en-US" altLang="zh-TW" sz="900" b="1" dirty="0">
                <a:solidFill>
                  <a:schemeClr val="accent6">
                    <a:lumMod val="65000"/>
                  </a:schemeClr>
                </a:solidFill>
              </a:rPr>
              <a:t>[0,4,8,12,16]</a:t>
            </a:r>
            <a:endParaRPr lang="en-US" altLang="zh-TW" b="1" dirty="0">
              <a:solidFill>
                <a:schemeClr val="accent6">
                  <a:lumMod val="65000"/>
                </a:schemeClr>
              </a:solidFill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43F63C68-50E5-B72C-CB2B-6FE983535DBF}"/>
              </a:ext>
            </a:extLst>
          </p:cNvPr>
          <p:cNvSpPr txBox="1"/>
          <p:nvPr/>
        </p:nvSpPr>
        <p:spPr>
          <a:xfrm>
            <a:off x="8752114" y="4835717"/>
            <a:ext cx="3918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17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440346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p6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solidFill>
                  <a:schemeClr val="dk1"/>
                </a:solidFill>
              </a:rPr>
              <a:t>字典 </a:t>
            </a:r>
            <a:r>
              <a:rPr lang="en-US" altLang="zh-TW" dirty="0">
                <a:solidFill>
                  <a:schemeClr val="dk1"/>
                </a:solidFill>
              </a:rPr>
              <a:t>– </a:t>
            </a:r>
            <a:r>
              <a:rPr lang="zh-TW" altLang="en-US" dirty="0">
                <a:solidFill>
                  <a:schemeClr val="dk1"/>
                </a:solidFill>
              </a:rPr>
              <a:t>基本使用</a:t>
            </a:r>
            <a:endParaRPr dirty="0"/>
          </a:p>
        </p:txBody>
      </p:sp>
      <p:sp>
        <p:nvSpPr>
          <p:cNvPr id="847" name="Google Shape;847;p65"/>
          <p:cNvSpPr txBox="1">
            <a:spLocks noGrp="1"/>
          </p:cNvSpPr>
          <p:nvPr>
            <p:ph type="subTitle" idx="1"/>
          </p:nvPr>
        </p:nvSpPr>
        <p:spPr>
          <a:xfrm>
            <a:off x="2157004" y="1544615"/>
            <a:ext cx="4833257" cy="2690836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l"/>
            <a:r>
              <a:rPr lang="en-US" altLang="zh-TW" dirty="0"/>
              <a:t>d = {“cat”: “white”, “dog”: “black”}  </a:t>
            </a:r>
            <a:r>
              <a:rPr lang="zh-TW" altLang="en-US" dirty="0"/>
              <a:t>     </a:t>
            </a:r>
            <a:r>
              <a:rPr lang="en-US" altLang="zh-TW" sz="900" b="1" dirty="0">
                <a:solidFill>
                  <a:schemeClr val="accent6">
                    <a:lumMod val="65000"/>
                  </a:schemeClr>
                </a:solidFill>
              </a:rPr>
              <a:t># </a:t>
            </a:r>
            <a:r>
              <a:rPr lang="zh-TW" altLang="en-US" sz="900" b="1" dirty="0">
                <a:solidFill>
                  <a:schemeClr val="accent6">
                    <a:lumMod val="65000"/>
                  </a:schemeClr>
                </a:solidFill>
              </a:rPr>
              <a:t>建立字典</a:t>
            </a:r>
          </a:p>
          <a:p>
            <a:pPr marL="0" lvl="0" indent="0" algn="l"/>
            <a:r>
              <a:rPr lang="en-US" altLang="zh-TW" dirty="0"/>
              <a:t>print(d[“cat”])       </a:t>
            </a:r>
            <a:r>
              <a:rPr lang="zh-TW" altLang="en-US" dirty="0"/>
              <a:t>                                 </a:t>
            </a:r>
            <a:r>
              <a:rPr lang="en-US" altLang="zh-TW" sz="900" b="1" dirty="0">
                <a:solidFill>
                  <a:schemeClr val="accent6">
                    <a:lumMod val="65000"/>
                  </a:schemeClr>
                </a:solidFill>
              </a:rPr>
              <a:t># </a:t>
            </a:r>
            <a:r>
              <a:rPr lang="zh-TW" altLang="en-US" sz="900" b="1" dirty="0">
                <a:solidFill>
                  <a:schemeClr val="accent6">
                    <a:lumMod val="65000"/>
                  </a:schemeClr>
                </a:solidFill>
              </a:rPr>
              <a:t>顯示</a:t>
            </a:r>
            <a:r>
              <a:rPr lang="en-US" altLang="zh-TW" sz="900" b="1" dirty="0">
                <a:solidFill>
                  <a:schemeClr val="accent6">
                    <a:lumMod val="65000"/>
                  </a:schemeClr>
                </a:solidFill>
              </a:rPr>
              <a:t>d</a:t>
            </a:r>
            <a:r>
              <a:rPr lang="zh-TW" altLang="en-US" sz="900" b="1" dirty="0">
                <a:solidFill>
                  <a:schemeClr val="accent6">
                    <a:lumMod val="65000"/>
                  </a:schemeClr>
                </a:solidFill>
              </a:rPr>
              <a:t>字典裡的</a:t>
            </a:r>
            <a:r>
              <a:rPr lang="en-US" altLang="zh-TW" sz="900" b="1" dirty="0">
                <a:solidFill>
                  <a:schemeClr val="accent6">
                    <a:lumMod val="65000"/>
                  </a:schemeClr>
                </a:solidFill>
              </a:rPr>
              <a:t>cat</a:t>
            </a:r>
            <a:r>
              <a:rPr lang="zh-TW" altLang="en-US" sz="900" b="1" dirty="0">
                <a:solidFill>
                  <a:schemeClr val="accent6">
                    <a:lumMod val="65000"/>
                  </a:schemeClr>
                </a:solidFill>
              </a:rPr>
              <a:t>： </a:t>
            </a:r>
            <a:r>
              <a:rPr lang="en-US" altLang="zh-TW" sz="900" b="1" dirty="0">
                <a:solidFill>
                  <a:schemeClr val="accent6">
                    <a:lumMod val="65000"/>
                  </a:schemeClr>
                </a:solidFill>
              </a:rPr>
              <a:t>"white"</a:t>
            </a:r>
          </a:p>
          <a:p>
            <a:pPr marL="0" indent="0" algn="l"/>
            <a:r>
              <a:rPr lang="en-US" altLang="zh-TW" dirty="0"/>
              <a:t>print(“cat” in d)     </a:t>
            </a:r>
            <a:r>
              <a:rPr lang="zh-TW" altLang="en-US" dirty="0"/>
              <a:t>                                </a:t>
            </a:r>
            <a:r>
              <a:rPr lang="en-US" altLang="zh-TW" sz="900" b="1" dirty="0">
                <a:solidFill>
                  <a:schemeClr val="accent6">
                    <a:lumMod val="65000"/>
                  </a:schemeClr>
                </a:solidFill>
              </a:rPr>
              <a:t># cat</a:t>
            </a:r>
            <a:r>
              <a:rPr lang="zh-TW" altLang="en-US" sz="900" b="1" dirty="0">
                <a:solidFill>
                  <a:schemeClr val="accent6">
                    <a:lumMod val="65000"/>
                  </a:schemeClr>
                </a:solidFill>
              </a:rPr>
              <a:t>使否有在</a:t>
            </a:r>
            <a:r>
              <a:rPr lang="en-US" altLang="zh-TW" sz="900" b="1" dirty="0">
                <a:solidFill>
                  <a:schemeClr val="accent6">
                    <a:lumMod val="65000"/>
                  </a:schemeClr>
                </a:solidFill>
              </a:rPr>
              <a:t>d</a:t>
            </a:r>
            <a:r>
              <a:rPr lang="zh-TW" altLang="en-US" sz="900" b="1" dirty="0">
                <a:solidFill>
                  <a:schemeClr val="accent6">
                    <a:lumMod val="65000"/>
                  </a:schemeClr>
                </a:solidFill>
              </a:rPr>
              <a:t>字典裡：</a:t>
            </a:r>
            <a:r>
              <a:rPr lang="en-US" altLang="zh-TW" sz="900" b="1" dirty="0">
                <a:solidFill>
                  <a:schemeClr val="accent6">
                    <a:lumMod val="65000"/>
                  </a:schemeClr>
                </a:solidFill>
              </a:rPr>
              <a:t>"True“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zh-TW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/>
              <a:t>d[“pig”] = “pink”   </a:t>
            </a:r>
            <a:r>
              <a:rPr lang="zh-TW" altLang="en-US" dirty="0"/>
              <a:t>                               </a:t>
            </a:r>
            <a:r>
              <a:rPr lang="en-US" altLang="zh-TW" dirty="0"/>
              <a:t>  </a:t>
            </a:r>
            <a:r>
              <a:rPr lang="en-US" altLang="zh-TW" sz="900" b="1" dirty="0">
                <a:solidFill>
                  <a:schemeClr val="accent6">
                    <a:lumMod val="65000"/>
                  </a:schemeClr>
                </a:solidFill>
              </a:rPr>
              <a:t># </a:t>
            </a:r>
            <a:r>
              <a:rPr lang="zh-TW" altLang="en-US" sz="900" b="1" dirty="0">
                <a:solidFill>
                  <a:schemeClr val="accent6">
                    <a:lumMod val="65000"/>
                  </a:schemeClr>
                </a:solidFill>
              </a:rPr>
              <a:t>新增項目</a:t>
            </a:r>
          </a:p>
          <a:p>
            <a:pPr marL="0" lvl="0" indent="0" algn="l"/>
            <a:r>
              <a:rPr lang="en-US" altLang="zh-TW" dirty="0"/>
              <a:t>print(d[“pig”])      </a:t>
            </a:r>
            <a:r>
              <a:rPr lang="zh-TW" altLang="en-US" dirty="0"/>
              <a:t>                                 </a:t>
            </a:r>
            <a:r>
              <a:rPr lang="en-US" altLang="zh-TW" dirty="0"/>
              <a:t> </a:t>
            </a:r>
            <a:r>
              <a:rPr lang="en-US" altLang="zh-TW" sz="900" b="1" dirty="0">
                <a:solidFill>
                  <a:schemeClr val="accent6">
                    <a:lumMod val="65000"/>
                  </a:schemeClr>
                </a:solidFill>
              </a:rPr>
              <a:t># </a:t>
            </a:r>
            <a:r>
              <a:rPr lang="zh-TW" altLang="en-US" sz="900" b="1" dirty="0">
                <a:solidFill>
                  <a:schemeClr val="accent6">
                    <a:lumMod val="65000"/>
                  </a:schemeClr>
                </a:solidFill>
              </a:rPr>
              <a:t>顯示 </a:t>
            </a:r>
            <a:r>
              <a:rPr lang="en-US" altLang="zh-TW" sz="900" b="1" dirty="0">
                <a:solidFill>
                  <a:schemeClr val="accent6">
                    <a:lumMod val="65000"/>
                  </a:schemeClr>
                </a:solidFill>
              </a:rPr>
              <a:t>"pink"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/>
              <a:t>print(</a:t>
            </a:r>
            <a:r>
              <a:rPr lang="en-US" altLang="zh-TW" dirty="0" err="1"/>
              <a:t>d.</a:t>
            </a:r>
            <a:r>
              <a:rPr lang="en-US" altLang="zh-TW" dirty="0" err="1">
                <a:solidFill>
                  <a:srgbClr val="FF0000"/>
                </a:solidFill>
              </a:rPr>
              <a:t>get</a:t>
            </a:r>
            <a:r>
              <a:rPr lang="en-US" altLang="zh-TW" dirty="0"/>
              <a:t>(“</a:t>
            </a:r>
            <a:r>
              <a:rPr lang="en-US" altLang="zh-TW" u="sng" dirty="0"/>
              <a:t>monkey</a:t>
            </a:r>
            <a:r>
              <a:rPr lang="en-US" altLang="zh-TW" dirty="0"/>
              <a:t>”, “N/A”)) </a:t>
            </a:r>
            <a:r>
              <a:rPr lang="zh-TW" altLang="en-US" dirty="0"/>
              <a:t>             </a:t>
            </a:r>
            <a:r>
              <a:rPr lang="en-US" altLang="zh-TW" sz="900" b="1" dirty="0">
                <a:solidFill>
                  <a:schemeClr val="accent6">
                    <a:lumMod val="65000"/>
                  </a:schemeClr>
                </a:solidFill>
              </a:rPr>
              <a:t># </a:t>
            </a:r>
            <a:r>
              <a:rPr lang="zh-TW" altLang="en-US" sz="900" b="1" dirty="0">
                <a:solidFill>
                  <a:schemeClr val="accent6">
                    <a:lumMod val="65000"/>
                  </a:schemeClr>
                </a:solidFill>
              </a:rPr>
              <a:t>取出項目</a:t>
            </a:r>
            <a:r>
              <a:rPr lang="en-US" altLang="zh-TW" sz="900" b="1" dirty="0">
                <a:solidFill>
                  <a:schemeClr val="accent6">
                    <a:lumMod val="65000"/>
                  </a:schemeClr>
                </a:solidFill>
              </a:rPr>
              <a:t>+</a:t>
            </a:r>
            <a:r>
              <a:rPr lang="zh-TW" altLang="en-US" sz="900" b="1" dirty="0">
                <a:solidFill>
                  <a:schemeClr val="accent6">
                    <a:lumMod val="65000"/>
                  </a:schemeClr>
                </a:solidFill>
              </a:rPr>
              <a:t>預設值</a:t>
            </a:r>
            <a:r>
              <a:rPr lang="en-US" altLang="zh-TW" sz="900" b="1" dirty="0">
                <a:solidFill>
                  <a:schemeClr val="accent6">
                    <a:lumMod val="65000"/>
                  </a:schemeClr>
                </a:solidFill>
              </a:rPr>
              <a:t>: </a:t>
            </a:r>
            <a:r>
              <a:rPr lang="zh-TW" altLang="en-US" sz="900" b="1" dirty="0">
                <a:solidFill>
                  <a:schemeClr val="accent6">
                    <a:lumMod val="65000"/>
                  </a:schemeClr>
                </a:solidFill>
              </a:rPr>
              <a:t>顯示 </a:t>
            </a:r>
            <a:r>
              <a:rPr lang="en-US" altLang="zh-TW" sz="900" b="1" dirty="0">
                <a:solidFill>
                  <a:schemeClr val="accent6">
                    <a:lumMod val="65000"/>
                  </a:schemeClr>
                </a:solidFill>
              </a:rPr>
              <a:t>"N/A"</a:t>
            </a:r>
          </a:p>
          <a:p>
            <a:pPr marL="0" indent="0" algn="l"/>
            <a:r>
              <a:rPr lang="en-US" altLang="zh-TW" dirty="0"/>
              <a:t>print(</a:t>
            </a:r>
            <a:r>
              <a:rPr lang="en-US" altLang="zh-TW" dirty="0" err="1"/>
              <a:t>d.</a:t>
            </a:r>
            <a:r>
              <a:rPr lang="en-US" altLang="zh-TW" dirty="0" err="1">
                <a:solidFill>
                  <a:srgbClr val="FF0000"/>
                </a:solidFill>
              </a:rPr>
              <a:t>get</a:t>
            </a:r>
            <a:r>
              <a:rPr lang="en-US" altLang="zh-TW" dirty="0"/>
              <a:t>(“</a:t>
            </a:r>
            <a:r>
              <a:rPr lang="en-US" altLang="zh-TW" u="sng" dirty="0"/>
              <a:t>pig</a:t>
            </a:r>
            <a:r>
              <a:rPr lang="en-US" altLang="zh-TW" dirty="0"/>
              <a:t>”, “N/A”))    </a:t>
            </a:r>
            <a:r>
              <a:rPr lang="zh-TW" altLang="en-US" dirty="0"/>
              <a:t>                 </a:t>
            </a:r>
            <a:r>
              <a:rPr lang="en-US" altLang="zh-TW" dirty="0"/>
              <a:t> </a:t>
            </a:r>
            <a:r>
              <a:rPr lang="en-US" altLang="zh-TW" sz="900" b="1" dirty="0">
                <a:solidFill>
                  <a:schemeClr val="accent6">
                    <a:lumMod val="65000"/>
                  </a:schemeClr>
                </a:solidFill>
              </a:rPr>
              <a:t># </a:t>
            </a:r>
            <a:r>
              <a:rPr lang="zh-TW" altLang="en-US" sz="900" b="1" dirty="0">
                <a:solidFill>
                  <a:schemeClr val="accent6">
                    <a:lumMod val="65000"/>
                  </a:schemeClr>
                </a:solidFill>
              </a:rPr>
              <a:t>取出項目</a:t>
            </a:r>
            <a:r>
              <a:rPr lang="en-US" altLang="zh-TW" sz="900" b="1" dirty="0">
                <a:solidFill>
                  <a:schemeClr val="accent6">
                    <a:lumMod val="65000"/>
                  </a:schemeClr>
                </a:solidFill>
              </a:rPr>
              <a:t>+</a:t>
            </a:r>
            <a:r>
              <a:rPr lang="zh-TW" altLang="en-US" sz="900" b="1" dirty="0">
                <a:solidFill>
                  <a:schemeClr val="accent6">
                    <a:lumMod val="65000"/>
                  </a:schemeClr>
                </a:solidFill>
              </a:rPr>
              <a:t>預設值</a:t>
            </a:r>
            <a:r>
              <a:rPr lang="en-US" altLang="zh-TW" sz="900" b="1" dirty="0">
                <a:solidFill>
                  <a:schemeClr val="accent6">
                    <a:lumMod val="65000"/>
                  </a:schemeClr>
                </a:solidFill>
              </a:rPr>
              <a:t>: </a:t>
            </a:r>
            <a:r>
              <a:rPr lang="zh-TW" altLang="en-US" sz="900" b="1" dirty="0">
                <a:solidFill>
                  <a:schemeClr val="accent6">
                    <a:lumMod val="65000"/>
                  </a:schemeClr>
                </a:solidFill>
              </a:rPr>
              <a:t>顯示 </a:t>
            </a:r>
            <a:r>
              <a:rPr lang="en-US" altLang="zh-TW" sz="900" b="1" dirty="0">
                <a:solidFill>
                  <a:schemeClr val="accent6">
                    <a:lumMod val="65000"/>
                  </a:schemeClr>
                </a:solidFill>
              </a:rPr>
              <a:t>"pink“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zh-TW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>
                <a:solidFill>
                  <a:srgbClr val="FF0000"/>
                </a:solidFill>
              </a:rPr>
              <a:t>del</a:t>
            </a:r>
            <a:r>
              <a:rPr lang="en-US" altLang="zh-TW" dirty="0"/>
              <a:t> d[“pig”]       </a:t>
            </a:r>
            <a:r>
              <a:rPr lang="zh-TW" altLang="en-US" dirty="0"/>
              <a:t>                                  </a:t>
            </a:r>
            <a:r>
              <a:rPr lang="en-US" altLang="zh-TW" dirty="0"/>
              <a:t>   </a:t>
            </a:r>
            <a:r>
              <a:rPr lang="en-US" altLang="zh-TW" sz="900" b="1" dirty="0">
                <a:solidFill>
                  <a:schemeClr val="accent6">
                    <a:lumMod val="65000"/>
                  </a:schemeClr>
                </a:solidFill>
              </a:rPr>
              <a:t># </a:t>
            </a:r>
            <a:r>
              <a:rPr lang="zh-TW" altLang="en-US" sz="900" b="1" dirty="0">
                <a:solidFill>
                  <a:schemeClr val="accent6">
                    <a:lumMod val="65000"/>
                  </a:schemeClr>
                </a:solidFill>
              </a:rPr>
              <a:t>刪除</a:t>
            </a:r>
            <a:r>
              <a:rPr lang="en-US" altLang="zh-TW" sz="900" b="1" dirty="0">
                <a:solidFill>
                  <a:schemeClr val="accent6">
                    <a:lumMod val="65000"/>
                  </a:schemeClr>
                </a:solidFill>
              </a:rPr>
              <a:t>pig</a:t>
            </a:r>
            <a:r>
              <a:rPr lang="zh-TW" altLang="en-US" sz="900" b="1" dirty="0">
                <a:solidFill>
                  <a:schemeClr val="accent6">
                    <a:lumMod val="65000"/>
                  </a:schemeClr>
                </a:solidFill>
              </a:rPr>
              <a:t>此項目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/>
              <a:t>print(</a:t>
            </a:r>
            <a:r>
              <a:rPr lang="en-US" altLang="zh-TW" dirty="0" err="1"/>
              <a:t>d.get</a:t>
            </a:r>
            <a:r>
              <a:rPr lang="en-US" altLang="zh-TW" dirty="0"/>
              <a:t>(“pig”, “N/A”))    </a:t>
            </a:r>
            <a:r>
              <a:rPr lang="zh-TW" altLang="en-US" dirty="0"/>
              <a:t>                 </a:t>
            </a:r>
            <a:r>
              <a:rPr lang="en-US" altLang="zh-TW" dirty="0"/>
              <a:t> </a:t>
            </a:r>
            <a:r>
              <a:rPr lang="en-US" altLang="zh-TW" sz="900" b="1" dirty="0">
                <a:solidFill>
                  <a:schemeClr val="accent6">
                    <a:lumMod val="65000"/>
                  </a:schemeClr>
                </a:solidFill>
              </a:rPr>
              <a:t># "pig"</a:t>
            </a:r>
            <a:r>
              <a:rPr lang="zh-TW" altLang="en-US" sz="900" b="1" dirty="0">
                <a:solidFill>
                  <a:schemeClr val="accent6">
                    <a:lumMod val="65000"/>
                  </a:schemeClr>
                </a:solidFill>
              </a:rPr>
              <a:t>不存在</a:t>
            </a:r>
            <a:r>
              <a:rPr lang="en-US" altLang="zh-TW" sz="900" b="1" dirty="0">
                <a:solidFill>
                  <a:schemeClr val="accent6">
                    <a:lumMod val="65000"/>
                  </a:schemeClr>
                </a:solidFill>
              </a:rPr>
              <a:t>: </a:t>
            </a:r>
            <a:r>
              <a:rPr lang="zh-TW" altLang="en-US" sz="900" b="1" dirty="0">
                <a:solidFill>
                  <a:schemeClr val="accent6">
                    <a:lumMod val="65000"/>
                  </a:schemeClr>
                </a:solidFill>
              </a:rPr>
              <a:t>顯示 </a:t>
            </a:r>
            <a:r>
              <a:rPr lang="en-US" altLang="zh-TW" sz="900" b="1" dirty="0">
                <a:solidFill>
                  <a:schemeClr val="accent6">
                    <a:lumMod val="65000"/>
                  </a:schemeClr>
                </a:solidFill>
              </a:rPr>
              <a:t>"N/A"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43F63C68-50E5-B72C-CB2B-6FE983535DBF}"/>
              </a:ext>
            </a:extLst>
          </p:cNvPr>
          <p:cNvSpPr txBox="1"/>
          <p:nvPr/>
        </p:nvSpPr>
        <p:spPr>
          <a:xfrm>
            <a:off x="8752114" y="4835717"/>
            <a:ext cx="3918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18</a:t>
            </a:r>
            <a:endParaRPr lang="zh-TW" altLang="en-US" dirty="0"/>
          </a:p>
        </p:txBody>
      </p:sp>
      <p:cxnSp>
        <p:nvCxnSpPr>
          <p:cNvPr id="3" name="直線接點 2">
            <a:extLst>
              <a:ext uri="{FF2B5EF4-FFF2-40B4-BE49-F238E27FC236}">
                <a16:creationId xmlns:a16="http://schemas.microsoft.com/office/drawing/2014/main" id="{AD3E661F-5D7A-9911-73C4-63F9EEEF924C}"/>
              </a:ext>
            </a:extLst>
          </p:cNvPr>
          <p:cNvCxnSpPr>
            <a:cxnSpLocks/>
          </p:cNvCxnSpPr>
          <p:nvPr/>
        </p:nvCxnSpPr>
        <p:spPr>
          <a:xfrm flipV="1">
            <a:off x="2159000" y="2402840"/>
            <a:ext cx="4826000" cy="15240"/>
          </a:xfrm>
          <a:prstGeom prst="line">
            <a:avLst/>
          </a:prstGeom>
          <a:ln w="31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E9188418-A8FA-DA14-3688-DA734F30AEB7}"/>
              </a:ext>
            </a:extLst>
          </p:cNvPr>
          <p:cNvCxnSpPr>
            <a:cxnSpLocks/>
          </p:cNvCxnSpPr>
          <p:nvPr/>
        </p:nvCxnSpPr>
        <p:spPr>
          <a:xfrm flipV="1">
            <a:off x="2159000" y="3484880"/>
            <a:ext cx="4826000" cy="15240"/>
          </a:xfrm>
          <a:prstGeom prst="line">
            <a:avLst/>
          </a:prstGeom>
          <a:ln w="31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4005206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p6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solidFill>
                  <a:schemeClr val="dk1"/>
                </a:solidFill>
              </a:rPr>
              <a:t>字典 </a:t>
            </a:r>
            <a:r>
              <a:rPr lang="en-US" altLang="zh-TW" dirty="0">
                <a:solidFill>
                  <a:schemeClr val="dk1"/>
                </a:solidFill>
              </a:rPr>
              <a:t>– </a:t>
            </a:r>
            <a:r>
              <a:rPr lang="zh-TW" altLang="en-US" dirty="0">
                <a:solidFill>
                  <a:schemeClr val="dk1"/>
                </a:solidFill>
              </a:rPr>
              <a:t>走訪字典</a:t>
            </a:r>
            <a:endParaRPr dirty="0"/>
          </a:p>
        </p:txBody>
      </p:sp>
      <p:sp>
        <p:nvSpPr>
          <p:cNvPr id="847" name="Google Shape;847;p65"/>
          <p:cNvSpPr txBox="1">
            <a:spLocks noGrp="1"/>
          </p:cNvSpPr>
          <p:nvPr>
            <p:ph type="subTitle" idx="1"/>
          </p:nvPr>
        </p:nvSpPr>
        <p:spPr>
          <a:xfrm>
            <a:off x="1688555" y="1710873"/>
            <a:ext cx="5985874" cy="2256970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kumimoji="0" lang="en-US" altLang="zh-TW" sz="900" b="1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# </a:t>
            </a:r>
            <a:r>
              <a:rPr kumimoji="0" lang="zh-TW" altLang="en-US" sz="900" b="1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Lato"/>
                <a:cs typeface="Lato"/>
                <a:sym typeface="Lato"/>
              </a:rPr>
              <a:t>使用</a:t>
            </a:r>
            <a:r>
              <a:rPr kumimoji="0" lang="en-US" altLang="zh-TW" sz="900" b="1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Lato"/>
                <a:cs typeface="Lato"/>
                <a:sym typeface="Lato"/>
              </a:rPr>
              <a:t>for/in</a:t>
            </a:r>
            <a:r>
              <a:rPr kumimoji="0" lang="zh-TW" altLang="en-US" sz="900" b="1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Lato"/>
                <a:cs typeface="Lato"/>
                <a:sym typeface="Lato"/>
              </a:rPr>
              <a:t>迴圈</a:t>
            </a:r>
            <a:endParaRPr lang="en-US" altLang="zh-TW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/>
              <a:t>d = {"chicken": 2, "dog": 4, "cat": 4, "spider": 8}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>
                <a:solidFill>
                  <a:srgbClr val="FF0000"/>
                </a:solidFill>
              </a:rPr>
              <a:t>for</a:t>
            </a:r>
            <a:r>
              <a:rPr lang="en-US" altLang="zh-TW" dirty="0"/>
              <a:t> animal </a:t>
            </a:r>
            <a:r>
              <a:rPr lang="en-US" altLang="zh-TW" dirty="0">
                <a:solidFill>
                  <a:srgbClr val="FF0000"/>
                </a:solidFill>
              </a:rPr>
              <a:t>in</a:t>
            </a:r>
            <a:r>
              <a:rPr lang="en-US" altLang="zh-TW" dirty="0"/>
              <a:t> d: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/>
              <a:t>    legs = d[animal]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/>
              <a:t>    print(animal, legs)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zh-TW" b="1" dirty="0">
              <a:solidFill>
                <a:schemeClr val="accent6">
                  <a:lumMod val="65000"/>
                </a:schemeClr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kumimoji="0" lang="en-US" altLang="zh-TW" sz="900" b="1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# </a:t>
            </a:r>
            <a:r>
              <a:rPr kumimoji="0" lang="zh-TW" altLang="en-US" sz="900" b="1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同時走訪字典的鍵和值，使用</a:t>
            </a:r>
            <a:r>
              <a:rPr kumimoji="0" lang="en-US" altLang="zh-TW" sz="900" b="1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item()</a:t>
            </a:r>
            <a:r>
              <a:rPr kumimoji="0" lang="zh-TW" altLang="en-US" sz="900" b="1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函數</a:t>
            </a:r>
            <a:endParaRPr lang="en-US" altLang="zh-TW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/>
              <a:t>d = {"chicken": 2, "dog": 4, "cat": 4, "spider": 8}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>
                <a:solidFill>
                  <a:srgbClr val="FF0000"/>
                </a:solidFill>
              </a:rPr>
              <a:t>for</a:t>
            </a:r>
            <a:r>
              <a:rPr lang="en-US" altLang="zh-TW" dirty="0"/>
              <a:t> animal, legs </a:t>
            </a:r>
            <a:r>
              <a:rPr lang="en-US" altLang="zh-TW" dirty="0">
                <a:solidFill>
                  <a:srgbClr val="FF0000"/>
                </a:solidFill>
              </a:rPr>
              <a:t>in</a:t>
            </a:r>
            <a:r>
              <a:rPr lang="en-US" altLang="zh-TW" dirty="0"/>
              <a:t> </a:t>
            </a:r>
            <a:r>
              <a:rPr lang="en-US" altLang="zh-TW" dirty="0" err="1"/>
              <a:t>d.</a:t>
            </a:r>
            <a:r>
              <a:rPr lang="en-US" altLang="zh-TW" u="sng" dirty="0" err="1">
                <a:solidFill>
                  <a:srgbClr val="FF0000"/>
                </a:solidFill>
              </a:rPr>
              <a:t>items</a:t>
            </a:r>
            <a:r>
              <a:rPr lang="en-US" altLang="zh-TW" u="sng" dirty="0">
                <a:solidFill>
                  <a:srgbClr val="FF0000"/>
                </a:solidFill>
              </a:rPr>
              <a:t>()</a:t>
            </a:r>
            <a:r>
              <a:rPr lang="en-US" altLang="zh-TW" u="sng" dirty="0">
                <a:solidFill>
                  <a:schemeClr val="bg1">
                    <a:lumMod val="10000"/>
                  </a:schemeClr>
                </a:solidFill>
              </a:rPr>
              <a:t>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/>
              <a:t>    print("</a:t>
            </a:r>
            <a:r>
              <a:rPr lang="zh-TW" altLang="en-US" dirty="0"/>
              <a:t>動物</a:t>
            </a:r>
            <a:r>
              <a:rPr lang="en-US" altLang="zh-TW" dirty="0"/>
              <a:t>: %s </a:t>
            </a:r>
            <a:r>
              <a:rPr lang="zh-TW" altLang="en-US" dirty="0"/>
              <a:t>有 </a:t>
            </a:r>
            <a:r>
              <a:rPr lang="en-US" altLang="zh-TW" dirty="0"/>
              <a:t>%d </a:t>
            </a:r>
            <a:r>
              <a:rPr lang="zh-TW" altLang="en-US" dirty="0"/>
              <a:t>隻腳</a:t>
            </a:r>
            <a:r>
              <a:rPr lang="en-US" altLang="zh-TW" dirty="0"/>
              <a:t>" % (animal, legs))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43F63C68-50E5-B72C-CB2B-6FE983535DBF}"/>
              </a:ext>
            </a:extLst>
          </p:cNvPr>
          <p:cNvSpPr txBox="1"/>
          <p:nvPr/>
        </p:nvSpPr>
        <p:spPr>
          <a:xfrm>
            <a:off x="8752114" y="4835717"/>
            <a:ext cx="3918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19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753DF5EC-326E-E6DF-C2E6-12B6D6AA4431}"/>
              </a:ext>
            </a:extLst>
          </p:cNvPr>
          <p:cNvSpPr txBox="1"/>
          <p:nvPr/>
        </p:nvSpPr>
        <p:spPr>
          <a:xfrm>
            <a:off x="5772151" y="1957329"/>
            <a:ext cx="8572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TW" sz="1000" b="1" dirty="0">
                <a:solidFill>
                  <a:schemeClr val="accent6">
                    <a:lumMod val="65000"/>
                  </a:schemeClr>
                </a:solidFill>
              </a:rPr>
              <a:t>chicken 2</a:t>
            </a:r>
          </a:p>
          <a:p>
            <a:pPr algn="just"/>
            <a:r>
              <a:rPr lang="en-US" altLang="zh-TW" sz="1000" b="1" dirty="0">
                <a:solidFill>
                  <a:schemeClr val="accent6">
                    <a:lumMod val="65000"/>
                  </a:schemeClr>
                </a:solidFill>
              </a:rPr>
              <a:t>dog 4</a:t>
            </a:r>
          </a:p>
          <a:p>
            <a:pPr algn="just"/>
            <a:r>
              <a:rPr lang="en-US" altLang="zh-TW" sz="1000" b="1" dirty="0">
                <a:solidFill>
                  <a:schemeClr val="accent6">
                    <a:lumMod val="65000"/>
                  </a:schemeClr>
                </a:solidFill>
              </a:rPr>
              <a:t>cat 4</a:t>
            </a:r>
          </a:p>
          <a:p>
            <a:pPr algn="just"/>
            <a:r>
              <a:rPr lang="en-US" altLang="zh-TW" sz="1000" b="1" dirty="0">
                <a:solidFill>
                  <a:schemeClr val="accent6">
                    <a:lumMod val="65000"/>
                  </a:schemeClr>
                </a:solidFill>
              </a:rPr>
              <a:t>spider 8</a:t>
            </a:r>
            <a:endParaRPr lang="zh-TW" altLang="en-US" sz="1000" b="1" dirty="0">
              <a:solidFill>
                <a:schemeClr val="accent6">
                  <a:lumMod val="65000"/>
                </a:schemeClr>
              </a:solidFill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6BF0236C-0CDB-32D7-3AB9-E65080281F0A}"/>
              </a:ext>
            </a:extLst>
          </p:cNvPr>
          <p:cNvSpPr txBox="1"/>
          <p:nvPr/>
        </p:nvSpPr>
        <p:spPr>
          <a:xfrm>
            <a:off x="5772151" y="3053531"/>
            <a:ext cx="16519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TW" altLang="en-US" sz="1000" b="1" dirty="0">
                <a:solidFill>
                  <a:schemeClr val="accent6">
                    <a:lumMod val="65000"/>
                  </a:schemeClr>
                </a:solidFill>
              </a:rPr>
              <a:t>動物：</a:t>
            </a:r>
            <a:r>
              <a:rPr lang="en-US" altLang="zh-TW" sz="1000" b="1" dirty="0">
                <a:solidFill>
                  <a:schemeClr val="accent6">
                    <a:lumMod val="65000"/>
                  </a:schemeClr>
                </a:solidFill>
              </a:rPr>
              <a:t>chicken </a:t>
            </a:r>
            <a:r>
              <a:rPr lang="zh-TW" altLang="en-US" sz="1000" b="1" dirty="0">
                <a:solidFill>
                  <a:schemeClr val="accent6">
                    <a:lumMod val="65000"/>
                  </a:schemeClr>
                </a:solidFill>
              </a:rPr>
              <a:t>有 </a:t>
            </a:r>
            <a:r>
              <a:rPr lang="en-US" altLang="zh-TW" sz="1000" b="1" dirty="0">
                <a:solidFill>
                  <a:schemeClr val="accent6">
                    <a:lumMod val="65000"/>
                  </a:schemeClr>
                </a:solidFill>
              </a:rPr>
              <a:t>2</a:t>
            </a:r>
            <a:r>
              <a:rPr lang="zh-TW" altLang="en-US" sz="1000" b="1" dirty="0">
                <a:solidFill>
                  <a:schemeClr val="accent6">
                    <a:lumMod val="65000"/>
                  </a:schemeClr>
                </a:solidFill>
              </a:rPr>
              <a:t> 隻腳</a:t>
            </a:r>
            <a:endParaRPr lang="en-US" altLang="zh-TW" sz="1000" b="1" dirty="0">
              <a:solidFill>
                <a:schemeClr val="accent6">
                  <a:lumMod val="65000"/>
                </a:schemeClr>
              </a:solidFill>
            </a:endParaRPr>
          </a:p>
          <a:p>
            <a:pPr algn="just"/>
            <a:r>
              <a:rPr lang="zh-TW" altLang="en-US" sz="1000" b="1" dirty="0">
                <a:solidFill>
                  <a:schemeClr val="accent6">
                    <a:lumMod val="65000"/>
                  </a:schemeClr>
                </a:solidFill>
              </a:rPr>
              <a:t>動物：</a:t>
            </a:r>
            <a:r>
              <a:rPr lang="en-US" altLang="zh-TW" sz="1000" b="1" dirty="0">
                <a:solidFill>
                  <a:schemeClr val="accent6">
                    <a:lumMod val="65000"/>
                  </a:schemeClr>
                </a:solidFill>
              </a:rPr>
              <a:t>dog </a:t>
            </a:r>
            <a:r>
              <a:rPr lang="zh-TW" altLang="en-US" sz="1000" b="1" dirty="0">
                <a:solidFill>
                  <a:schemeClr val="accent6">
                    <a:lumMod val="65000"/>
                  </a:schemeClr>
                </a:solidFill>
              </a:rPr>
              <a:t>有 </a:t>
            </a:r>
            <a:r>
              <a:rPr lang="en-US" altLang="zh-TW" sz="1000" b="1" dirty="0">
                <a:solidFill>
                  <a:schemeClr val="accent6">
                    <a:lumMod val="65000"/>
                  </a:schemeClr>
                </a:solidFill>
              </a:rPr>
              <a:t>4</a:t>
            </a:r>
            <a:r>
              <a:rPr lang="zh-TW" altLang="en-US" sz="1000" b="1" dirty="0">
                <a:solidFill>
                  <a:schemeClr val="accent6">
                    <a:lumMod val="65000"/>
                  </a:schemeClr>
                </a:solidFill>
              </a:rPr>
              <a:t> 隻腳</a:t>
            </a:r>
            <a:endParaRPr lang="en-US" altLang="zh-TW" sz="1000" b="1" dirty="0">
              <a:solidFill>
                <a:schemeClr val="accent6">
                  <a:lumMod val="65000"/>
                </a:schemeClr>
              </a:solidFill>
            </a:endParaRPr>
          </a:p>
          <a:p>
            <a:pPr algn="just"/>
            <a:r>
              <a:rPr lang="zh-TW" altLang="en-US" sz="1000" b="1" dirty="0">
                <a:solidFill>
                  <a:schemeClr val="accent6">
                    <a:lumMod val="65000"/>
                  </a:schemeClr>
                </a:solidFill>
              </a:rPr>
              <a:t>動物：</a:t>
            </a:r>
            <a:r>
              <a:rPr lang="en-US" altLang="zh-TW" sz="1000" b="1" dirty="0">
                <a:solidFill>
                  <a:schemeClr val="accent6">
                    <a:lumMod val="65000"/>
                  </a:schemeClr>
                </a:solidFill>
              </a:rPr>
              <a:t>cat </a:t>
            </a:r>
            <a:r>
              <a:rPr lang="zh-TW" altLang="en-US" sz="1000" b="1" dirty="0">
                <a:solidFill>
                  <a:schemeClr val="accent6">
                    <a:lumMod val="65000"/>
                  </a:schemeClr>
                </a:solidFill>
              </a:rPr>
              <a:t>有 </a:t>
            </a:r>
            <a:r>
              <a:rPr lang="en-US" altLang="zh-TW" sz="1000" b="1" dirty="0">
                <a:solidFill>
                  <a:schemeClr val="accent6">
                    <a:lumMod val="65000"/>
                  </a:schemeClr>
                </a:solidFill>
              </a:rPr>
              <a:t>4</a:t>
            </a:r>
            <a:r>
              <a:rPr lang="zh-TW" altLang="en-US" sz="1000" b="1" dirty="0">
                <a:solidFill>
                  <a:schemeClr val="accent6">
                    <a:lumMod val="65000"/>
                  </a:schemeClr>
                </a:solidFill>
              </a:rPr>
              <a:t> 隻腳</a:t>
            </a:r>
            <a:endParaRPr lang="en-US" altLang="zh-TW" sz="1000" b="1" dirty="0">
              <a:solidFill>
                <a:schemeClr val="accent6">
                  <a:lumMod val="65000"/>
                </a:schemeClr>
              </a:solidFill>
            </a:endParaRPr>
          </a:p>
          <a:p>
            <a:pPr algn="just"/>
            <a:r>
              <a:rPr lang="zh-TW" altLang="en-US" sz="1000" b="1" dirty="0">
                <a:solidFill>
                  <a:schemeClr val="accent6">
                    <a:lumMod val="65000"/>
                  </a:schemeClr>
                </a:solidFill>
              </a:rPr>
              <a:t>動物：</a:t>
            </a:r>
            <a:r>
              <a:rPr lang="en-US" altLang="zh-TW" sz="1000" b="1" dirty="0">
                <a:solidFill>
                  <a:schemeClr val="accent6">
                    <a:lumMod val="65000"/>
                  </a:schemeClr>
                </a:solidFill>
              </a:rPr>
              <a:t>spider </a:t>
            </a:r>
            <a:r>
              <a:rPr lang="zh-TW" altLang="en-US" sz="1000" b="1" dirty="0">
                <a:solidFill>
                  <a:schemeClr val="accent6">
                    <a:lumMod val="65000"/>
                  </a:schemeClr>
                </a:solidFill>
              </a:rPr>
              <a:t>有 </a:t>
            </a:r>
            <a:r>
              <a:rPr lang="en-US" altLang="zh-TW" sz="1000" b="1" dirty="0">
                <a:solidFill>
                  <a:schemeClr val="accent6">
                    <a:lumMod val="65000"/>
                  </a:schemeClr>
                </a:solidFill>
              </a:rPr>
              <a:t>8</a:t>
            </a:r>
            <a:r>
              <a:rPr lang="zh-TW" altLang="en-US" sz="1000" b="1" dirty="0">
                <a:solidFill>
                  <a:schemeClr val="accent6">
                    <a:lumMod val="65000"/>
                  </a:schemeClr>
                </a:solidFill>
              </a:rPr>
              <a:t> 隻腳</a:t>
            </a:r>
          </a:p>
        </p:txBody>
      </p:sp>
    </p:spTree>
    <p:extLst>
      <p:ext uri="{BB962C8B-B14F-4D97-AF65-F5344CB8AC3E}">
        <p14:creationId xmlns:p14="http://schemas.microsoft.com/office/powerpoint/2010/main" val="1400193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46"/>
          <p:cNvSpPr txBox="1">
            <a:spLocks noGrp="1"/>
          </p:cNvSpPr>
          <p:nvPr>
            <p:ph type="subTitle" idx="3"/>
          </p:nvPr>
        </p:nvSpPr>
        <p:spPr>
          <a:xfrm>
            <a:off x="2418657" y="1281029"/>
            <a:ext cx="2626870" cy="40836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1800" dirty="0"/>
              <a:t>Python</a:t>
            </a:r>
            <a:r>
              <a:rPr lang="zh-TW" altLang="en-US" sz="1800" dirty="0"/>
              <a:t>是直譯語言</a:t>
            </a:r>
            <a:endParaRPr lang="en" sz="1800" dirty="0"/>
          </a:p>
        </p:txBody>
      </p:sp>
      <p:grpSp>
        <p:nvGrpSpPr>
          <p:cNvPr id="478" name="Google Shape;478;p46"/>
          <p:cNvGrpSpPr/>
          <p:nvPr/>
        </p:nvGrpSpPr>
        <p:grpSpPr>
          <a:xfrm flipH="1">
            <a:off x="7997345" y="334717"/>
            <a:ext cx="853322" cy="1051142"/>
            <a:chOff x="713107" y="470967"/>
            <a:chExt cx="853322" cy="1051142"/>
          </a:xfrm>
        </p:grpSpPr>
        <p:sp>
          <p:nvSpPr>
            <p:cNvPr id="479" name="Google Shape;479;p46"/>
            <p:cNvSpPr/>
            <p:nvPr/>
          </p:nvSpPr>
          <p:spPr>
            <a:xfrm>
              <a:off x="1039508" y="470967"/>
              <a:ext cx="526922" cy="1051142"/>
            </a:xfrm>
            <a:custGeom>
              <a:avLst/>
              <a:gdLst/>
              <a:ahLst/>
              <a:cxnLst/>
              <a:rect l="l" t="t" r="r" b="b"/>
              <a:pathLst>
                <a:path w="7502" h="14965" extrusionOk="0">
                  <a:moveTo>
                    <a:pt x="0" y="0"/>
                  </a:moveTo>
                  <a:lnTo>
                    <a:pt x="0" y="14964"/>
                  </a:lnTo>
                  <a:cubicBezTo>
                    <a:pt x="4141" y="14964"/>
                    <a:pt x="7502" y="11625"/>
                    <a:pt x="7502" y="7484"/>
                  </a:cubicBezTo>
                  <a:cubicBezTo>
                    <a:pt x="7502" y="3339"/>
                    <a:pt x="4141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46"/>
            <p:cNvSpPr/>
            <p:nvPr/>
          </p:nvSpPr>
          <p:spPr>
            <a:xfrm>
              <a:off x="713107" y="669082"/>
              <a:ext cx="653700" cy="654918"/>
            </a:xfrm>
            <a:custGeom>
              <a:avLst/>
              <a:gdLst/>
              <a:ahLst/>
              <a:cxnLst/>
              <a:rect l="l" t="t" r="r" b="b"/>
              <a:pathLst>
                <a:path w="9307" h="9324" extrusionOk="0">
                  <a:moveTo>
                    <a:pt x="4647" y="1"/>
                  </a:moveTo>
                  <a:cubicBezTo>
                    <a:pt x="2076" y="1"/>
                    <a:pt x="1" y="2093"/>
                    <a:pt x="1" y="4664"/>
                  </a:cubicBezTo>
                  <a:cubicBezTo>
                    <a:pt x="1" y="7236"/>
                    <a:pt x="2076" y="9324"/>
                    <a:pt x="4647" y="9324"/>
                  </a:cubicBezTo>
                  <a:cubicBezTo>
                    <a:pt x="7237" y="9324"/>
                    <a:pt x="9307" y="7236"/>
                    <a:pt x="9307" y="4664"/>
                  </a:cubicBezTo>
                  <a:cubicBezTo>
                    <a:pt x="9307" y="2093"/>
                    <a:pt x="7237" y="1"/>
                    <a:pt x="46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" name="群組 6">
            <a:extLst>
              <a:ext uri="{FF2B5EF4-FFF2-40B4-BE49-F238E27FC236}">
                <a16:creationId xmlns:a16="http://schemas.microsoft.com/office/drawing/2014/main" id="{A1F18954-7EE0-FAF8-5896-22BD869D3E70}"/>
              </a:ext>
            </a:extLst>
          </p:cNvPr>
          <p:cNvGrpSpPr/>
          <p:nvPr/>
        </p:nvGrpSpPr>
        <p:grpSpPr>
          <a:xfrm>
            <a:off x="1729724" y="1281029"/>
            <a:ext cx="468873" cy="408366"/>
            <a:chOff x="5858925" y="1666800"/>
            <a:chExt cx="630000" cy="548700"/>
          </a:xfrm>
        </p:grpSpPr>
        <p:sp>
          <p:nvSpPr>
            <p:cNvPr id="8" name="Google Shape;464;p46">
              <a:extLst>
                <a:ext uri="{FF2B5EF4-FFF2-40B4-BE49-F238E27FC236}">
                  <a16:creationId xmlns:a16="http://schemas.microsoft.com/office/drawing/2014/main" id="{35C0F6EC-383C-D352-F3C8-38313E2FE8CA}"/>
                </a:ext>
              </a:extLst>
            </p:cNvPr>
            <p:cNvSpPr/>
            <p:nvPr/>
          </p:nvSpPr>
          <p:spPr>
            <a:xfrm>
              <a:off x="5858925" y="1666800"/>
              <a:ext cx="630000" cy="5487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" name="Google Shape;465;p46">
              <a:extLst>
                <a:ext uri="{FF2B5EF4-FFF2-40B4-BE49-F238E27FC236}">
                  <a16:creationId xmlns:a16="http://schemas.microsoft.com/office/drawing/2014/main" id="{3A659B19-4D51-7F4D-8BD1-594D3DC0F63F}"/>
                </a:ext>
              </a:extLst>
            </p:cNvPr>
            <p:cNvGrpSpPr/>
            <p:nvPr/>
          </p:nvGrpSpPr>
          <p:grpSpPr>
            <a:xfrm>
              <a:off x="5998704" y="1770849"/>
              <a:ext cx="350431" cy="339887"/>
              <a:chOff x="3270675" y="841800"/>
              <a:chExt cx="497700" cy="482725"/>
            </a:xfrm>
          </p:grpSpPr>
          <p:sp>
            <p:nvSpPr>
              <p:cNvPr id="10" name="Google Shape;466;p46">
                <a:extLst>
                  <a:ext uri="{FF2B5EF4-FFF2-40B4-BE49-F238E27FC236}">
                    <a16:creationId xmlns:a16="http://schemas.microsoft.com/office/drawing/2014/main" id="{AB610C1A-01A5-9296-78A7-A782E5005AD4}"/>
                  </a:ext>
                </a:extLst>
              </p:cNvPr>
              <p:cNvSpPr/>
              <p:nvPr/>
            </p:nvSpPr>
            <p:spPr>
              <a:xfrm>
                <a:off x="3270675" y="902000"/>
                <a:ext cx="447125" cy="422525"/>
              </a:xfrm>
              <a:custGeom>
                <a:avLst/>
                <a:gdLst/>
                <a:ahLst/>
                <a:cxnLst/>
                <a:rect l="l" t="t" r="r" b="b"/>
                <a:pathLst>
                  <a:path w="17885" h="16901" extrusionOk="0">
                    <a:moveTo>
                      <a:pt x="3454" y="0"/>
                    </a:moveTo>
                    <a:cubicBezTo>
                      <a:pt x="3343" y="0"/>
                      <a:pt x="3231" y="40"/>
                      <a:pt x="3141" y="122"/>
                    </a:cubicBezTo>
                    <a:cubicBezTo>
                      <a:pt x="1160" y="1940"/>
                      <a:pt x="0" y="4548"/>
                      <a:pt x="0" y="7246"/>
                    </a:cubicBezTo>
                    <a:cubicBezTo>
                      <a:pt x="0" y="12579"/>
                      <a:pt x="4325" y="16900"/>
                      <a:pt x="9657" y="16900"/>
                    </a:cubicBezTo>
                    <a:cubicBezTo>
                      <a:pt x="10907" y="16900"/>
                      <a:pt x="12175" y="16662"/>
                      <a:pt x="13331" y="16178"/>
                    </a:cubicBezTo>
                    <a:cubicBezTo>
                      <a:pt x="15126" y="15434"/>
                      <a:pt x="16659" y="14169"/>
                      <a:pt x="17728" y="12546"/>
                    </a:cubicBezTo>
                    <a:cubicBezTo>
                      <a:pt x="17884" y="12305"/>
                      <a:pt x="17788" y="11983"/>
                      <a:pt x="17526" y="11866"/>
                    </a:cubicBezTo>
                    <a:lnTo>
                      <a:pt x="9158" y="8171"/>
                    </a:lnTo>
                    <a:cubicBezTo>
                      <a:pt x="9016" y="8108"/>
                      <a:pt x="8896" y="8005"/>
                      <a:pt x="8811" y="7876"/>
                    </a:cubicBezTo>
                    <a:lnTo>
                      <a:pt x="8405" y="7246"/>
                    </a:lnTo>
                    <a:lnTo>
                      <a:pt x="3846" y="212"/>
                    </a:lnTo>
                    <a:cubicBezTo>
                      <a:pt x="3756" y="73"/>
                      <a:pt x="3606" y="0"/>
                      <a:pt x="345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1" name="Google Shape;467;p46">
                <a:extLst>
                  <a:ext uri="{FF2B5EF4-FFF2-40B4-BE49-F238E27FC236}">
                    <a16:creationId xmlns:a16="http://schemas.microsoft.com/office/drawing/2014/main" id="{F0521139-4069-D2EC-2E40-356F1205C595}"/>
                  </a:ext>
                </a:extLst>
              </p:cNvPr>
              <p:cNvSpPr/>
              <p:nvPr/>
            </p:nvSpPr>
            <p:spPr>
              <a:xfrm>
                <a:off x="3385250" y="841800"/>
                <a:ext cx="279700" cy="220925"/>
              </a:xfrm>
              <a:custGeom>
                <a:avLst/>
                <a:gdLst/>
                <a:ahLst/>
                <a:cxnLst/>
                <a:rect l="l" t="t" r="r" b="b"/>
                <a:pathLst>
                  <a:path w="11188" h="8837" extrusionOk="0">
                    <a:moveTo>
                      <a:pt x="5070" y="0"/>
                    </a:moveTo>
                    <a:cubicBezTo>
                      <a:pt x="3434" y="0"/>
                      <a:pt x="1792" y="415"/>
                      <a:pt x="308" y="1256"/>
                    </a:cubicBezTo>
                    <a:cubicBezTo>
                      <a:pt x="76" y="1388"/>
                      <a:pt x="1" y="1690"/>
                      <a:pt x="148" y="1912"/>
                    </a:cubicBezTo>
                    <a:lnTo>
                      <a:pt x="4532" y="8676"/>
                    </a:lnTo>
                    <a:cubicBezTo>
                      <a:pt x="4601" y="8781"/>
                      <a:pt x="4714" y="8837"/>
                      <a:pt x="4828" y="8837"/>
                    </a:cubicBezTo>
                    <a:cubicBezTo>
                      <a:pt x="4919" y="8837"/>
                      <a:pt x="5010" y="8802"/>
                      <a:pt x="5081" y="8730"/>
                    </a:cubicBezTo>
                    <a:lnTo>
                      <a:pt x="10992" y="2683"/>
                    </a:lnTo>
                    <a:cubicBezTo>
                      <a:pt x="11187" y="2482"/>
                      <a:pt x="11163" y="2156"/>
                      <a:pt x="10940" y="1988"/>
                    </a:cubicBezTo>
                    <a:cubicBezTo>
                      <a:pt x="9218" y="670"/>
                      <a:pt x="7149" y="0"/>
                      <a:pt x="507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2" name="Google Shape;468;p46">
                <a:extLst>
                  <a:ext uri="{FF2B5EF4-FFF2-40B4-BE49-F238E27FC236}">
                    <a16:creationId xmlns:a16="http://schemas.microsoft.com/office/drawing/2014/main" id="{3173E5AC-D7EC-2DAC-1667-3FA0835D3F09}"/>
                  </a:ext>
                </a:extLst>
              </p:cNvPr>
              <p:cNvSpPr/>
              <p:nvPr/>
            </p:nvSpPr>
            <p:spPr>
              <a:xfrm>
                <a:off x="3530100" y="924750"/>
                <a:ext cx="238275" cy="250200"/>
              </a:xfrm>
              <a:custGeom>
                <a:avLst/>
                <a:gdLst/>
                <a:ahLst/>
                <a:cxnLst/>
                <a:rect l="l" t="t" r="r" b="b"/>
                <a:pathLst>
                  <a:path w="9531" h="10008" extrusionOk="0">
                    <a:moveTo>
                      <a:pt x="6350" y="1"/>
                    </a:moveTo>
                    <a:cubicBezTo>
                      <a:pt x="6230" y="1"/>
                      <a:pt x="6108" y="47"/>
                      <a:pt x="6017" y="142"/>
                    </a:cubicBezTo>
                    <a:lnTo>
                      <a:pt x="172" y="6123"/>
                    </a:lnTo>
                    <a:cubicBezTo>
                      <a:pt x="0" y="6297"/>
                      <a:pt x="57" y="6589"/>
                      <a:pt x="283" y="6689"/>
                    </a:cubicBezTo>
                    <a:lnTo>
                      <a:pt x="7706" y="9968"/>
                    </a:lnTo>
                    <a:cubicBezTo>
                      <a:pt x="7767" y="9995"/>
                      <a:pt x="7830" y="10007"/>
                      <a:pt x="7893" y="10007"/>
                    </a:cubicBezTo>
                    <a:cubicBezTo>
                      <a:pt x="8082" y="10007"/>
                      <a:pt x="8261" y="9890"/>
                      <a:pt x="8329" y="9700"/>
                    </a:cubicBezTo>
                    <a:cubicBezTo>
                      <a:pt x="9531" y="6463"/>
                      <a:pt x="8913" y="2828"/>
                      <a:pt x="6706" y="169"/>
                    </a:cubicBezTo>
                    <a:cubicBezTo>
                      <a:pt x="6615" y="57"/>
                      <a:pt x="6483" y="1"/>
                      <a:pt x="635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</p:grpSp>
      </p:grpSp>
      <p:sp>
        <p:nvSpPr>
          <p:cNvPr id="14" name="Google Shape;461;p46">
            <a:extLst>
              <a:ext uri="{FF2B5EF4-FFF2-40B4-BE49-F238E27FC236}">
                <a16:creationId xmlns:a16="http://schemas.microsoft.com/office/drawing/2014/main" id="{FC155E61-40DF-42F9-EAF4-2807C70AF860}"/>
              </a:ext>
            </a:extLst>
          </p:cNvPr>
          <p:cNvSpPr txBox="1">
            <a:spLocks/>
          </p:cNvSpPr>
          <p:nvPr/>
        </p:nvSpPr>
        <p:spPr>
          <a:xfrm>
            <a:off x="2418657" y="2256663"/>
            <a:ext cx="2626871" cy="4083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nton"/>
              <a:buNone/>
              <a:defRPr sz="24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1800" dirty="0"/>
              <a:t>Python</a:t>
            </a:r>
            <a:r>
              <a:rPr lang="zh-TW" altLang="en-US" sz="1800" dirty="0"/>
              <a:t>是動態型態語言</a:t>
            </a:r>
            <a:endParaRPr lang="en" altLang="zh-TW" sz="1800" dirty="0"/>
          </a:p>
        </p:txBody>
      </p: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65C2A43F-81AB-2457-0756-6384F28D7612}"/>
              </a:ext>
            </a:extLst>
          </p:cNvPr>
          <p:cNvGrpSpPr/>
          <p:nvPr/>
        </p:nvGrpSpPr>
        <p:grpSpPr>
          <a:xfrm>
            <a:off x="1729725" y="2256663"/>
            <a:ext cx="468873" cy="408366"/>
            <a:chOff x="5858925" y="1666800"/>
            <a:chExt cx="630000" cy="548700"/>
          </a:xfrm>
        </p:grpSpPr>
        <p:sp>
          <p:nvSpPr>
            <p:cNvPr id="16" name="Google Shape;464;p46">
              <a:extLst>
                <a:ext uri="{FF2B5EF4-FFF2-40B4-BE49-F238E27FC236}">
                  <a16:creationId xmlns:a16="http://schemas.microsoft.com/office/drawing/2014/main" id="{0180BE12-F533-319D-3D44-D6615CA70084}"/>
                </a:ext>
              </a:extLst>
            </p:cNvPr>
            <p:cNvSpPr/>
            <p:nvPr/>
          </p:nvSpPr>
          <p:spPr>
            <a:xfrm>
              <a:off x="5858925" y="1666800"/>
              <a:ext cx="630000" cy="5487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" name="Google Shape;465;p46">
              <a:extLst>
                <a:ext uri="{FF2B5EF4-FFF2-40B4-BE49-F238E27FC236}">
                  <a16:creationId xmlns:a16="http://schemas.microsoft.com/office/drawing/2014/main" id="{B2BE8A87-41CC-050C-FA33-6F2C6E4F1CFE}"/>
                </a:ext>
              </a:extLst>
            </p:cNvPr>
            <p:cNvGrpSpPr/>
            <p:nvPr/>
          </p:nvGrpSpPr>
          <p:grpSpPr>
            <a:xfrm>
              <a:off x="5998704" y="1770849"/>
              <a:ext cx="350431" cy="339887"/>
              <a:chOff x="3270675" y="841800"/>
              <a:chExt cx="497700" cy="482725"/>
            </a:xfrm>
          </p:grpSpPr>
          <p:sp>
            <p:nvSpPr>
              <p:cNvPr id="18" name="Google Shape;466;p46">
                <a:extLst>
                  <a:ext uri="{FF2B5EF4-FFF2-40B4-BE49-F238E27FC236}">
                    <a16:creationId xmlns:a16="http://schemas.microsoft.com/office/drawing/2014/main" id="{85F163E2-471D-E3E1-5967-56CA574C539E}"/>
                  </a:ext>
                </a:extLst>
              </p:cNvPr>
              <p:cNvSpPr/>
              <p:nvPr/>
            </p:nvSpPr>
            <p:spPr>
              <a:xfrm>
                <a:off x="3270675" y="902000"/>
                <a:ext cx="447125" cy="422525"/>
              </a:xfrm>
              <a:custGeom>
                <a:avLst/>
                <a:gdLst/>
                <a:ahLst/>
                <a:cxnLst/>
                <a:rect l="l" t="t" r="r" b="b"/>
                <a:pathLst>
                  <a:path w="17885" h="16901" extrusionOk="0">
                    <a:moveTo>
                      <a:pt x="3454" y="0"/>
                    </a:moveTo>
                    <a:cubicBezTo>
                      <a:pt x="3343" y="0"/>
                      <a:pt x="3231" y="40"/>
                      <a:pt x="3141" y="122"/>
                    </a:cubicBezTo>
                    <a:cubicBezTo>
                      <a:pt x="1160" y="1940"/>
                      <a:pt x="0" y="4548"/>
                      <a:pt x="0" y="7246"/>
                    </a:cubicBezTo>
                    <a:cubicBezTo>
                      <a:pt x="0" y="12579"/>
                      <a:pt x="4325" y="16900"/>
                      <a:pt x="9657" y="16900"/>
                    </a:cubicBezTo>
                    <a:cubicBezTo>
                      <a:pt x="10907" y="16900"/>
                      <a:pt x="12175" y="16662"/>
                      <a:pt x="13331" y="16178"/>
                    </a:cubicBezTo>
                    <a:cubicBezTo>
                      <a:pt x="15126" y="15434"/>
                      <a:pt x="16659" y="14169"/>
                      <a:pt x="17728" y="12546"/>
                    </a:cubicBezTo>
                    <a:cubicBezTo>
                      <a:pt x="17884" y="12305"/>
                      <a:pt x="17788" y="11983"/>
                      <a:pt x="17526" y="11866"/>
                    </a:cubicBezTo>
                    <a:lnTo>
                      <a:pt x="9158" y="8171"/>
                    </a:lnTo>
                    <a:cubicBezTo>
                      <a:pt x="9016" y="8108"/>
                      <a:pt x="8896" y="8005"/>
                      <a:pt x="8811" y="7876"/>
                    </a:cubicBezTo>
                    <a:lnTo>
                      <a:pt x="8405" y="7246"/>
                    </a:lnTo>
                    <a:lnTo>
                      <a:pt x="3846" y="212"/>
                    </a:lnTo>
                    <a:cubicBezTo>
                      <a:pt x="3756" y="73"/>
                      <a:pt x="3606" y="0"/>
                      <a:pt x="345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9" name="Google Shape;467;p46">
                <a:extLst>
                  <a:ext uri="{FF2B5EF4-FFF2-40B4-BE49-F238E27FC236}">
                    <a16:creationId xmlns:a16="http://schemas.microsoft.com/office/drawing/2014/main" id="{966C6D83-1670-DC0E-879A-AE8FBDE3F232}"/>
                  </a:ext>
                </a:extLst>
              </p:cNvPr>
              <p:cNvSpPr/>
              <p:nvPr/>
            </p:nvSpPr>
            <p:spPr>
              <a:xfrm>
                <a:off x="3385250" y="841800"/>
                <a:ext cx="279700" cy="220925"/>
              </a:xfrm>
              <a:custGeom>
                <a:avLst/>
                <a:gdLst/>
                <a:ahLst/>
                <a:cxnLst/>
                <a:rect l="l" t="t" r="r" b="b"/>
                <a:pathLst>
                  <a:path w="11188" h="8837" extrusionOk="0">
                    <a:moveTo>
                      <a:pt x="5070" y="0"/>
                    </a:moveTo>
                    <a:cubicBezTo>
                      <a:pt x="3434" y="0"/>
                      <a:pt x="1792" y="415"/>
                      <a:pt x="308" y="1256"/>
                    </a:cubicBezTo>
                    <a:cubicBezTo>
                      <a:pt x="76" y="1388"/>
                      <a:pt x="1" y="1690"/>
                      <a:pt x="148" y="1912"/>
                    </a:cubicBezTo>
                    <a:lnTo>
                      <a:pt x="4532" y="8676"/>
                    </a:lnTo>
                    <a:cubicBezTo>
                      <a:pt x="4601" y="8781"/>
                      <a:pt x="4714" y="8837"/>
                      <a:pt x="4828" y="8837"/>
                    </a:cubicBezTo>
                    <a:cubicBezTo>
                      <a:pt x="4919" y="8837"/>
                      <a:pt x="5010" y="8802"/>
                      <a:pt x="5081" y="8730"/>
                    </a:cubicBezTo>
                    <a:lnTo>
                      <a:pt x="10992" y="2683"/>
                    </a:lnTo>
                    <a:cubicBezTo>
                      <a:pt x="11187" y="2482"/>
                      <a:pt x="11163" y="2156"/>
                      <a:pt x="10940" y="1988"/>
                    </a:cubicBezTo>
                    <a:cubicBezTo>
                      <a:pt x="9218" y="670"/>
                      <a:pt x="7149" y="0"/>
                      <a:pt x="507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20" name="Google Shape;468;p46">
                <a:extLst>
                  <a:ext uri="{FF2B5EF4-FFF2-40B4-BE49-F238E27FC236}">
                    <a16:creationId xmlns:a16="http://schemas.microsoft.com/office/drawing/2014/main" id="{065AB199-F6A6-2801-FCAD-9DF0198FAE98}"/>
                  </a:ext>
                </a:extLst>
              </p:cNvPr>
              <p:cNvSpPr/>
              <p:nvPr/>
            </p:nvSpPr>
            <p:spPr>
              <a:xfrm>
                <a:off x="3530100" y="924750"/>
                <a:ext cx="238275" cy="250200"/>
              </a:xfrm>
              <a:custGeom>
                <a:avLst/>
                <a:gdLst/>
                <a:ahLst/>
                <a:cxnLst/>
                <a:rect l="l" t="t" r="r" b="b"/>
                <a:pathLst>
                  <a:path w="9531" h="10008" extrusionOk="0">
                    <a:moveTo>
                      <a:pt x="6350" y="1"/>
                    </a:moveTo>
                    <a:cubicBezTo>
                      <a:pt x="6230" y="1"/>
                      <a:pt x="6108" y="47"/>
                      <a:pt x="6017" y="142"/>
                    </a:cubicBezTo>
                    <a:lnTo>
                      <a:pt x="172" y="6123"/>
                    </a:lnTo>
                    <a:cubicBezTo>
                      <a:pt x="0" y="6297"/>
                      <a:pt x="57" y="6589"/>
                      <a:pt x="283" y="6689"/>
                    </a:cubicBezTo>
                    <a:lnTo>
                      <a:pt x="7706" y="9968"/>
                    </a:lnTo>
                    <a:cubicBezTo>
                      <a:pt x="7767" y="9995"/>
                      <a:pt x="7830" y="10007"/>
                      <a:pt x="7893" y="10007"/>
                    </a:cubicBezTo>
                    <a:cubicBezTo>
                      <a:pt x="8082" y="10007"/>
                      <a:pt x="8261" y="9890"/>
                      <a:pt x="8329" y="9700"/>
                    </a:cubicBezTo>
                    <a:cubicBezTo>
                      <a:pt x="9531" y="6463"/>
                      <a:pt x="8913" y="2828"/>
                      <a:pt x="6706" y="169"/>
                    </a:cubicBezTo>
                    <a:cubicBezTo>
                      <a:pt x="6615" y="57"/>
                      <a:pt x="6483" y="1"/>
                      <a:pt x="635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</p:grpSp>
      </p:grpSp>
      <p:sp>
        <p:nvSpPr>
          <p:cNvPr id="21" name="Google Shape;461;p46">
            <a:extLst>
              <a:ext uri="{FF2B5EF4-FFF2-40B4-BE49-F238E27FC236}">
                <a16:creationId xmlns:a16="http://schemas.microsoft.com/office/drawing/2014/main" id="{0B911225-7AA3-7A6F-E0D9-DE39B978E228}"/>
              </a:ext>
            </a:extLst>
          </p:cNvPr>
          <p:cNvSpPr txBox="1">
            <a:spLocks/>
          </p:cNvSpPr>
          <p:nvPr/>
        </p:nvSpPr>
        <p:spPr>
          <a:xfrm>
            <a:off x="2418657" y="3232298"/>
            <a:ext cx="2626870" cy="4083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nton"/>
              <a:buNone/>
              <a:defRPr sz="24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1800" dirty="0"/>
              <a:t>Python</a:t>
            </a:r>
            <a:r>
              <a:rPr lang="zh-TW" altLang="en-US" sz="1800" dirty="0"/>
              <a:t>是強態型態語言</a:t>
            </a:r>
            <a:endParaRPr lang="en" altLang="zh-TW" sz="1800" dirty="0"/>
          </a:p>
        </p:txBody>
      </p: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7AB4BB96-2897-4310-F77F-B2E226B02BCA}"/>
              </a:ext>
            </a:extLst>
          </p:cNvPr>
          <p:cNvGrpSpPr/>
          <p:nvPr/>
        </p:nvGrpSpPr>
        <p:grpSpPr>
          <a:xfrm>
            <a:off x="1729724" y="3232298"/>
            <a:ext cx="468873" cy="408366"/>
            <a:chOff x="5858925" y="1666800"/>
            <a:chExt cx="630000" cy="548700"/>
          </a:xfrm>
        </p:grpSpPr>
        <p:sp>
          <p:nvSpPr>
            <p:cNvPr id="23" name="Google Shape;464;p46">
              <a:extLst>
                <a:ext uri="{FF2B5EF4-FFF2-40B4-BE49-F238E27FC236}">
                  <a16:creationId xmlns:a16="http://schemas.microsoft.com/office/drawing/2014/main" id="{BE807218-12DA-37A5-0342-BB8E6375252F}"/>
                </a:ext>
              </a:extLst>
            </p:cNvPr>
            <p:cNvSpPr/>
            <p:nvPr/>
          </p:nvSpPr>
          <p:spPr>
            <a:xfrm>
              <a:off x="5858925" y="1666800"/>
              <a:ext cx="630000" cy="5487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" name="Google Shape;465;p46">
              <a:extLst>
                <a:ext uri="{FF2B5EF4-FFF2-40B4-BE49-F238E27FC236}">
                  <a16:creationId xmlns:a16="http://schemas.microsoft.com/office/drawing/2014/main" id="{5FA00057-170C-7023-7E3D-E01A4A66D084}"/>
                </a:ext>
              </a:extLst>
            </p:cNvPr>
            <p:cNvGrpSpPr/>
            <p:nvPr/>
          </p:nvGrpSpPr>
          <p:grpSpPr>
            <a:xfrm>
              <a:off x="5998704" y="1770849"/>
              <a:ext cx="350431" cy="339887"/>
              <a:chOff x="3270675" y="841800"/>
              <a:chExt cx="497700" cy="482725"/>
            </a:xfrm>
          </p:grpSpPr>
          <p:sp>
            <p:nvSpPr>
              <p:cNvPr id="25" name="Google Shape;466;p46">
                <a:extLst>
                  <a:ext uri="{FF2B5EF4-FFF2-40B4-BE49-F238E27FC236}">
                    <a16:creationId xmlns:a16="http://schemas.microsoft.com/office/drawing/2014/main" id="{A7AC017B-5EE2-AC42-1147-6070E41A559C}"/>
                  </a:ext>
                </a:extLst>
              </p:cNvPr>
              <p:cNvSpPr/>
              <p:nvPr/>
            </p:nvSpPr>
            <p:spPr>
              <a:xfrm>
                <a:off x="3270675" y="902000"/>
                <a:ext cx="447125" cy="422525"/>
              </a:xfrm>
              <a:custGeom>
                <a:avLst/>
                <a:gdLst/>
                <a:ahLst/>
                <a:cxnLst/>
                <a:rect l="l" t="t" r="r" b="b"/>
                <a:pathLst>
                  <a:path w="17885" h="16901" extrusionOk="0">
                    <a:moveTo>
                      <a:pt x="3454" y="0"/>
                    </a:moveTo>
                    <a:cubicBezTo>
                      <a:pt x="3343" y="0"/>
                      <a:pt x="3231" y="40"/>
                      <a:pt x="3141" y="122"/>
                    </a:cubicBezTo>
                    <a:cubicBezTo>
                      <a:pt x="1160" y="1940"/>
                      <a:pt x="0" y="4548"/>
                      <a:pt x="0" y="7246"/>
                    </a:cubicBezTo>
                    <a:cubicBezTo>
                      <a:pt x="0" y="12579"/>
                      <a:pt x="4325" y="16900"/>
                      <a:pt x="9657" y="16900"/>
                    </a:cubicBezTo>
                    <a:cubicBezTo>
                      <a:pt x="10907" y="16900"/>
                      <a:pt x="12175" y="16662"/>
                      <a:pt x="13331" y="16178"/>
                    </a:cubicBezTo>
                    <a:cubicBezTo>
                      <a:pt x="15126" y="15434"/>
                      <a:pt x="16659" y="14169"/>
                      <a:pt x="17728" y="12546"/>
                    </a:cubicBezTo>
                    <a:cubicBezTo>
                      <a:pt x="17884" y="12305"/>
                      <a:pt x="17788" y="11983"/>
                      <a:pt x="17526" y="11866"/>
                    </a:cubicBezTo>
                    <a:lnTo>
                      <a:pt x="9158" y="8171"/>
                    </a:lnTo>
                    <a:cubicBezTo>
                      <a:pt x="9016" y="8108"/>
                      <a:pt x="8896" y="8005"/>
                      <a:pt x="8811" y="7876"/>
                    </a:cubicBezTo>
                    <a:lnTo>
                      <a:pt x="8405" y="7246"/>
                    </a:lnTo>
                    <a:lnTo>
                      <a:pt x="3846" y="212"/>
                    </a:lnTo>
                    <a:cubicBezTo>
                      <a:pt x="3756" y="73"/>
                      <a:pt x="3606" y="0"/>
                      <a:pt x="345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26" name="Google Shape;467;p46">
                <a:extLst>
                  <a:ext uri="{FF2B5EF4-FFF2-40B4-BE49-F238E27FC236}">
                    <a16:creationId xmlns:a16="http://schemas.microsoft.com/office/drawing/2014/main" id="{B8BB221A-BF79-665C-36E0-BF5596824800}"/>
                  </a:ext>
                </a:extLst>
              </p:cNvPr>
              <p:cNvSpPr/>
              <p:nvPr/>
            </p:nvSpPr>
            <p:spPr>
              <a:xfrm>
                <a:off x="3385250" y="841800"/>
                <a:ext cx="279700" cy="220925"/>
              </a:xfrm>
              <a:custGeom>
                <a:avLst/>
                <a:gdLst/>
                <a:ahLst/>
                <a:cxnLst/>
                <a:rect l="l" t="t" r="r" b="b"/>
                <a:pathLst>
                  <a:path w="11188" h="8837" extrusionOk="0">
                    <a:moveTo>
                      <a:pt x="5070" y="0"/>
                    </a:moveTo>
                    <a:cubicBezTo>
                      <a:pt x="3434" y="0"/>
                      <a:pt x="1792" y="415"/>
                      <a:pt x="308" y="1256"/>
                    </a:cubicBezTo>
                    <a:cubicBezTo>
                      <a:pt x="76" y="1388"/>
                      <a:pt x="1" y="1690"/>
                      <a:pt x="148" y="1912"/>
                    </a:cubicBezTo>
                    <a:lnTo>
                      <a:pt x="4532" y="8676"/>
                    </a:lnTo>
                    <a:cubicBezTo>
                      <a:pt x="4601" y="8781"/>
                      <a:pt x="4714" y="8837"/>
                      <a:pt x="4828" y="8837"/>
                    </a:cubicBezTo>
                    <a:cubicBezTo>
                      <a:pt x="4919" y="8837"/>
                      <a:pt x="5010" y="8802"/>
                      <a:pt x="5081" y="8730"/>
                    </a:cubicBezTo>
                    <a:lnTo>
                      <a:pt x="10992" y="2683"/>
                    </a:lnTo>
                    <a:cubicBezTo>
                      <a:pt x="11187" y="2482"/>
                      <a:pt x="11163" y="2156"/>
                      <a:pt x="10940" y="1988"/>
                    </a:cubicBezTo>
                    <a:cubicBezTo>
                      <a:pt x="9218" y="670"/>
                      <a:pt x="7149" y="0"/>
                      <a:pt x="507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27" name="Google Shape;468;p46">
                <a:extLst>
                  <a:ext uri="{FF2B5EF4-FFF2-40B4-BE49-F238E27FC236}">
                    <a16:creationId xmlns:a16="http://schemas.microsoft.com/office/drawing/2014/main" id="{A66CD90A-1AD0-E74F-5E0F-5816024FBA0E}"/>
                  </a:ext>
                </a:extLst>
              </p:cNvPr>
              <p:cNvSpPr/>
              <p:nvPr/>
            </p:nvSpPr>
            <p:spPr>
              <a:xfrm>
                <a:off x="3530100" y="924750"/>
                <a:ext cx="238275" cy="250200"/>
              </a:xfrm>
              <a:custGeom>
                <a:avLst/>
                <a:gdLst/>
                <a:ahLst/>
                <a:cxnLst/>
                <a:rect l="l" t="t" r="r" b="b"/>
                <a:pathLst>
                  <a:path w="9531" h="10008" extrusionOk="0">
                    <a:moveTo>
                      <a:pt x="6350" y="1"/>
                    </a:moveTo>
                    <a:cubicBezTo>
                      <a:pt x="6230" y="1"/>
                      <a:pt x="6108" y="47"/>
                      <a:pt x="6017" y="142"/>
                    </a:cubicBezTo>
                    <a:lnTo>
                      <a:pt x="172" y="6123"/>
                    </a:lnTo>
                    <a:cubicBezTo>
                      <a:pt x="0" y="6297"/>
                      <a:pt x="57" y="6589"/>
                      <a:pt x="283" y="6689"/>
                    </a:cubicBezTo>
                    <a:lnTo>
                      <a:pt x="7706" y="9968"/>
                    </a:lnTo>
                    <a:cubicBezTo>
                      <a:pt x="7767" y="9995"/>
                      <a:pt x="7830" y="10007"/>
                      <a:pt x="7893" y="10007"/>
                    </a:cubicBezTo>
                    <a:cubicBezTo>
                      <a:pt x="8082" y="10007"/>
                      <a:pt x="8261" y="9890"/>
                      <a:pt x="8329" y="9700"/>
                    </a:cubicBezTo>
                    <a:cubicBezTo>
                      <a:pt x="9531" y="6463"/>
                      <a:pt x="8913" y="2828"/>
                      <a:pt x="6706" y="169"/>
                    </a:cubicBezTo>
                    <a:cubicBezTo>
                      <a:pt x="6615" y="57"/>
                      <a:pt x="6483" y="1"/>
                      <a:pt x="635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</p:grpSp>
      </p:grpSp>
      <p:sp>
        <p:nvSpPr>
          <p:cNvPr id="2" name="文字方塊 1">
            <a:extLst>
              <a:ext uri="{FF2B5EF4-FFF2-40B4-BE49-F238E27FC236}">
                <a16:creationId xmlns:a16="http://schemas.microsoft.com/office/drawing/2014/main" id="{7109B02C-D8CB-A63C-E529-CC958597718E}"/>
              </a:ext>
            </a:extLst>
          </p:cNvPr>
          <p:cNvSpPr txBox="1"/>
          <p:nvPr/>
        </p:nvSpPr>
        <p:spPr>
          <a:xfrm>
            <a:off x="8752114" y="4835717"/>
            <a:ext cx="3918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02</a:t>
            </a:r>
            <a:endParaRPr lang="zh-TW" alt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6407937D-3479-50D4-B025-9585C119BB5C}"/>
              </a:ext>
            </a:extLst>
          </p:cNvPr>
          <p:cNvSpPr txBox="1"/>
          <p:nvPr/>
        </p:nvSpPr>
        <p:spPr>
          <a:xfrm>
            <a:off x="5482319" y="2181514"/>
            <a:ext cx="1510393" cy="52322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/>
              <a:t>a = 1</a:t>
            </a:r>
          </a:p>
          <a:p>
            <a:r>
              <a:rPr lang="en-US" altLang="zh-TW" dirty="0"/>
              <a:t>b = “Hello World!”</a:t>
            </a:r>
            <a:endParaRPr lang="zh-TW" altLang="en-US" dirty="0"/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A963CBA9-763A-8C3C-FF4A-242DF247E21B}"/>
              </a:ext>
            </a:extLst>
          </p:cNvPr>
          <p:cNvSpPr txBox="1"/>
          <p:nvPr/>
        </p:nvSpPr>
        <p:spPr>
          <a:xfrm>
            <a:off x="5478238" y="3271616"/>
            <a:ext cx="2310494" cy="30777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/>
              <a:t>v = “</a:t>
            </a:r>
            <a:r>
              <a:rPr lang="zh-TW" altLang="en-US" dirty="0"/>
              <a:t>計算結果 </a:t>
            </a:r>
            <a:r>
              <a:rPr lang="en-US" altLang="zh-TW" dirty="0"/>
              <a:t>= ” + str(100)</a:t>
            </a:r>
          </a:p>
        </p:txBody>
      </p:sp>
    </p:spTree>
    <p:extLst>
      <p:ext uri="{BB962C8B-B14F-4D97-AF65-F5344CB8AC3E}">
        <p14:creationId xmlns:p14="http://schemas.microsoft.com/office/powerpoint/2010/main" val="7144773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p6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solidFill>
                  <a:schemeClr val="dk1"/>
                </a:solidFill>
              </a:rPr>
              <a:t>字典 </a:t>
            </a:r>
            <a:r>
              <a:rPr lang="en-US" altLang="zh-TW" dirty="0">
                <a:solidFill>
                  <a:schemeClr val="dk1"/>
                </a:solidFill>
              </a:rPr>
              <a:t>– </a:t>
            </a:r>
            <a:r>
              <a:rPr lang="zh-TW" altLang="en-US" dirty="0">
                <a:solidFill>
                  <a:schemeClr val="dk1"/>
                </a:solidFill>
              </a:rPr>
              <a:t>字典生成式</a:t>
            </a:r>
            <a:endParaRPr dirty="0"/>
          </a:p>
        </p:txBody>
      </p:sp>
      <p:sp>
        <p:nvSpPr>
          <p:cNvPr id="847" name="Google Shape;847;p65"/>
          <p:cNvSpPr txBox="1">
            <a:spLocks noGrp="1"/>
          </p:cNvSpPr>
          <p:nvPr>
            <p:ph type="subTitle" idx="1"/>
          </p:nvPr>
        </p:nvSpPr>
        <p:spPr>
          <a:xfrm>
            <a:off x="1349554" y="1857919"/>
            <a:ext cx="6444891" cy="1427661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kumimoji="0" lang="en-US" altLang="zh-TW" sz="900" b="1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# </a:t>
            </a:r>
            <a:r>
              <a:rPr kumimoji="0" lang="zh-TW" altLang="en-US" sz="900" b="1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在</a:t>
            </a:r>
            <a:r>
              <a:rPr lang="en-US" altLang="zh-TW" sz="900" b="1" dirty="0">
                <a:solidFill>
                  <a:srgbClr val="FFFFFF">
                    <a:lumMod val="65000"/>
                  </a:srgbClr>
                </a:solidFill>
              </a:rPr>
              <a:t>{</a:t>
            </a:r>
            <a:r>
              <a:rPr lang="zh-TW" altLang="en-US" sz="900" b="1" dirty="0">
                <a:solidFill>
                  <a:srgbClr val="FFFFFF">
                    <a:lumMod val="65000"/>
                  </a:srgbClr>
                </a:solidFill>
              </a:rPr>
              <a:t> </a:t>
            </a:r>
            <a:r>
              <a:rPr lang="en-US" altLang="zh-TW" sz="900" b="1" dirty="0">
                <a:solidFill>
                  <a:srgbClr val="FFFFFF">
                    <a:lumMod val="65000"/>
                  </a:srgbClr>
                </a:solidFill>
              </a:rPr>
              <a:t>}</a:t>
            </a:r>
            <a:r>
              <a:rPr kumimoji="0" lang="zh-TW" altLang="en-US" sz="900" b="1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中</a:t>
            </a:r>
            <a:r>
              <a:rPr kumimoji="0" lang="zh-TW" altLang="en-US" sz="900" b="1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Lato"/>
                <a:cs typeface="Lato"/>
                <a:sym typeface="Lato"/>
              </a:rPr>
              <a:t>使用</a:t>
            </a:r>
            <a:r>
              <a:rPr kumimoji="0" lang="en-US" altLang="zh-TW" sz="900" b="1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Lato"/>
                <a:cs typeface="Lato"/>
                <a:sym typeface="Lato"/>
              </a:rPr>
              <a:t>for/in</a:t>
            </a:r>
            <a:r>
              <a:rPr kumimoji="0" lang="zh-TW" altLang="en-US" sz="900" b="1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Lato"/>
                <a:cs typeface="Lato"/>
                <a:sym typeface="Lato"/>
              </a:rPr>
              <a:t>迴圈產生字典項目</a:t>
            </a:r>
            <a:r>
              <a:rPr kumimoji="0" lang="en-US" altLang="zh-TW" sz="900" b="1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Lato"/>
                <a:cs typeface="Lato"/>
                <a:sym typeface="Lato"/>
              </a:rPr>
              <a:t>(</a:t>
            </a:r>
            <a:r>
              <a:rPr kumimoji="0" lang="zh-TW" altLang="en-US" sz="900" b="1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Lato"/>
                <a:cs typeface="Lato"/>
                <a:sym typeface="Lato"/>
              </a:rPr>
              <a:t>字典項目</a:t>
            </a:r>
            <a:r>
              <a:rPr kumimoji="0" lang="en-US" altLang="zh-TW" sz="900" b="1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Lato"/>
                <a:cs typeface="Lato"/>
                <a:sym typeface="Lato"/>
              </a:rPr>
              <a:t>-</a:t>
            </a:r>
            <a:r>
              <a:rPr kumimoji="0" lang="zh-TW" altLang="en-US" sz="900" b="1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Lato"/>
                <a:cs typeface="Lato"/>
                <a:sym typeface="Lato"/>
              </a:rPr>
              <a:t>鍵：值</a:t>
            </a:r>
            <a:r>
              <a:rPr kumimoji="0" lang="en-US" altLang="zh-TW" sz="900" b="1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Lato"/>
                <a:cs typeface="Lato"/>
                <a:sym typeface="Lato"/>
              </a:rPr>
              <a:t>)</a:t>
            </a:r>
            <a:endParaRPr lang="en-US" altLang="zh-TW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/>
              <a:t>d1 = {</a:t>
            </a:r>
            <a:r>
              <a:rPr lang="en-US" altLang="zh-TW" u="sng" dirty="0" err="1"/>
              <a:t>x:x</a:t>
            </a:r>
            <a:r>
              <a:rPr lang="en-US" altLang="zh-TW" u="sng" dirty="0"/>
              <a:t>*x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FF0000"/>
                </a:solidFill>
              </a:rPr>
              <a:t>for </a:t>
            </a:r>
            <a:r>
              <a:rPr lang="en-US" altLang="zh-TW" dirty="0"/>
              <a:t>x </a:t>
            </a:r>
            <a:r>
              <a:rPr lang="en-US" altLang="zh-TW" dirty="0">
                <a:solidFill>
                  <a:srgbClr val="FF0000"/>
                </a:solidFill>
              </a:rPr>
              <a:t>in</a:t>
            </a:r>
            <a:r>
              <a:rPr lang="en-US" altLang="zh-TW" dirty="0"/>
              <a:t> range(10)}</a:t>
            </a:r>
            <a:r>
              <a:rPr lang="zh-TW" altLang="en-US" dirty="0"/>
              <a:t>                              </a:t>
            </a:r>
            <a:r>
              <a:rPr lang="en-US" altLang="zh-TW" sz="900" b="1" dirty="0">
                <a:solidFill>
                  <a:schemeClr val="accent6">
                    <a:lumMod val="65000"/>
                  </a:schemeClr>
                </a:solidFill>
              </a:rPr>
              <a:t>[0:0, 1:1, 2:4, 3:9, 4:16, 5:25, 6:36, 7:49, 8:64, 9:81]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zh-TW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kumimoji="0" lang="en-US" altLang="zh-TW" sz="900" b="1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# </a:t>
            </a:r>
            <a:r>
              <a:rPr lang="zh-TW" altLang="en-US" sz="900" b="1" dirty="0">
                <a:solidFill>
                  <a:srgbClr val="FFFFFF">
                    <a:lumMod val="65000"/>
                  </a:srgbClr>
                </a:solidFill>
              </a:rPr>
              <a:t>也可在</a:t>
            </a:r>
            <a:r>
              <a:rPr lang="en-US" altLang="zh-TW" sz="900" b="1" dirty="0">
                <a:solidFill>
                  <a:srgbClr val="FFFFFF">
                    <a:lumMod val="65000"/>
                  </a:srgbClr>
                </a:solidFill>
              </a:rPr>
              <a:t>for/in</a:t>
            </a:r>
            <a:r>
              <a:rPr lang="zh-TW" altLang="en-US" sz="900" b="1" dirty="0">
                <a:solidFill>
                  <a:srgbClr val="FFFFFF">
                    <a:lumMod val="65000"/>
                  </a:srgbClr>
                </a:solidFill>
              </a:rPr>
              <a:t>迴圈後加上</a:t>
            </a:r>
            <a:r>
              <a:rPr lang="en-US" altLang="zh-TW" sz="900" b="1" dirty="0">
                <a:solidFill>
                  <a:srgbClr val="FFFFFF">
                    <a:lumMod val="65000"/>
                  </a:srgbClr>
                </a:solidFill>
              </a:rPr>
              <a:t>if</a:t>
            </a:r>
            <a:r>
              <a:rPr lang="zh-TW" altLang="en-US" sz="900" b="1" dirty="0">
                <a:solidFill>
                  <a:srgbClr val="FFFFFF">
                    <a:lumMod val="65000"/>
                  </a:srgbClr>
                </a:solidFill>
              </a:rPr>
              <a:t>條件子句</a:t>
            </a:r>
            <a:r>
              <a:rPr lang="en-US" altLang="zh-TW" sz="900" b="1" dirty="0">
                <a:solidFill>
                  <a:srgbClr val="FFFFFF">
                    <a:lumMod val="65000"/>
                  </a:srgbClr>
                </a:solidFill>
              </a:rPr>
              <a:t>(</a:t>
            </a:r>
            <a:r>
              <a:rPr lang="zh-TW" altLang="en-US" sz="900" b="1" dirty="0">
                <a:solidFill>
                  <a:srgbClr val="FFFFFF">
                    <a:lumMod val="65000"/>
                  </a:srgbClr>
                </a:solidFill>
              </a:rPr>
              <a:t>只顯示奇數項目</a:t>
            </a:r>
            <a:r>
              <a:rPr lang="en-US" altLang="zh-TW" sz="900" b="1" dirty="0">
                <a:solidFill>
                  <a:srgbClr val="FFFFFF">
                    <a:lumMod val="65000"/>
                  </a:srgbClr>
                </a:solidFill>
              </a:rPr>
              <a:t>)</a:t>
            </a:r>
            <a:endParaRPr lang="en-US" altLang="zh-TW" dirty="0"/>
          </a:p>
          <a:p>
            <a:pPr marL="0" indent="0" algn="l"/>
            <a:r>
              <a:rPr lang="en-US" altLang="zh-TW" dirty="0"/>
              <a:t>d2 = {</a:t>
            </a:r>
            <a:r>
              <a:rPr lang="en-US" altLang="zh-TW" dirty="0" err="1"/>
              <a:t>x:x</a:t>
            </a:r>
            <a:r>
              <a:rPr lang="en-US" altLang="zh-TW" dirty="0"/>
              <a:t>*x </a:t>
            </a:r>
            <a:r>
              <a:rPr lang="en-US" altLang="zh-TW" dirty="0">
                <a:solidFill>
                  <a:srgbClr val="FF0000"/>
                </a:solidFill>
              </a:rPr>
              <a:t>for</a:t>
            </a:r>
            <a:r>
              <a:rPr lang="en-US" altLang="zh-TW" dirty="0"/>
              <a:t> x </a:t>
            </a:r>
            <a:r>
              <a:rPr lang="en-US" altLang="zh-TW" dirty="0">
                <a:solidFill>
                  <a:srgbClr val="FF0000"/>
                </a:solidFill>
              </a:rPr>
              <a:t>in</a:t>
            </a:r>
            <a:r>
              <a:rPr lang="en-US" altLang="zh-TW" dirty="0"/>
              <a:t> range(10) </a:t>
            </a:r>
            <a:r>
              <a:rPr lang="en-US" altLang="zh-TW" dirty="0">
                <a:solidFill>
                  <a:srgbClr val="FF0000"/>
                </a:solidFill>
              </a:rPr>
              <a:t>if</a:t>
            </a:r>
            <a:r>
              <a:rPr lang="en-US" altLang="zh-TW" dirty="0"/>
              <a:t> x % 2 == 1}</a:t>
            </a:r>
            <a:r>
              <a:rPr lang="zh-TW" altLang="en-US" dirty="0"/>
              <a:t>        </a:t>
            </a:r>
            <a:r>
              <a:rPr lang="en-US" altLang="zh-TW" sz="900" b="1" dirty="0">
                <a:solidFill>
                  <a:schemeClr val="accent6">
                    <a:lumMod val="65000"/>
                  </a:schemeClr>
                </a:solidFill>
              </a:rPr>
              <a:t>[1:1, 3:9, 5:25, 7:49, 9:81]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43F63C68-50E5-B72C-CB2B-6FE983535DBF}"/>
              </a:ext>
            </a:extLst>
          </p:cNvPr>
          <p:cNvSpPr txBox="1"/>
          <p:nvPr/>
        </p:nvSpPr>
        <p:spPr>
          <a:xfrm>
            <a:off x="8752114" y="4835717"/>
            <a:ext cx="3918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20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10299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p6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solidFill>
                  <a:schemeClr val="dk1"/>
                </a:solidFill>
              </a:rPr>
              <a:t>集合 </a:t>
            </a:r>
            <a:r>
              <a:rPr lang="en-US" altLang="zh-TW" dirty="0">
                <a:solidFill>
                  <a:schemeClr val="dk1"/>
                </a:solidFill>
              </a:rPr>
              <a:t>– </a:t>
            </a:r>
            <a:r>
              <a:rPr lang="zh-TW" altLang="en-US" dirty="0">
                <a:solidFill>
                  <a:schemeClr val="dk1"/>
                </a:solidFill>
              </a:rPr>
              <a:t>基本使用</a:t>
            </a:r>
            <a:endParaRPr dirty="0"/>
          </a:p>
        </p:txBody>
      </p:sp>
      <p:sp>
        <p:nvSpPr>
          <p:cNvPr id="847" name="Google Shape;847;p65"/>
          <p:cNvSpPr txBox="1">
            <a:spLocks noGrp="1"/>
          </p:cNvSpPr>
          <p:nvPr>
            <p:ph type="subTitle" idx="1"/>
          </p:nvPr>
        </p:nvSpPr>
        <p:spPr>
          <a:xfrm>
            <a:off x="2159000" y="1620815"/>
            <a:ext cx="4826000" cy="2351745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l"/>
            <a:r>
              <a:rPr lang="en-US" altLang="zh-TW" dirty="0"/>
              <a:t>animals = {“cat”, “dog”, “pig”}</a:t>
            </a:r>
            <a:r>
              <a:rPr lang="zh-TW" altLang="en-US" dirty="0"/>
              <a:t>            </a:t>
            </a:r>
            <a:r>
              <a:rPr lang="en-US" altLang="zh-TW" sz="900" b="1" dirty="0">
                <a:solidFill>
                  <a:schemeClr val="accent6">
                    <a:lumMod val="65000"/>
                  </a:schemeClr>
                </a:solidFill>
              </a:rPr>
              <a:t># </a:t>
            </a:r>
            <a:r>
              <a:rPr lang="zh-TW" altLang="en-US" sz="900" b="1" dirty="0">
                <a:solidFill>
                  <a:schemeClr val="accent6">
                    <a:lumMod val="65000"/>
                  </a:schemeClr>
                </a:solidFill>
              </a:rPr>
              <a:t>建立集合</a:t>
            </a:r>
          </a:p>
          <a:p>
            <a:pPr marL="0" lvl="0" indent="0" algn="l"/>
            <a:r>
              <a:rPr lang="en-US" altLang="zh-TW" dirty="0"/>
              <a:t>print(“cat” in animals)       </a:t>
            </a:r>
            <a:r>
              <a:rPr lang="zh-TW" altLang="en-US" dirty="0"/>
              <a:t>                 </a:t>
            </a:r>
            <a:r>
              <a:rPr lang="en-US" altLang="zh-TW" sz="900" b="1" dirty="0">
                <a:solidFill>
                  <a:schemeClr val="accent6">
                    <a:lumMod val="65000"/>
                  </a:schemeClr>
                </a:solidFill>
              </a:rPr>
              <a:t>#</a:t>
            </a:r>
            <a:r>
              <a:rPr lang="zh-TW" altLang="en-US" sz="900" b="1" dirty="0">
                <a:solidFill>
                  <a:schemeClr val="accent6">
                    <a:lumMod val="65000"/>
                  </a:schemeClr>
                </a:solidFill>
              </a:rPr>
              <a:t> </a:t>
            </a:r>
            <a:r>
              <a:rPr lang="en-US" altLang="zh-TW" sz="900" b="1" dirty="0">
                <a:solidFill>
                  <a:schemeClr val="accent6">
                    <a:lumMod val="65000"/>
                  </a:schemeClr>
                </a:solidFill>
              </a:rPr>
              <a:t>cat</a:t>
            </a:r>
            <a:r>
              <a:rPr lang="zh-TW" altLang="en-US" sz="900" b="1" dirty="0">
                <a:solidFill>
                  <a:schemeClr val="accent6">
                    <a:lumMod val="65000"/>
                  </a:schemeClr>
                </a:solidFill>
              </a:rPr>
              <a:t>是否在</a:t>
            </a:r>
            <a:r>
              <a:rPr lang="en-US" altLang="zh-TW" sz="900" b="1" dirty="0">
                <a:solidFill>
                  <a:schemeClr val="accent6">
                    <a:lumMod val="65000"/>
                  </a:schemeClr>
                </a:solidFill>
              </a:rPr>
              <a:t>animals</a:t>
            </a:r>
            <a:r>
              <a:rPr lang="zh-TW" altLang="en-US" sz="900" b="1" dirty="0">
                <a:solidFill>
                  <a:schemeClr val="accent6">
                    <a:lumMod val="65000"/>
                  </a:schemeClr>
                </a:solidFill>
              </a:rPr>
              <a:t>裡：顯示</a:t>
            </a:r>
            <a:r>
              <a:rPr lang="en-US" altLang="zh-TW" sz="900" b="1" dirty="0">
                <a:solidFill>
                  <a:schemeClr val="accent6">
                    <a:lumMod val="65000"/>
                  </a:schemeClr>
                </a:solidFill>
              </a:rPr>
              <a:t>"True“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7B59"/>
              </a:buClr>
              <a:buSzPts val="1400"/>
              <a:buFont typeface="Lato"/>
              <a:buNone/>
              <a:tabLst/>
              <a:defRPr/>
            </a:pPr>
            <a:r>
              <a:rPr lang="en-US" altLang="zh-TW" dirty="0"/>
              <a:t>print(“fish” in animals) </a:t>
            </a:r>
            <a:r>
              <a:rPr lang="zh-TW" altLang="en-US" dirty="0"/>
              <a:t>                      </a:t>
            </a:r>
            <a:r>
              <a:rPr kumimoji="0" lang="en-US" altLang="zh-TW" sz="900" b="1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#</a:t>
            </a:r>
            <a:r>
              <a:rPr kumimoji="0" lang="zh-TW" altLang="en-US" sz="900" b="1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 </a:t>
            </a:r>
            <a:r>
              <a:rPr kumimoji="0" lang="en-US" altLang="zh-TW" sz="900" b="1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fish</a:t>
            </a:r>
            <a:r>
              <a:rPr kumimoji="0" lang="zh-TW" altLang="en-US" sz="900" b="1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Lato"/>
                <a:cs typeface="Lato"/>
                <a:sym typeface="Lato"/>
              </a:rPr>
              <a:t>是否在</a:t>
            </a:r>
            <a:r>
              <a:rPr kumimoji="0" lang="en-US" altLang="zh-TW" sz="900" b="1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animals</a:t>
            </a:r>
            <a:r>
              <a:rPr kumimoji="0" lang="zh-TW" altLang="en-US" sz="900" b="1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Lato"/>
                <a:cs typeface="Lato"/>
                <a:sym typeface="Lato"/>
              </a:rPr>
              <a:t>裡</a:t>
            </a:r>
            <a:r>
              <a:rPr lang="zh-TW" altLang="en-US" sz="900" b="1" dirty="0">
                <a:solidFill>
                  <a:srgbClr val="FFFFFF">
                    <a:lumMod val="65000"/>
                  </a:srgbClr>
                </a:solidFill>
              </a:rPr>
              <a:t>：</a:t>
            </a:r>
            <a:r>
              <a:rPr kumimoji="0" lang="zh-TW" altLang="en-US" sz="900" b="1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Lato"/>
                <a:cs typeface="Lato"/>
                <a:sym typeface="Lato"/>
              </a:rPr>
              <a:t>顯示</a:t>
            </a:r>
            <a:r>
              <a:rPr kumimoji="0" lang="en-US" altLang="zh-TW" sz="900" b="1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“False“</a:t>
            </a:r>
            <a:endParaRPr lang="en-US" altLang="zh-TW" sz="900" b="1" dirty="0">
              <a:solidFill>
                <a:schemeClr val="accent6">
                  <a:lumMod val="65000"/>
                </a:schemeClr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zh-TW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 err="1"/>
              <a:t>animals.</a:t>
            </a:r>
            <a:r>
              <a:rPr lang="en-US" altLang="zh-TW" dirty="0" err="1">
                <a:solidFill>
                  <a:srgbClr val="FF0000"/>
                </a:solidFill>
              </a:rPr>
              <a:t>add</a:t>
            </a:r>
            <a:r>
              <a:rPr lang="en-US" altLang="zh-TW" dirty="0">
                <a:solidFill>
                  <a:srgbClr val="FF0000"/>
                </a:solidFill>
              </a:rPr>
              <a:t>(</a:t>
            </a:r>
            <a:r>
              <a:rPr lang="en-US" altLang="zh-TW" dirty="0"/>
              <a:t>“fish”</a:t>
            </a:r>
            <a:r>
              <a:rPr lang="en-US" altLang="zh-TW" dirty="0">
                <a:solidFill>
                  <a:srgbClr val="FF0000"/>
                </a:solidFill>
              </a:rPr>
              <a:t>)</a:t>
            </a:r>
            <a:r>
              <a:rPr lang="en-US" altLang="zh-TW" dirty="0"/>
              <a:t>      </a:t>
            </a:r>
            <a:r>
              <a:rPr lang="zh-TW" altLang="en-US" dirty="0"/>
              <a:t>                      </a:t>
            </a:r>
            <a:r>
              <a:rPr lang="en-US" altLang="zh-TW" dirty="0"/>
              <a:t> </a:t>
            </a:r>
            <a:r>
              <a:rPr lang="en-US" altLang="zh-TW" sz="900" b="1" dirty="0">
                <a:solidFill>
                  <a:srgbClr val="FFFFFF">
                    <a:lumMod val="65000"/>
                  </a:srgbClr>
                </a:solidFill>
              </a:rPr>
              <a:t># </a:t>
            </a:r>
            <a:r>
              <a:rPr lang="zh-TW" altLang="en-US" sz="900" b="1" dirty="0">
                <a:solidFill>
                  <a:srgbClr val="FFFFFF">
                    <a:lumMod val="65000"/>
                  </a:srgbClr>
                </a:solidFill>
              </a:rPr>
              <a:t>新增集合元素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/>
              <a:t>print(“fish” in animals)  </a:t>
            </a:r>
            <a:r>
              <a:rPr lang="zh-TW" altLang="en-US" dirty="0"/>
              <a:t>                     </a:t>
            </a:r>
            <a:r>
              <a:rPr lang="en-US" altLang="zh-TW" sz="900" b="1" dirty="0">
                <a:solidFill>
                  <a:srgbClr val="FFFFFF">
                    <a:lumMod val="65000"/>
                  </a:srgbClr>
                </a:solidFill>
              </a:rPr>
              <a:t># </a:t>
            </a:r>
            <a:r>
              <a:rPr kumimoji="0" lang="en-US" altLang="zh-TW" sz="900" b="1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fish</a:t>
            </a:r>
            <a:r>
              <a:rPr kumimoji="0" lang="zh-TW" altLang="en-US" sz="900" b="1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Lato"/>
                <a:cs typeface="Lato"/>
                <a:sym typeface="Lato"/>
              </a:rPr>
              <a:t>是否在</a:t>
            </a:r>
            <a:r>
              <a:rPr kumimoji="0" lang="en-US" altLang="zh-TW" sz="900" b="1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animals</a:t>
            </a:r>
            <a:r>
              <a:rPr kumimoji="0" lang="zh-TW" altLang="en-US" sz="900" b="1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Lato"/>
                <a:cs typeface="Lato"/>
                <a:sym typeface="Lato"/>
              </a:rPr>
              <a:t>裡</a:t>
            </a:r>
            <a:r>
              <a:rPr lang="zh-TW" altLang="en-US" sz="900" b="1" dirty="0">
                <a:solidFill>
                  <a:srgbClr val="FFFFFF">
                    <a:lumMod val="65000"/>
                  </a:srgbClr>
                </a:solidFill>
              </a:rPr>
              <a:t>：顯示 </a:t>
            </a:r>
            <a:r>
              <a:rPr lang="en-US" altLang="zh-TW" sz="900" b="1" dirty="0">
                <a:solidFill>
                  <a:srgbClr val="FFFFFF">
                    <a:lumMod val="65000"/>
                  </a:srgbClr>
                </a:solidFill>
              </a:rPr>
              <a:t>"True"</a:t>
            </a:r>
          </a:p>
          <a:p>
            <a:pPr marL="0" indent="0" algn="l"/>
            <a:r>
              <a:rPr lang="en-US" altLang="zh-TW" dirty="0"/>
              <a:t>print(</a:t>
            </a:r>
            <a:r>
              <a:rPr lang="en-US" altLang="zh-TW" dirty="0" err="1">
                <a:solidFill>
                  <a:srgbClr val="FF0000"/>
                </a:solidFill>
              </a:rPr>
              <a:t>len</a:t>
            </a:r>
            <a:r>
              <a:rPr lang="en-US" altLang="zh-TW" dirty="0">
                <a:solidFill>
                  <a:srgbClr val="FF0000"/>
                </a:solidFill>
              </a:rPr>
              <a:t>(</a:t>
            </a:r>
            <a:r>
              <a:rPr lang="en-US" altLang="zh-TW" dirty="0"/>
              <a:t>animals</a:t>
            </a:r>
            <a:r>
              <a:rPr lang="en-US" altLang="zh-TW" dirty="0">
                <a:solidFill>
                  <a:srgbClr val="FF0000"/>
                </a:solidFill>
              </a:rPr>
              <a:t>)</a:t>
            </a:r>
            <a:r>
              <a:rPr lang="en-US" altLang="zh-TW" dirty="0"/>
              <a:t>)       </a:t>
            </a:r>
            <a:r>
              <a:rPr lang="zh-TW" altLang="en-US" dirty="0"/>
              <a:t>                       </a:t>
            </a:r>
            <a:r>
              <a:rPr lang="en-US" altLang="zh-TW" sz="900" b="1" dirty="0">
                <a:solidFill>
                  <a:srgbClr val="FFFFFF">
                    <a:lumMod val="65000"/>
                  </a:srgbClr>
                </a:solidFill>
              </a:rPr>
              <a:t># </a:t>
            </a:r>
            <a:r>
              <a:rPr lang="zh-TW" altLang="en-US" sz="900" b="1" dirty="0">
                <a:solidFill>
                  <a:srgbClr val="FFFFFF">
                    <a:lumMod val="65000"/>
                  </a:srgbClr>
                </a:solidFill>
              </a:rPr>
              <a:t>集合裡的元素數：顯示 </a:t>
            </a:r>
            <a:r>
              <a:rPr lang="en-US" altLang="zh-TW" sz="900" b="1" dirty="0">
                <a:solidFill>
                  <a:srgbClr val="FFFFFF">
                    <a:lumMod val="65000"/>
                  </a:srgbClr>
                </a:solidFill>
              </a:rPr>
              <a:t>"4“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zh-TW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 err="1">
                <a:solidFill>
                  <a:schemeClr val="bg1">
                    <a:lumMod val="10000"/>
                  </a:schemeClr>
                </a:solidFill>
              </a:rPr>
              <a:t>animals.</a:t>
            </a:r>
            <a:r>
              <a:rPr lang="en-US" altLang="zh-TW" dirty="0" err="1">
                <a:solidFill>
                  <a:srgbClr val="FF0000"/>
                </a:solidFill>
              </a:rPr>
              <a:t>remove</a:t>
            </a:r>
            <a:r>
              <a:rPr lang="en-US" altLang="zh-TW" dirty="0">
                <a:solidFill>
                  <a:srgbClr val="FF0000"/>
                </a:solidFill>
              </a:rPr>
              <a:t>(</a:t>
            </a:r>
            <a:r>
              <a:rPr lang="en-US" altLang="zh-TW" dirty="0">
                <a:solidFill>
                  <a:schemeClr val="bg1">
                    <a:lumMod val="10000"/>
                  </a:schemeClr>
                </a:solidFill>
              </a:rPr>
              <a:t>‘cat’</a:t>
            </a:r>
            <a:r>
              <a:rPr lang="en-US" altLang="zh-TW" dirty="0">
                <a:solidFill>
                  <a:srgbClr val="FF0000"/>
                </a:solidFill>
              </a:rPr>
              <a:t>)</a:t>
            </a:r>
            <a:r>
              <a:rPr lang="en-US" altLang="zh-TW" dirty="0">
                <a:solidFill>
                  <a:schemeClr val="bg1">
                    <a:lumMod val="10000"/>
                  </a:schemeClr>
                </a:solidFill>
              </a:rPr>
              <a:t>     </a:t>
            </a:r>
            <a:r>
              <a:rPr lang="zh-TW" altLang="en-US" dirty="0">
                <a:solidFill>
                  <a:schemeClr val="bg1">
                    <a:lumMod val="10000"/>
                  </a:schemeClr>
                </a:solidFill>
              </a:rPr>
              <a:t>                    </a:t>
            </a:r>
            <a:r>
              <a:rPr lang="en-US" altLang="zh-TW" sz="900" b="1" dirty="0">
                <a:solidFill>
                  <a:srgbClr val="FFFFFF">
                    <a:lumMod val="65000"/>
                  </a:srgbClr>
                </a:solidFill>
              </a:rPr>
              <a:t># </a:t>
            </a:r>
            <a:r>
              <a:rPr lang="zh-TW" altLang="en-US" sz="900" b="1" dirty="0">
                <a:solidFill>
                  <a:srgbClr val="FFFFFF">
                    <a:lumMod val="65000"/>
                  </a:srgbClr>
                </a:solidFill>
              </a:rPr>
              <a:t>刪除集合元素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>
                <a:solidFill>
                  <a:schemeClr val="bg1">
                    <a:lumMod val="10000"/>
                  </a:schemeClr>
                </a:solidFill>
              </a:rPr>
              <a:t>print(</a:t>
            </a:r>
            <a:r>
              <a:rPr lang="en-US" altLang="zh-TW" dirty="0" err="1">
                <a:solidFill>
                  <a:schemeClr val="bg1">
                    <a:lumMod val="10000"/>
                  </a:schemeClr>
                </a:solidFill>
              </a:rPr>
              <a:t>len</a:t>
            </a:r>
            <a:r>
              <a:rPr lang="en-US" altLang="zh-TW" dirty="0">
                <a:solidFill>
                  <a:schemeClr val="bg1">
                    <a:lumMod val="10000"/>
                  </a:schemeClr>
                </a:solidFill>
              </a:rPr>
              <a:t>(animals))      </a:t>
            </a:r>
            <a:r>
              <a:rPr lang="zh-TW" altLang="en-US" dirty="0">
                <a:solidFill>
                  <a:schemeClr val="bg1">
                    <a:lumMod val="10000"/>
                  </a:schemeClr>
                </a:solidFill>
              </a:rPr>
              <a:t>                        </a:t>
            </a:r>
            <a:r>
              <a:rPr lang="en-US" altLang="zh-TW" sz="900" b="1" dirty="0">
                <a:solidFill>
                  <a:srgbClr val="FFFFFF">
                    <a:lumMod val="65000"/>
                  </a:srgbClr>
                </a:solidFill>
              </a:rPr>
              <a:t>#</a:t>
            </a:r>
            <a:r>
              <a:rPr lang="zh-TW" altLang="en-US" sz="900" b="1" dirty="0">
                <a:solidFill>
                  <a:srgbClr val="FFFFFF">
                    <a:lumMod val="65000"/>
                  </a:srgbClr>
                </a:solidFill>
              </a:rPr>
              <a:t> 集合裡的元素數：顯示 </a:t>
            </a:r>
            <a:r>
              <a:rPr lang="en-US" altLang="zh-TW" sz="900" b="1" dirty="0">
                <a:solidFill>
                  <a:srgbClr val="FFFFFF">
                    <a:lumMod val="65000"/>
                  </a:srgbClr>
                </a:solidFill>
              </a:rPr>
              <a:t>"3"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43F63C68-50E5-B72C-CB2B-6FE983535DBF}"/>
              </a:ext>
            </a:extLst>
          </p:cNvPr>
          <p:cNvSpPr txBox="1"/>
          <p:nvPr/>
        </p:nvSpPr>
        <p:spPr>
          <a:xfrm>
            <a:off x="8752114" y="4835717"/>
            <a:ext cx="3918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21</a:t>
            </a:r>
            <a:endParaRPr lang="zh-TW" altLang="en-US" dirty="0"/>
          </a:p>
        </p:txBody>
      </p:sp>
      <p:cxnSp>
        <p:nvCxnSpPr>
          <p:cNvPr id="3" name="直線接點 2">
            <a:extLst>
              <a:ext uri="{FF2B5EF4-FFF2-40B4-BE49-F238E27FC236}">
                <a16:creationId xmlns:a16="http://schemas.microsoft.com/office/drawing/2014/main" id="{AD3E661F-5D7A-9911-73C4-63F9EEEF924C}"/>
              </a:ext>
            </a:extLst>
          </p:cNvPr>
          <p:cNvCxnSpPr>
            <a:cxnSpLocks/>
          </p:cNvCxnSpPr>
          <p:nvPr/>
        </p:nvCxnSpPr>
        <p:spPr>
          <a:xfrm flipV="1">
            <a:off x="2160996" y="2479040"/>
            <a:ext cx="4826000" cy="15240"/>
          </a:xfrm>
          <a:prstGeom prst="line">
            <a:avLst/>
          </a:prstGeom>
          <a:ln w="31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E9188418-A8FA-DA14-3688-DA734F30AEB7}"/>
              </a:ext>
            </a:extLst>
          </p:cNvPr>
          <p:cNvCxnSpPr>
            <a:cxnSpLocks/>
          </p:cNvCxnSpPr>
          <p:nvPr/>
        </p:nvCxnSpPr>
        <p:spPr>
          <a:xfrm flipV="1">
            <a:off x="2159000" y="3311865"/>
            <a:ext cx="4826000" cy="15240"/>
          </a:xfrm>
          <a:prstGeom prst="line">
            <a:avLst/>
          </a:prstGeom>
          <a:ln w="31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07317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p6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solidFill>
                  <a:schemeClr val="dk1"/>
                </a:solidFill>
              </a:rPr>
              <a:t>集合 </a:t>
            </a:r>
            <a:r>
              <a:rPr lang="en-US" altLang="zh-TW" dirty="0">
                <a:solidFill>
                  <a:schemeClr val="dk1"/>
                </a:solidFill>
              </a:rPr>
              <a:t>– </a:t>
            </a:r>
            <a:r>
              <a:rPr lang="zh-TW" altLang="en-US" dirty="0">
                <a:solidFill>
                  <a:schemeClr val="dk1"/>
                </a:solidFill>
              </a:rPr>
              <a:t>走訪集合</a:t>
            </a:r>
            <a:endParaRPr dirty="0"/>
          </a:p>
        </p:txBody>
      </p:sp>
      <p:sp>
        <p:nvSpPr>
          <p:cNvPr id="847" name="Google Shape;847;p65"/>
          <p:cNvSpPr txBox="1">
            <a:spLocks noGrp="1"/>
          </p:cNvSpPr>
          <p:nvPr>
            <p:ph type="subTitle" idx="1"/>
          </p:nvPr>
        </p:nvSpPr>
        <p:spPr>
          <a:xfrm>
            <a:off x="2361927" y="2094579"/>
            <a:ext cx="4420145" cy="954342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/>
              <a:t>animals = {"cat", "dog", "pig", "fish"}</a:t>
            </a:r>
            <a:endParaRPr lang="zh-TW" alt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>
                <a:solidFill>
                  <a:srgbClr val="FF0000"/>
                </a:solidFill>
              </a:rPr>
              <a:t>for </a:t>
            </a:r>
            <a:r>
              <a:rPr lang="en-US" altLang="zh-TW" dirty="0"/>
              <a:t>index, animal </a:t>
            </a:r>
            <a:r>
              <a:rPr lang="en-US" altLang="zh-TW" dirty="0">
                <a:solidFill>
                  <a:srgbClr val="FF0000"/>
                </a:solidFill>
              </a:rPr>
              <a:t>in </a:t>
            </a:r>
            <a:r>
              <a:rPr lang="en-US" altLang="zh-TW" u="sng" dirty="0">
                <a:solidFill>
                  <a:srgbClr val="FF0000"/>
                </a:solidFill>
              </a:rPr>
              <a:t>enumerate</a:t>
            </a:r>
            <a:r>
              <a:rPr lang="en-US" altLang="zh-TW" dirty="0">
                <a:solidFill>
                  <a:srgbClr val="FF0000"/>
                </a:solidFill>
              </a:rPr>
              <a:t>(</a:t>
            </a:r>
            <a:r>
              <a:rPr lang="en-US" altLang="zh-TW" dirty="0"/>
              <a:t>animals</a:t>
            </a:r>
            <a:r>
              <a:rPr lang="en-US" altLang="zh-TW" dirty="0">
                <a:solidFill>
                  <a:srgbClr val="FF0000"/>
                </a:solidFill>
              </a:rPr>
              <a:t>)</a:t>
            </a:r>
            <a:r>
              <a:rPr lang="en-US" altLang="zh-TW" dirty="0"/>
              <a:t>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/>
              <a:t>    print('#%d: %s' % (index + 1, animal))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43F63C68-50E5-B72C-CB2B-6FE983535DBF}"/>
              </a:ext>
            </a:extLst>
          </p:cNvPr>
          <p:cNvSpPr txBox="1"/>
          <p:nvPr/>
        </p:nvSpPr>
        <p:spPr>
          <a:xfrm>
            <a:off x="8752114" y="4835717"/>
            <a:ext cx="3918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22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F244598-D855-E5D3-62A6-665893D74854}"/>
              </a:ext>
            </a:extLst>
          </p:cNvPr>
          <p:cNvSpPr txBox="1"/>
          <p:nvPr/>
        </p:nvSpPr>
        <p:spPr>
          <a:xfrm>
            <a:off x="6007373" y="2217807"/>
            <a:ext cx="7746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TW" sz="1000" b="1" dirty="0">
                <a:solidFill>
                  <a:schemeClr val="accent6">
                    <a:lumMod val="65000"/>
                  </a:schemeClr>
                </a:solidFill>
              </a:rPr>
              <a:t>#1</a:t>
            </a:r>
            <a:r>
              <a:rPr lang="zh-TW" altLang="en-US" sz="1000" b="1" dirty="0">
                <a:solidFill>
                  <a:schemeClr val="accent6">
                    <a:lumMod val="65000"/>
                  </a:schemeClr>
                </a:solidFill>
              </a:rPr>
              <a:t>：</a:t>
            </a:r>
            <a:r>
              <a:rPr lang="en-US" altLang="zh-TW" sz="1000" b="1" dirty="0">
                <a:solidFill>
                  <a:schemeClr val="accent6">
                    <a:lumMod val="65000"/>
                  </a:schemeClr>
                </a:solidFill>
              </a:rPr>
              <a:t>dog</a:t>
            </a:r>
          </a:p>
          <a:p>
            <a:pPr algn="just"/>
            <a:r>
              <a:rPr lang="en-US" altLang="zh-TW" sz="1000" b="1" dirty="0">
                <a:solidFill>
                  <a:schemeClr val="accent6">
                    <a:lumMod val="65000"/>
                  </a:schemeClr>
                </a:solidFill>
              </a:rPr>
              <a:t>#2</a:t>
            </a:r>
            <a:r>
              <a:rPr lang="zh-TW" altLang="en-US" sz="1000" b="1" dirty="0">
                <a:solidFill>
                  <a:schemeClr val="accent6">
                    <a:lumMod val="65000"/>
                  </a:schemeClr>
                </a:solidFill>
              </a:rPr>
              <a:t>：</a:t>
            </a:r>
            <a:r>
              <a:rPr lang="en-US" altLang="zh-TW" sz="1000" b="1" dirty="0">
                <a:solidFill>
                  <a:schemeClr val="accent6">
                    <a:lumMod val="65000"/>
                  </a:schemeClr>
                </a:solidFill>
              </a:rPr>
              <a:t>fish</a:t>
            </a:r>
          </a:p>
          <a:p>
            <a:pPr algn="just"/>
            <a:r>
              <a:rPr lang="en-US" altLang="zh-TW" sz="1000" b="1" dirty="0">
                <a:solidFill>
                  <a:schemeClr val="accent6">
                    <a:lumMod val="65000"/>
                  </a:schemeClr>
                </a:solidFill>
              </a:rPr>
              <a:t>#3</a:t>
            </a:r>
            <a:r>
              <a:rPr lang="zh-TW" altLang="en-US" sz="1000" b="1" dirty="0">
                <a:solidFill>
                  <a:schemeClr val="accent6">
                    <a:lumMod val="65000"/>
                  </a:schemeClr>
                </a:solidFill>
              </a:rPr>
              <a:t>：</a:t>
            </a:r>
            <a:r>
              <a:rPr lang="en-US" altLang="zh-TW" sz="1000" b="1" dirty="0">
                <a:solidFill>
                  <a:schemeClr val="accent6">
                    <a:lumMod val="65000"/>
                  </a:schemeClr>
                </a:solidFill>
              </a:rPr>
              <a:t>pig</a:t>
            </a:r>
          </a:p>
          <a:p>
            <a:pPr algn="just"/>
            <a:r>
              <a:rPr lang="en-US" altLang="zh-TW" sz="1000" b="1" dirty="0">
                <a:solidFill>
                  <a:schemeClr val="accent6">
                    <a:lumMod val="65000"/>
                  </a:schemeClr>
                </a:solidFill>
              </a:rPr>
              <a:t>#4</a:t>
            </a:r>
            <a:r>
              <a:rPr lang="zh-TW" altLang="en-US" sz="1000" b="1" dirty="0">
                <a:solidFill>
                  <a:schemeClr val="accent6">
                    <a:lumMod val="65000"/>
                  </a:schemeClr>
                </a:solidFill>
              </a:rPr>
              <a:t>：</a:t>
            </a:r>
            <a:r>
              <a:rPr lang="en-US" altLang="zh-TW" sz="1000" b="1" dirty="0">
                <a:solidFill>
                  <a:schemeClr val="accent6">
                    <a:lumMod val="65000"/>
                  </a:schemeClr>
                </a:solidFill>
              </a:rPr>
              <a:t>cat</a:t>
            </a:r>
          </a:p>
        </p:txBody>
      </p:sp>
    </p:spTree>
    <p:extLst>
      <p:ext uri="{BB962C8B-B14F-4D97-AF65-F5344CB8AC3E}">
        <p14:creationId xmlns:p14="http://schemas.microsoft.com/office/powerpoint/2010/main" val="11142987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p6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solidFill>
                  <a:schemeClr val="dk1"/>
                </a:solidFill>
              </a:rPr>
              <a:t>集合 </a:t>
            </a:r>
            <a:r>
              <a:rPr lang="en-US" altLang="zh-TW" dirty="0">
                <a:solidFill>
                  <a:schemeClr val="dk1"/>
                </a:solidFill>
              </a:rPr>
              <a:t>– </a:t>
            </a:r>
            <a:r>
              <a:rPr lang="zh-TW" altLang="en-US" dirty="0">
                <a:solidFill>
                  <a:schemeClr val="dk1"/>
                </a:solidFill>
              </a:rPr>
              <a:t>集合運算</a:t>
            </a:r>
            <a:endParaRPr dirty="0"/>
          </a:p>
        </p:txBody>
      </p:sp>
      <p:sp>
        <p:nvSpPr>
          <p:cNvPr id="847" name="Google Shape;847;p65"/>
          <p:cNvSpPr txBox="1">
            <a:spLocks noGrp="1"/>
          </p:cNvSpPr>
          <p:nvPr>
            <p:ph type="subTitle" idx="1"/>
          </p:nvPr>
        </p:nvSpPr>
        <p:spPr>
          <a:xfrm>
            <a:off x="999094" y="1733942"/>
            <a:ext cx="1562979" cy="580481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altLang="zh-TW" dirty="0"/>
              <a:t>A = {1, 2, 3, 4, 5}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altLang="zh-TW" dirty="0"/>
              <a:t>B = {4, 5, 6, 7, 8}</a:t>
            </a:r>
            <a:endParaRPr lang="en-US" altLang="zh-TW" sz="900" b="1" dirty="0">
              <a:solidFill>
                <a:schemeClr val="accent6">
                  <a:lumMod val="65000"/>
                </a:schemeClr>
              </a:solidFill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43F63C68-50E5-B72C-CB2B-6FE983535DBF}"/>
              </a:ext>
            </a:extLst>
          </p:cNvPr>
          <p:cNvSpPr txBox="1"/>
          <p:nvPr/>
        </p:nvSpPr>
        <p:spPr>
          <a:xfrm>
            <a:off x="8752114" y="4835717"/>
            <a:ext cx="3918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23</a:t>
            </a:r>
            <a:endParaRPr lang="zh-TW" altLang="en-US" dirty="0"/>
          </a:p>
        </p:txBody>
      </p:sp>
      <p:sp>
        <p:nvSpPr>
          <p:cNvPr id="3" name="Google Shape;847;p65">
            <a:extLst>
              <a:ext uri="{FF2B5EF4-FFF2-40B4-BE49-F238E27FC236}">
                <a16:creationId xmlns:a16="http://schemas.microsoft.com/office/drawing/2014/main" id="{319FDB09-6F3A-644F-32C2-CA93C0F821BA}"/>
              </a:ext>
            </a:extLst>
          </p:cNvPr>
          <p:cNvSpPr txBox="1">
            <a:spLocks/>
          </p:cNvSpPr>
          <p:nvPr/>
        </p:nvSpPr>
        <p:spPr>
          <a:xfrm>
            <a:off x="3321380" y="1733941"/>
            <a:ext cx="1859313" cy="94575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l"/>
            <a:r>
              <a:rPr lang="en-US" altLang="zh-TW" b="1" dirty="0"/>
              <a:t># </a:t>
            </a:r>
            <a:r>
              <a:rPr lang="zh-TW" altLang="en-US" b="1" dirty="0"/>
              <a:t> 交集</a:t>
            </a:r>
            <a:endParaRPr lang="en-US" altLang="zh-TW" b="1" dirty="0"/>
          </a:p>
          <a:p>
            <a:pPr marL="0" indent="0" algn="l"/>
            <a:r>
              <a:rPr lang="en-US" altLang="zh-TW" dirty="0"/>
              <a:t>C = A &amp; B</a:t>
            </a:r>
          </a:p>
          <a:p>
            <a:pPr marL="0" indent="0" algn="l"/>
            <a:r>
              <a:rPr lang="en-US" altLang="zh-TW" dirty="0"/>
              <a:t>C = </a:t>
            </a:r>
            <a:r>
              <a:rPr lang="en-US" altLang="zh-TW" dirty="0" err="1"/>
              <a:t>A.</a:t>
            </a:r>
            <a:r>
              <a:rPr lang="en-US" altLang="zh-TW" dirty="0" err="1">
                <a:solidFill>
                  <a:srgbClr val="FF0000"/>
                </a:solidFill>
              </a:rPr>
              <a:t>intersection</a:t>
            </a:r>
            <a:r>
              <a:rPr lang="en-US" altLang="zh-TW" dirty="0">
                <a:solidFill>
                  <a:srgbClr val="FF0000"/>
                </a:solidFill>
              </a:rPr>
              <a:t>(</a:t>
            </a:r>
            <a:r>
              <a:rPr lang="en-US" altLang="zh-TW" dirty="0"/>
              <a:t>B</a:t>
            </a:r>
            <a:r>
              <a:rPr lang="en-US" altLang="zh-TW" dirty="0">
                <a:solidFill>
                  <a:srgbClr val="FF0000"/>
                </a:solidFill>
              </a:rPr>
              <a:t>)</a:t>
            </a:r>
          </a:p>
          <a:p>
            <a:pPr marL="0" indent="0" algn="l"/>
            <a:r>
              <a:rPr lang="zh-TW" altLang="en-US" sz="900" b="1" dirty="0">
                <a:solidFill>
                  <a:schemeClr val="accent6">
                    <a:lumMod val="65000"/>
                  </a:schemeClr>
                </a:solidFill>
              </a:rPr>
              <a:t>結果：</a:t>
            </a:r>
            <a:r>
              <a:rPr lang="en-US" altLang="zh-TW" sz="900" b="1" dirty="0">
                <a:solidFill>
                  <a:schemeClr val="accent6">
                    <a:lumMod val="65000"/>
                  </a:schemeClr>
                </a:solidFill>
              </a:rPr>
              <a:t>{4,5}</a:t>
            </a:r>
          </a:p>
        </p:txBody>
      </p:sp>
      <p:sp>
        <p:nvSpPr>
          <p:cNvPr id="4" name="Google Shape;847;p65">
            <a:extLst>
              <a:ext uri="{FF2B5EF4-FFF2-40B4-BE49-F238E27FC236}">
                <a16:creationId xmlns:a16="http://schemas.microsoft.com/office/drawing/2014/main" id="{555A55E7-630B-0D93-41FE-34A5EDED97FB}"/>
              </a:ext>
            </a:extLst>
          </p:cNvPr>
          <p:cNvSpPr txBox="1">
            <a:spLocks/>
          </p:cNvSpPr>
          <p:nvPr/>
        </p:nvSpPr>
        <p:spPr>
          <a:xfrm>
            <a:off x="5940000" y="1733942"/>
            <a:ext cx="1859313" cy="94575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l"/>
            <a:r>
              <a:rPr lang="en-US" altLang="zh-TW" b="1" dirty="0"/>
              <a:t># </a:t>
            </a:r>
            <a:r>
              <a:rPr lang="zh-TW" altLang="en-US" b="1" dirty="0"/>
              <a:t> 聯集</a:t>
            </a:r>
            <a:endParaRPr lang="en-US" altLang="zh-TW" b="1" dirty="0"/>
          </a:p>
          <a:p>
            <a:pPr marL="0" indent="0" algn="l"/>
            <a:r>
              <a:rPr lang="en-US" altLang="zh-TW" dirty="0"/>
              <a:t>C = A | B</a:t>
            </a:r>
          </a:p>
          <a:p>
            <a:pPr marL="0" indent="0" algn="l"/>
            <a:r>
              <a:rPr lang="en-US" altLang="zh-TW" dirty="0"/>
              <a:t>C = </a:t>
            </a:r>
            <a:r>
              <a:rPr lang="en-US" altLang="zh-TW" dirty="0" err="1"/>
              <a:t>A.</a:t>
            </a:r>
            <a:r>
              <a:rPr lang="en-US" altLang="zh-TW" dirty="0" err="1">
                <a:solidFill>
                  <a:srgbClr val="FF0000"/>
                </a:solidFill>
              </a:rPr>
              <a:t>union</a:t>
            </a:r>
            <a:r>
              <a:rPr lang="en-US" altLang="zh-TW" dirty="0">
                <a:solidFill>
                  <a:srgbClr val="FF0000"/>
                </a:solidFill>
              </a:rPr>
              <a:t>(</a:t>
            </a:r>
            <a:r>
              <a:rPr lang="en-US" altLang="zh-TW" dirty="0"/>
              <a:t>B</a:t>
            </a:r>
            <a:r>
              <a:rPr lang="en-US" altLang="zh-TW" dirty="0">
                <a:solidFill>
                  <a:srgbClr val="FF0000"/>
                </a:solidFill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zh-TW" altLang="en-US" sz="900" b="1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結果：</a:t>
            </a:r>
            <a:r>
              <a:rPr kumimoji="0" lang="en-US" altLang="zh-TW" sz="900" b="1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{1,2,34,5,6,7,8}</a:t>
            </a:r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134528F3-F33A-A39B-D7C3-1D4B5D27F801}"/>
              </a:ext>
            </a:extLst>
          </p:cNvPr>
          <p:cNvSpPr/>
          <p:nvPr/>
        </p:nvSpPr>
        <p:spPr>
          <a:xfrm>
            <a:off x="3403477" y="3065323"/>
            <a:ext cx="1053193" cy="1012371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3A822EDF-E959-F0CA-97E1-DEDDA3C6B803}"/>
              </a:ext>
            </a:extLst>
          </p:cNvPr>
          <p:cNvSpPr/>
          <p:nvPr/>
        </p:nvSpPr>
        <p:spPr>
          <a:xfrm>
            <a:off x="4045403" y="3065322"/>
            <a:ext cx="1053193" cy="1012371"/>
          </a:xfrm>
          <a:prstGeom prst="ellipse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橢圓 16">
            <a:extLst>
              <a:ext uri="{FF2B5EF4-FFF2-40B4-BE49-F238E27FC236}">
                <a16:creationId xmlns:a16="http://schemas.microsoft.com/office/drawing/2014/main" id="{C81D2200-C8EA-6327-B549-A96FB145820E}"/>
              </a:ext>
            </a:extLst>
          </p:cNvPr>
          <p:cNvSpPr/>
          <p:nvPr/>
        </p:nvSpPr>
        <p:spPr>
          <a:xfrm>
            <a:off x="4045402" y="3294460"/>
            <a:ext cx="411267" cy="416985"/>
          </a:xfrm>
          <a:prstGeom prst="ellipse">
            <a:avLst/>
          </a:prstGeom>
          <a:solidFill>
            <a:srgbClr val="AF5C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A0703258-FE63-3633-BA54-F5D513C6E5B2}"/>
              </a:ext>
            </a:extLst>
          </p:cNvPr>
          <p:cNvGrpSpPr/>
          <p:nvPr/>
        </p:nvGrpSpPr>
        <p:grpSpPr>
          <a:xfrm>
            <a:off x="4043311" y="3255607"/>
            <a:ext cx="418142" cy="654128"/>
            <a:chOff x="4043311" y="3188994"/>
            <a:chExt cx="418142" cy="654128"/>
          </a:xfrm>
        </p:grpSpPr>
        <p:sp>
          <p:nvSpPr>
            <p:cNvPr id="15" name="淚滴形 14">
              <a:extLst>
                <a:ext uri="{FF2B5EF4-FFF2-40B4-BE49-F238E27FC236}">
                  <a16:creationId xmlns:a16="http://schemas.microsoft.com/office/drawing/2014/main" id="{07ADE35D-A7CE-48B2-4055-D25227AAC9BF}"/>
                </a:ext>
              </a:extLst>
            </p:cNvPr>
            <p:cNvSpPr/>
            <p:nvPr/>
          </p:nvSpPr>
          <p:spPr>
            <a:xfrm rot="18753685">
              <a:off x="4057886" y="3196641"/>
              <a:ext cx="382116" cy="366822"/>
            </a:xfrm>
            <a:prstGeom prst="teardrop">
              <a:avLst>
                <a:gd name="adj" fmla="val 111499"/>
              </a:avLst>
            </a:prstGeom>
            <a:solidFill>
              <a:srgbClr val="AF5C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淚滴形 15">
              <a:extLst>
                <a:ext uri="{FF2B5EF4-FFF2-40B4-BE49-F238E27FC236}">
                  <a16:creationId xmlns:a16="http://schemas.microsoft.com/office/drawing/2014/main" id="{EC2EA237-F5FC-F3B4-4D3D-BA0C63E6BB3D}"/>
                </a:ext>
              </a:extLst>
            </p:cNvPr>
            <p:cNvSpPr/>
            <p:nvPr/>
          </p:nvSpPr>
          <p:spPr>
            <a:xfrm rot="8253190">
              <a:off x="4107646" y="3540868"/>
              <a:ext cx="287375" cy="302254"/>
            </a:xfrm>
            <a:prstGeom prst="teardrop">
              <a:avLst>
                <a:gd name="adj" fmla="val 111499"/>
              </a:avLst>
            </a:prstGeom>
            <a:solidFill>
              <a:srgbClr val="AF5C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橢圓 18">
              <a:extLst>
                <a:ext uri="{FF2B5EF4-FFF2-40B4-BE49-F238E27FC236}">
                  <a16:creationId xmlns:a16="http://schemas.microsoft.com/office/drawing/2014/main" id="{035804EA-E028-AA65-AD55-AC7BBDF4810A}"/>
                </a:ext>
              </a:extLst>
            </p:cNvPr>
            <p:cNvSpPr/>
            <p:nvPr/>
          </p:nvSpPr>
          <p:spPr>
            <a:xfrm>
              <a:off x="4043311" y="3340422"/>
              <a:ext cx="418142" cy="448941"/>
            </a:xfrm>
            <a:prstGeom prst="ellipse">
              <a:avLst/>
            </a:prstGeom>
            <a:solidFill>
              <a:srgbClr val="AF5C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橢圓 19">
              <a:extLst>
                <a:ext uri="{FF2B5EF4-FFF2-40B4-BE49-F238E27FC236}">
                  <a16:creationId xmlns:a16="http://schemas.microsoft.com/office/drawing/2014/main" id="{0E4591BD-DAB0-0C21-6ECB-898454F4DDD3}"/>
                </a:ext>
              </a:extLst>
            </p:cNvPr>
            <p:cNvSpPr/>
            <p:nvPr/>
          </p:nvSpPr>
          <p:spPr>
            <a:xfrm>
              <a:off x="4264782" y="3372909"/>
              <a:ext cx="191887" cy="381067"/>
            </a:xfrm>
            <a:prstGeom prst="ellipse">
              <a:avLst/>
            </a:prstGeom>
            <a:solidFill>
              <a:srgbClr val="AF5C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5" name="橢圓 24">
            <a:extLst>
              <a:ext uri="{FF2B5EF4-FFF2-40B4-BE49-F238E27FC236}">
                <a16:creationId xmlns:a16="http://schemas.microsoft.com/office/drawing/2014/main" id="{EBBB8A20-6885-570E-CED3-A0F27F10A760}"/>
              </a:ext>
            </a:extLst>
          </p:cNvPr>
          <p:cNvSpPr/>
          <p:nvPr/>
        </p:nvSpPr>
        <p:spPr>
          <a:xfrm>
            <a:off x="6032377" y="3065323"/>
            <a:ext cx="1053193" cy="1012371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6" name="橢圓 25">
            <a:extLst>
              <a:ext uri="{FF2B5EF4-FFF2-40B4-BE49-F238E27FC236}">
                <a16:creationId xmlns:a16="http://schemas.microsoft.com/office/drawing/2014/main" id="{806AC323-BC7C-CC6B-BF47-7ECAF9266535}"/>
              </a:ext>
            </a:extLst>
          </p:cNvPr>
          <p:cNvSpPr/>
          <p:nvPr/>
        </p:nvSpPr>
        <p:spPr>
          <a:xfrm>
            <a:off x="6674303" y="3065322"/>
            <a:ext cx="1053193" cy="1012371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橢圓 26">
            <a:extLst>
              <a:ext uri="{FF2B5EF4-FFF2-40B4-BE49-F238E27FC236}">
                <a16:creationId xmlns:a16="http://schemas.microsoft.com/office/drawing/2014/main" id="{708CA63A-AF2E-5905-23F4-33EAEC9DA545}"/>
              </a:ext>
            </a:extLst>
          </p:cNvPr>
          <p:cNvSpPr/>
          <p:nvPr/>
        </p:nvSpPr>
        <p:spPr>
          <a:xfrm>
            <a:off x="6032377" y="3065321"/>
            <a:ext cx="1053193" cy="1012371"/>
          </a:xfrm>
          <a:prstGeom prst="ellipse">
            <a:avLst/>
          </a:prstGeom>
          <a:noFill/>
          <a:ln>
            <a:solidFill>
              <a:srgbClr val="80413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642939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橢圓 24">
            <a:extLst>
              <a:ext uri="{FF2B5EF4-FFF2-40B4-BE49-F238E27FC236}">
                <a16:creationId xmlns:a16="http://schemas.microsoft.com/office/drawing/2014/main" id="{EBBB8A20-6885-570E-CED3-A0F27F10A760}"/>
              </a:ext>
            </a:extLst>
          </p:cNvPr>
          <p:cNvSpPr/>
          <p:nvPr/>
        </p:nvSpPr>
        <p:spPr>
          <a:xfrm>
            <a:off x="5865925" y="3061077"/>
            <a:ext cx="1053193" cy="1012371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46" name="Google Shape;846;p6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solidFill>
                  <a:schemeClr val="dk1"/>
                </a:solidFill>
              </a:rPr>
              <a:t>集合 </a:t>
            </a:r>
            <a:r>
              <a:rPr lang="en-US" altLang="zh-TW" dirty="0">
                <a:solidFill>
                  <a:schemeClr val="dk1"/>
                </a:solidFill>
              </a:rPr>
              <a:t>– </a:t>
            </a:r>
            <a:r>
              <a:rPr lang="zh-TW" altLang="en-US" dirty="0">
                <a:solidFill>
                  <a:schemeClr val="dk1"/>
                </a:solidFill>
              </a:rPr>
              <a:t>集合運算</a:t>
            </a:r>
            <a:endParaRPr dirty="0"/>
          </a:p>
        </p:txBody>
      </p:sp>
      <p:sp>
        <p:nvSpPr>
          <p:cNvPr id="847" name="Google Shape;847;p65"/>
          <p:cNvSpPr txBox="1">
            <a:spLocks noGrp="1"/>
          </p:cNvSpPr>
          <p:nvPr>
            <p:ph type="subTitle" idx="1"/>
          </p:nvPr>
        </p:nvSpPr>
        <p:spPr>
          <a:xfrm>
            <a:off x="999094" y="1733942"/>
            <a:ext cx="1562979" cy="580481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altLang="zh-TW" dirty="0"/>
              <a:t>A = {1, 2, 3, 4, 5}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altLang="zh-TW" dirty="0"/>
              <a:t>B = {4, 5, 6, 7, 8}</a:t>
            </a:r>
            <a:endParaRPr lang="en-US" altLang="zh-TW" sz="900" b="1" dirty="0">
              <a:solidFill>
                <a:schemeClr val="accent6">
                  <a:lumMod val="65000"/>
                </a:schemeClr>
              </a:solidFill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43F63C68-50E5-B72C-CB2B-6FE983535DBF}"/>
              </a:ext>
            </a:extLst>
          </p:cNvPr>
          <p:cNvSpPr txBox="1"/>
          <p:nvPr/>
        </p:nvSpPr>
        <p:spPr>
          <a:xfrm>
            <a:off x="8752114" y="4835717"/>
            <a:ext cx="3918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24</a:t>
            </a:r>
            <a:endParaRPr lang="zh-TW" altLang="en-US" dirty="0"/>
          </a:p>
        </p:txBody>
      </p:sp>
      <p:sp>
        <p:nvSpPr>
          <p:cNvPr id="3" name="Google Shape;847;p65">
            <a:extLst>
              <a:ext uri="{FF2B5EF4-FFF2-40B4-BE49-F238E27FC236}">
                <a16:creationId xmlns:a16="http://schemas.microsoft.com/office/drawing/2014/main" id="{319FDB09-6F3A-644F-32C2-CA93C0F821BA}"/>
              </a:ext>
            </a:extLst>
          </p:cNvPr>
          <p:cNvSpPr txBox="1">
            <a:spLocks/>
          </p:cNvSpPr>
          <p:nvPr/>
        </p:nvSpPr>
        <p:spPr>
          <a:xfrm>
            <a:off x="3113652" y="1733942"/>
            <a:ext cx="1859313" cy="93577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l"/>
            <a:r>
              <a:rPr lang="en-US" altLang="zh-TW" b="1" dirty="0"/>
              <a:t># </a:t>
            </a:r>
            <a:r>
              <a:rPr lang="zh-TW" altLang="en-US" b="1" dirty="0"/>
              <a:t> 差集</a:t>
            </a:r>
            <a:endParaRPr lang="en-US" altLang="zh-TW" b="1" dirty="0"/>
          </a:p>
          <a:p>
            <a:pPr marL="0" indent="0" algn="l"/>
            <a:r>
              <a:rPr lang="en-US" altLang="zh-TW" dirty="0"/>
              <a:t>C = A - B</a:t>
            </a:r>
          </a:p>
          <a:p>
            <a:pPr marL="0" indent="0" algn="l"/>
            <a:r>
              <a:rPr lang="en-US" altLang="zh-TW" dirty="0"/>
              <a:t>C = </a:t>
            </a:r>
            <a:r>
              <a:rPr lang="en-US" altLang="zh-TW" dirty="0" err="1"/>
              <a:t>A.</a:t>
            </a:r>
            <a:r>
              <a:rPr lang="en-US" altLang="zh-TW" dirty="0" err="1">
                <a:solidFill>
                  <a:srgbClr val="FF0000"/>
                </a:solidFill>
              </a:rPr>
              <a:t>difference</a:t>
            </a:r>
            <a:r>
              <a:rPr lang="en-US" altLang="zh-TW" dirty="0">
                <a:solidFill>
                  <a:srgbClr val="FF0000"/>
                </a:solidFill>
              </a:rPr>
              <a:t>(</a:t>
            </a:r>
            <a:r>
              <a:rPr lang="en-US" altLang="zh-TW" dirty="0"/>
              <a:t>B</a:t>
            </a:r>
            <a:r>
              <a:rPr lang="en-US" altLang="zh-TW" dirty="0">
                <a:solidFill>
                  <a:srgbClr val="FF0000"/>
                </a:solidFill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zh-TW" altLang="en-US" sz="900" b="1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結果：</a:t>
            </a:r>
            <a:r>
              <a:rPr kumimoji="0" lang="en-US" altLang="zh-TW" sz="900" b="1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{1,2,3}</a:t>
            </a:r>
          </a:p>
        </p:txBody>
      </p:sp>
      <p:sp>
        <p:nvSpPr>
          <p:cNvPr id="4" name="Google Shape;847;p65">
            <a:extLst>
              <a:ext uri="{FF2B5EF4-FFF2-40B4-BE49-F238E27FC236}">
                <a16:creationId xmlns:a16="http://schemas.microsoft.com/office/drawing/2014/main" id="{555A55E7-630B-0D93-41FE-34A5EDED97FB}"/>
              </a:ext>
            </a:extLst>
          </p:cNvPr>
          <p:cNvSpPr txBox="1">
            <a:spLocks/>
          </p:cNvSpPr>
          <p:nvPr/>
        </p:nvSpPr>
        <p:spPr>
          <a:xfrm>
            <a:off x="5524544" y="1733942"/>
            <a:ext cx="2542693" cy="93577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l"/>
            <a:r>
              <a:rPr lang="en-US" altLang="zh-TW" b="1" dirty="0"/>
              <a:t># </a:t>
            </a:r>
            <a:r>
              <a:rPr lang="zh-TW" altLang="en-US" b="1" dirty="0"/>
              <a:t>對稱差集</a:t>
            </a:r>
            <a:endParaRPr lang="en-US" altLang="zh-TW" b="1" dirty="0"/>
          </a:p>
          <a:p>
            <a:pPr marL="0" indent="0" algn="l"/>
            <a:r>
              <a:rPr lang="en-US" altLang="zh-TW" dirty="0"/>
              <a:t>C = A ^ B</a:t>
            </a:r>
          </a:p>
          <a:p>
            <a:pPr marL="0" indent="0" algn="l"/>
            <a:r>
              <a:rPr lang="en-US" altLang="zh-TW" dirty="0"/>
              <a:t>C = </a:t>
            </a:r>
            <a:r>
              <a:rPr lang="en-US" altLang="zh-TW" dirty="0" err="1"/>
              <a:t>A.</a:t>
            </a:r>
            <a:r>
              <a:rPr lang="en-US" altLang="zh-TW" dirty="0" err="1">
                <a:solidFill>
                  <a:srgbClr val="FF0000"/>
                </a:solidFill>
              </a:rPr>
              <a:t>symmetric_difference</a:t>
            </a:r>
            <a:r>
              <a:rPr lang="en-US" altLang="zh-TW" dirty="0">
                <a:solidFill>
                  <a:srgbClr val="FF0000"/>
                </a:solidFill>
              </a:rPr>
              <a:t>(</a:t>
            </a:r>
            <a:r>
              <a:rPr lang="en-US" altLang="zh-TW" dirty="0"/>
              <a:t>B</a:t>
            </a:r>
            <a:r>
              <a:rPr lang="en-US" altLang="zh-TW" dirty="0">
                <a:solidFill>
                  <a:srgbClr val="FF0000"/>
                </a:solidFill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zh-TW" altLang="en-US" sz="900" b="1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結果：</a:t>
            </a:r>
            <a:r>
              <a:rPr kumimoji="0" lang="en-US" altLang="zh-TW" sz="900" b="1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{1,2,3,6,7,8}</a:t>
            </a:r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134528F3-F33A-A39B-D7C3-1D4B5D27F801}"/>
              </a:ext>
            </a:extLst>
          </p:cNvPr>
          <p:cNvSpPr/>
          <p:nvPr/>
        </p:nvSpPr>
        <p:spPr>
          <a:xfrm>
            <a:off x="3196434" y="3061078"/>
            <a:ext cx="1053193" cy="1012371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3A822EDF-E959-F0CA-97E1-DEDDA3C6B803}"/>
              </a:ext>
            </a:extLst>
          </p:cNvPr>
          <p:cNvSpPr/>
          <p:nvPr/>
        </p:nvSpPr>
        <p:spPr>
          <a:xfrm>
            <a:off x="3838360" y="3061077"/>
            <a:ext cx="1053193" cy="1012371"/>
          </a:xfrm>
          <a:prstGeom prst="ellipse">
            <a:avLst/>
          </a:prstGeom>
          <a:solidFill>
            <a:srgbClr val="F1EAE5"/>
          </a:solidFill>
          <a:ln>
            <a:solidFill>
              <a:srgbClr val="80413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橢圓 25">
            <a:extLst>
              <a:ext uri="{FF2B5EF4-FFF2-40B4-BE49-F238E27FC236}">
                <a16:creationId xmlns:a16="http://schemas.microsoft.com/office/drawing/2014/main" id="{806AC323-BC7C-CC6B-BF47-7ECAF9266535}"/>
              </a:ext>
            </a:extLst>
          </p:cNvPr>
          <p:cNvSpPr/>
          <p:nvPr/>
        </p:nvSpPr>
        <p:spPr>
          <a:xfrm>
            <a:off x="6507851" y="3072188"/>
            <a:ext cx="1053193" cy="1012371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橢圓 26">
            <a:extLst>
              <a:ext uri="{FF2B5EF4-FFF2-40B4-BE49-F238E27FC236}">
                <a16:creationId xmlns:a16="http://schemas.microsoft.com/office/drawing/2014/main" id="{708CA63A-AF2E-5905-23F4-33EAEC9DA545}"/>
              </a:ext>
            </a:extLst>
          </p:cNvPr>
          <p:cNvSpPr/>
          <p:nvPr/>
        </p:nvSpPr>
        <p:spPr>
          <a:xfrm>
            <a:off x="5865925" y="3064848"/>
            <a:ext cx="1053193" cy="1012371"/>
          </a:xfrm>
          <a:prstGeom prst="ellipse">
            <a:avLst/>
          </a:prstGeom>
          <a:noFill/>
          <a:ln>
            <a:solidFill>
              <a:srgbClr val="80413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75503AAE-AFCC-F4F9-E4E9-3FD91653AC27}"/>
              </a:ext>
            </a:extLst>
          </p:cNvPr>
          <p:cNvSpPr/>
          <p:nvPr/>
        </p:nvSpPr>
        <p:spPr>
          <a:xfrm>
            <a:off x="3196434" y="3061075"/>
            <a:ext cx="1053193" cy="1012371"/>
          </a:xfrm>
          <a:prstGeom prst="ellipse">
            <a:avLst/>
          </a:prstGeom>
          <a:noFill/>
          <a:ln>
            <a:solidFill>
              <a:srgbClr val="80413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8" name="群組 27">
            <a:extLst>
              <a:ext uri="{FF2B5EF4-FFF2-40B4-BE49-F238E27FC236}">
                <a16:creationId xmlns:a16="http://schemas.microsoft.com/office/drawing/2014/main" id="{CA6FA713-9C44-1336-E7AA-ECE0BA12484E}"/>
              </a:ext>
            </a:extLst>
          </p:cNvPr>
          <p:cNvGrpSpPr/>
          <p:nvPr/>
        </p:nvGrpSpPr>
        <p:grpSpPr>
          <a:xfrm>
            <a:off x="6520317" y="3199181"/>
            <a:ext cx="384175" cy="734744"/>
            <a:chOff x="6561138" y="3150195"/>
            <a:chExt cx="384175" cy="734744"/>
          </a:xfrm>
        </p:grpSpPr>
        <p:grpSp>
          <p:nvGrpSpPr>
            <p:cNvPr id="14" name="群組 13">
              <a:extLst>
                <a:ext uri="{FF2B5EF4-FFF2-40B4-BE49-F238E27FC236}">
                  <a16:creationId xmlns:a16="http://schemas.microsoft.com/office/drawing/2014/main" id="{09250499-C58F-8A94-D7D6-EC19465F61E6}"/>
                </a:ext>
              </a:extLst>
            </p:cNvPr>
            <p:cNvGrpSpPr/>
            <p:nvPr/>
          </p:nvGrpSpPr>
          <p:grpSpPr>
            <a:xfrm>
              <a:off x="6561138" y="3178209"/>
              <a:ext cx="384175" cy="695733"/>
              <a:chOff x="6561138" y="3178209"/>
              <a:chExt cx="384175" cy="695733"/>
            </a:xfrm>
          </p:grpSpPr>
          <p:sp>
            <p:nvSpPr>
              <p:cNvPr id="9" name="淚滴形 8">
                <a:extLst>
                  <a:ext uri="{FF2B5EF4-FFF2-40B4-BE49-F238E27FC236}">
                    <a16:creationId xmlns:a16="http://schemas.microsoft.com/office/drawing/2014/main" id="{CCB6503C-1E3F-19E8-9D2D-FEE76B2488FB}"/>
                  </a:ext>
                </a:extLst>
              </p:cNvPr>
              <p:cNvSpPr/>
              <p:nvPr/>
            </p:nvSpPr>
            <p:spPr>
              <a:xfrm rot="18796253">
                <a:off x="6628363" y="3192439"/>
                <a:ext cx="237012" cy="208552"/>
              </a:xfrm>
              <a:prstGeom prst="teardrop">
                <a:avLst/>
              </a:prstGeom>
              <a:solidFill>
                <a:srgbClr val="F1EAE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12" name="淚滴形 11">
                <a:extLst>
                  <a:ext uri="{FF2B5EF4-FFF2-40B4-BE49-F238E27FC236}">
                    <a16:creationId xmlns:a16="http://schemas.microsoft.com/office/drawing/2014/main" id="{23172BE0-927D-0088-6CA3-2E7388F74971}"/>
                  </a:ext>
                </a:extLst>
              </p:cNvPr>
              <p:cNvSpPr/>
              <p:nvPr/>
            </p:nvSpPr>
            <p:spPr>
              <a:xfrm rot="8061823">
                <a:off x="6652496" y="3683414"/>
                <a:ext cx="188748" cy="192307"/>
              </a:xfrm>
              <a:prstGeom prst="teardrop">
                <a:avLst/>
              </a:prstGeom>
              <a:solidFill>
                <a:srgbClr val="F1EAE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13" name="橢圓 12">
                <a:extLst>
                  <a:ext uri="{FF2B5EF4-FFF2-40B4-BE49-F238E27FC236}">
                    <a16:creationId xmlns:a16="http://schemas.microsoft.com/office/drawing/2014/main" id="{0E9BC0DC-DE5A-544E-6BC0-3DFEEB675743}"/>
                  </a:ext>
                </a:extLst>
              </p:cNvPr>
              <p:cNvSpPr/>
              <p:nvPr/>
            </p:nvSpPr>
            <p:spPr>
              <a:xfrm>
                <a:off x="6561138" y="3230562"/>
                <a:ext cx="384175" cy="592137"/>
              </a:xfrm>
              <a:prstGeom prst="ellipse">
                <a:avLst/>
              </a:prstGeom>
              <a:solidFill>
                <a:srgbClr val="F1EAE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18" name="月亮 17">
              <a:extLst>
                <a:ext uri="{FF2B5EF4-FFF2-40B4-BE49-F238E27FC236}">
                  <a16:creationId xmlns:a16="http://schemas.microsoft.com/office/drawing/2014/main" id="{500679FF-8E7B-1907-9E1E-948D7F32450B}"/>
                </a:ext>
              </a:extLst>
            </p:cNvPr>
            <p:cNvSpPr/>
            <p:nvPr/>
          </p:nvSpPr>
          <p:spPr>
            <a:xfrm rot="1751069">
              <a:off x="6627202" y="3150195"/>
              <a:ext cx="53607" cy="284918"/>
            </a:xfrm>
            <a:prstGeom prst="moon">
              <a:avLst/>
            </a:prstGeom>
            <a:solidFill>
              <a:srgbClr val="F1EA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月亮 20">
              <a:extLst>
                <a:ext uri="{FF2B5EF4-FFF2-40B4-BE49-F238E27FC236}">
                  <a16:creationId xmlns:a16="http://schemas.microsoft.com/office/drawing/2014/main" id="{09D5E54B-5984-8F19-D7C5-C88B55FC2C0A}"/>
                </a:ext>
              </a:extLst>
            </p:cNvPr>
            <p:cNvSpPr/>
            <p:nvPr/>
          </p:nvSpPr>
          <p:spPr>
            <a:xfrm rot="20288256">
              <a:off x="6599993" y="3536851"/>
              <a:ext cx="45719" cy="339231"/>
            </a:xfrm>
            <a:prstGeom prst="moon">
              <a:avLst/>
            </a:prstGeom>
            <a:solidFill>
              <a:srgbClr val="F1EA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月亮 22">
              <a:extLst>
                <a:ext uri="{FF2B5EF4-FFF2-40B4-BE49-F238E27FC236}">
                  <a16:creationId xmlns:a16="http://schemas.microsoft.com/office/drawing/2014/main" id="{DA1C6BCB-5638-B02F-4101-F4764B3DAF83}"/>
                </a:ext>
              </a:extLst>
            </p:cNvPr>
            <p:cNvSpPr/>
            <p:nvPr/>
          </p:nvSpPr>
          <p:spPr>
            <a:xfrm rot="12359853">
              <a:off x="6852382" y="3545708"/>
              <a:ext cx="45719" cy="339231"/>
            </a:xfrm>
            <a:prstGeom prst="moon">
              <a:avLst/>
            </a:prstGeom>
            <a:solidFill>
              <a:srgbClr val="F1EA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月亮 23">
              <a:extLst>
                <a:ext uri="{FF2B5EF4-FFF2-40B4-BE49-F238E27FC236}">
                  <a16:creationId xmlns:a16="http://schemas.microsoft.com/office/drawing/2014/main" id="{F4022112-F28D-48C3-F7D6-3887DF45EB4B}"/>
                </a:ext>
              </a:extLst>
            </p:cNvPr>
            <p:cNvSpPr/>
            <p:nvPr/>
          </p:nvSpPr>
          <p:spPr>
            <a:xfrm rot="9350940">
              <a:off x="6855028" y="3174950"/>
              <a:ext cx="45719" cy="315461"/>
            </a:xfrm>
            <a:prstGeom prst="moon">
              <a:avLst/>
            </a:prstGeom>
            <a:solidFill>
              <a:srgbClr val="F1EA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865017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p6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solidFill>
                  <a:schemeClr val="dk1"/>
                </a:solidFill>
              </a:rPr>
              <a:t>元組</a:t>
            </a:r>
            <a:endParaRPr dirty="0"/>
          </a:p>
        </p:txBody>
      </p:sp>
      <p:sp>
        <p:nvSpPr>
          <p:cNvPr id="847" name="Google Shape;847;p65"/>
          <p:cNvSpPr txBox="1">
            <a:spLocks noGrp="1"/>
          </p:cNvSpPr>
          <p:nvPr>
            <p:ph type="subTitle" idx="1"/>
          </p:nvPr>
        </p:nvSpPr>
        <p:spPr>
          <a:xfrm>
            <a:off x="2789917" y="1579994"/>
            <a:ext cx="3564166" cy="2543878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l"/>
            <a:r>
              <a:rPr lang="en-US" altLang="zh-TW" dirty="0"/>
              <a:t>t = (5, 6, 7, 8)  </a:t>
            </a:r>
            <a:r>
              <a:rPr lang="zh-TW" altLang="en-US" dirty="0"/>
              <a:t>                     </a:t>
            </a:r>
            <a:r>
              <a:rPr lang="en-US" altLang="zh-TW" sz="900" b="1" dirty="0">
                <a:solidFill>
                  <a:schemeClr val="accent6">
                    <a:lumMod val="65000"/>
                  </a:schemeClr>
                </a:solidFill>
              </a:rPr>
              <a:t># </a:t>
            </a:r>
            <a:r>
              <a:rPr lang="zh-TW" altLang="en-US" sz="900" b="1" dirty="0">
                <a:solidFill>
                  <a:schemeClr val="accent6">
                    <a:lumMod val="65000"/>
                  </a:schemeClr>
                </a:solidFill>
              </a:rPr>
              <a:t>建立元組</a:t>
            </a:r>
          </a:p>
          <a:p>
            <a:pPr marL="0" indent="0" algn="l"/>
            <a:endParaRPr lang="en-US" altLang="zh-TW" dirty="0"/>
          </a:p>
          <a:p>
            <a:pPr marL="0" indent="0" algn="l"/>
            <a:r>
              <a:rPr lang="en-US" altLang="zh-TW" dirty="0"/>
              <a:t>print(type(t))    </a:t>
            </a:r>
            <a:r>
              <a:rPr lang="zh-TW" altLang="en-US" dirty="0"/>
              <a:t>                    </a:t>
            </a:r>
            <a:r>
              <a:rPr lang="en-US" altLang="zh-TW" sz="900" b="1" dirty="0">
                <a:solidFill>
                  <a:schemeClr val="accent6">
                    <a:lumMod val="65000"/>
                  </a:schemeClr>
                </a:solidFill>
              </a:rPr>
              <a:t># </a:t>
            </a:r>
            <a:r>
              <a:rPr lang="zh-TW" altLang="en-US" sz="900" b="1" dirty="0">
                <a:solidFill>
                  <a:schemeClr val="accent6">
                    <a:lumMod val="65000"/>
                  </a:schemeClr>
                </a:solidFill>
              </a:rPr>
              <a:t>顯示 </a:t>
            </a:r>
            <a:r>
              <a:rPr lang="en-US" altLang="zh-TW" sz="900" b="1" dirty="0">
                <a:solidFill>
                  <a:schemeClr val="accent6">
                    <a:lumMod val="65000"/>
                  </a:schemeClr>
                </a:solidFill>
              </a:rPr>
              <a:t>"&lt;class 'tuple'&gt;"</a:t>
            </a:r>
          </a:p>
          <a:p>
            <a:pPr marL="0" indent="0" algn="l"/>
            <a:r>
              <a:rPr lang="en-US" altLang="zh-TW" dirty="0"/>
              <a:t>print(t)          </a:t>
            </a:r>
            <a:r>
              <a:rPr lang="zh-TW" altLang="en-US" dirty="0"/>
              <a:t>                        </a:t>
            </a:r>
            <a:r>
              <a:rPr lang="en-US" altLang="zh-TW" sz="900" b="1" dirty="0">
                <a:solidFill>
                  <a:schemeClr val="accent6">
                    <a:lumMod val="65000"/>
                  </a:schemeClr>
                </a:solidFill>
              </a:rPr>
              <a:t># </a:t>
            </a:r>
            <a:r>
              <a:rPr lang="zh-TW" altLang="en-US" sz="900" b="1" dirty="0">
                <a:solidFill>
                  <a:schemeClr val="accent6">
                    <a:lumMod val="65000"/>
                  </a:schemeClr>
                </a:solidFill>
              </a:rPr>
              <a:t>顯示 </a:t>
            </a:r>
            <a:r>
              <a:rPr lang="en-US" altLang="zh-TW" sz="900" b="1" dirty="0">
                <a:solidFill>
                  <a:schemeClr val="accent6">
                    <a:lumMod val="65000"/>
                  </a:schemeClr>
                </a:solidFill>
              </a:rPr>
              <a:t>"(5, 6, 7, 8)"</a:t>
            </a:r>
          </a:p>
          <a:p>
            <a:pPr marL="0" indent="0" algn="l"/>
            <a:r>
              <a:rPr lang="en-US" altLang="zh-TW" dirty="0"/>
              <a:t>print(t[0])     </a:t>
            </a:r>
            <a:r>
              <a:rPr lang="zh-TW" altLang="en-US" dirty="0"/>
              <a:t>            </a:t>
            </a:r>
            <a:r>
              <a:rPr lang="en-US" altLang="zh-TW" dirty="0"/>
              <a:t>  </a:t>
            </a:r>
            <a:r>
              <a:rPr lang="zh-TW" altLang="en-US" dirty="0"/>
              <a:t>          </a:t>
            </a:r>
            <a:r>
              <a:rPr lang="en-US" altLang="zh-TW" sz="900" b="1" dirty="0">
                <a:solidFill>
                  <a:schemeClr val="accent6">
                    <a:lumMod val="65000"/>
                  </a:schemeClr>
                </a:solidFill>
              </a:rPr>
              <a:t># </a:t>
            </a:r>
            <a:r>
              <a:rPr lang="zh-TW" altLang="en-US" sz="900" b="1" dirty="0">
                <a:solidFill>
                  <a:schemeClr val="accent6">
                    <a:lumMod val="65000"/>
                  </a:schemeClr>
                </a:solidFill>
              </a:rPr>
              <a:t>顯示 </a:t>
            </a:r>
            <a:r>
              <a:rPr lang="en-US" altLang="zh-TW" sz="900" b="1" dirty="0">
                <a:solidFill>
                  <a:schemeClr val="accent6">
                    <a:lumMod val="65000"/>
                  </a:schemeClr>
                </a:solidFill>
              </a:rPr>
              <a:t>"5"</a:t>
            </a:r>
          </a:p>
          <a:p>
            <a:pPr marL="0" indent="0" algn="l"/>
            <a:r>
              <a:rPr lang="en-US" altLang="zh-TW" dirty="0"/>
              <a:t>print(t[1])       </a:t>
            </a:r>
            <a:r>
              <a:rPr lang="zh-TW" altLang="en-US" dirty="0"/>
              <a:t>                      </a:t>
            </a:r>
            <a:r>
              <a:rPr lang="en-US" altLang="zh-TW" sz="900" b="1" dirty="0">
                <a:solidFill>
                  <a:schemeClr val="accent6">
                    <a:lumMod val="65000"/>
                  </a:schemeClr>
                </a:solidFill>
              </a:rPr>
              <a:t># </a:t>
            </a:r>
            <a:r>
              <a:rPr lang="zh-TW" altLang="en-US" sz="900" b="1" dirty="0">
                <a:solidFill>
                  <a:schemeClr val="accent6">
                    <a:lumMod val="65000"/>
                  </a:schemeClr>
                </a:solidFill>
              </a:rPr>
              <a:t>顯示 </a:t>
            </a:r>
            <a:r>
              <a:rPr lang="en-US" altLang="zh-TW" sz="900" b="1" dirty="0">
                <a:solidFill>
                  <a:schemeClr val="accent6">
                    <a:lumMod val="65000"/>
                  </a:schemeClr>
                </a:solidFill>
              </a:rPr>
              <a:t>"6"</a:t>
            </a:r>
          </a:p>
          <a:p>
            <a:pPr marL="0" indent="0" algn="l"/>
            <a:r>
              <a:rPr lang="en-US" altLang="zh-TW" dirty="0"/>
              <a:t>print(t[-1])      </a:t>
            </a:r>
            <a:r>
              <a:rPr lang="zh-TW" altLang="en-US" dirty="0"/>
              <a:t>                      </a:t>
            </a:r>
            <a:r>
              <a:rPr lang="en-US" altLang="zh-TW" sz="900" b="1" dirty="0">
                <a:solidFill>
                  <a:schemeClr val="accent6">
                    <a:lumMod val="65000"/>
                  </a:schemeClr>
                </a:solidFill>
              </a:rPr>
              <a:t># </a:t>
            </a:r>
            <a:r>
              <a:rPr lang="zh-TW" altLang="en-US" sz="900" b="1" dirty="0">
                <a:solidFill>
                  <a:schemeClr val="accent6">
                    <a:lumMod val="65000"/>
                  </a:schemeClr>
                </a:solidFill>
              </a:rPr>
              <a:t>顯示 </a:t>
            </a:r>
            <a:r>
              <a:rPr lang="en-US" altLang="zh-TW" sz="900" b="1" dirty="0">
                <a:solidFill>
                  <a:schemeClr val="accent6">
                    <a:lumMod val="65000"/>
                  </a:schemeClr>
                </a:solidFill>
              </a:rPr>
              <a:t>"8"</a:t>
            </a:r>
          </a:p>
          <a:p>
            <a:pPr marL="0" indent="0" algn="l"/>
            <a:r>
              <a:rPr lang="en-US" altLang="zh-TW" dirty="0"/>
              <a:t>print(t[-2])     </a:t>
            </a:r>
            <a:r>
              <a:rPr lang="zh-TW" altLang="en-US" dirty="0"/>
              <a:t>            </a:t>
            </a:r>
            <a:r>
              <a:rPr lang="en-US" altLang="zh-TW" dirty="0"/>
              <a:t> </a:t>
            </a:r>
            <a:r>
              <a:rPr lang="zh-TW" altLang="en-US" dirty="0"/>
              <a:t>          </a:t>
            </a:r>
            <a:r>
              <a:rPr lang="en-US" altLang="zh-TW" sz="900" b="1" dirty="0">
                <a:solidFill>
                  <a:schemeClr val="accent6">
                    <a:lumMod val="65000"/>
                  </a:schemeClr>
                </a:solidFill>
              </a:rPr>
              <a:t># </a:t>
            </a:r>
            <a:r>
              <a:rPr lang="zh-TW" altLang="en-US" sz="900" b="1" dirty="0">
                <a:solidFill>
                  <a:schemeClr val="accent6">
                    <a:lumMod val="65000"/>
                  </a:schemeClr>
                </a:solidFill>
              </a:rPr>
              <a:t>顯示 </a:t>
            </a:r>
            <a:r>
              <a:rPr lang="en-US" altLang="zh-TW" sz="900" b="1" dirty="0">
                <a:solidFill>
                  <a:schemeClr val="accent6">
                    <a:lumMod val="65000"/>
                  </a:schemeClr>
                </a:solidFill>
              </a:rPr>
              <a:t>"7"</a:t>
            </a:r>
          </a:p>
          <a:p>
            <a:pPr marL="0" indent="0" algn="l"/>
            <a:endParaRPr lang="en-US" altLang="zh-TW" dirty="0"/>
          </a:p>
          <a:p>
            <a:pPr marL="0" indent="0" algn="l"/>
            <a:r>
              <a:rPr lang="en-US" altLang="zh-TW" dirty="0">
                <a:solidFill>
                  <a:srgbClr val="FF0000"/>
                </a:solidFill>
              </a:rPr>
              <a:t>for</a:t>
            </a:r>
            <a:r>
              <a:rPr lang="en-US" altLang="zh-TW" dirty="0"/>
              <a:t> </a:t>
            </a:r>
            <a:r>
              <a:rPr lang="en-US" altLang="zh-TW" dirty="0" err="1"/>
              <a:t>ele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FF0000"/>
                </a:solidFill>
              </a:rPr>
              <a:t>in</a:t>
            </a:r>
            <a:r>
              <a:rPr lang="en-US" altLang="zh-TW" dirty="0"/>
              <a:t> t:     </a:t>
            </a:r>
            <a:r>
              <a:rPr lang="zh-TW" altLang="en-US" dirty="0"/>
              <a:t>                      </a:t>
            </a:r>
            <a:r>
              <a:rPr lang="en-US" altLang="zh-TW" sz="900" b="1" dirty="0">
                <a:solidFill>
                  <a:schemeClr val="accent6">
                    <a:lumMod val="65000"/>
                  </a:schemeClr>
                </a:solidFill>
              </a:rPr>
              <a:t># </a:t>
            </a:r>
            <a:r>
              <a:rPr lang="zh-TW" altLang="en-US" sz="900" b="1" dirty="0">
                <a:solidFill>
                  <a:schemeClr val="accent6">
                    <a:lumMod val="65000"/>
                  </a:schemeClr>
                </a:solidFill>
              </a:rPr>
              <a:t>走訪項目</a:t>
            </a:r>
          </a:p>
          <a:p>
            <a:pPr marL="0" indent="0" algn="l"/>
            <a:r>
              <a:rPr lang="zh-TW" altLang="en-US" dirty="0"/>
              <a:t>    </a:t>
            </a:r>
            <a:r>
              <a:rPr lang="en-US" altLang="zh-TW" dirty="0"/>
              <a:t>print(</a:t>
            </a:r>
            <a:r>
              <a:rPr lang="en-US" altLang="zh-TW" dirty="0" err="1"/>
              <a:t>ele</a:t>
            </a:r>
            <a:r>
              <a:rPr lang="en-US" altLang="zh-TW" dirty="0"/>
              <a:t>, end=“ ”)  </a:t>
            </a:r>
            <a:r>
              <a:rPr lang="zh-TW" altLang="en-US" dirty="0"/>
              <a:t>          </a:t>
            </a:r>
            <a:r>
              <a:rPr lang="en-US" altLang="zh-TW" sz="900" b="1" dirty="0">
                <a:solidFill>
                  <a:schemeClr val="accent6">
                    <a:lumMod val="65000"/>
                  </a:schemeClr>
                </a:solidFill>
              </a:rPr>
              <a:t># </a:t>
            </a:r>
            <a:r>
              <a:rPr lang="zh-TW" altLang="en-US" sz="900" b="1" dirty="0">
                <a:solidFill>
                  <a:schemeClr val="accent6">
                    <a:lumMod val="65000"/>
                  </a:schemeClr>
                </a:solidFill>
              </a:rPr>
              <a:t>顯示 </a:t>
            </a:r>
            <a:r>
              <a:rPr lang="en-US" altLang="zh-TW" sz="900" b="1" dirty="0">
                <a:solidFill>
                  <a:schemeClr val="accent6">
                    <a:lumMod val="65000"/>
                  </a:schemeClr>
                </a:solidFill>
              </a:rPr>
              <a:t>"5, 6, 7, 8"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43F63C68-50E5-B72C-CB2B-6FE983535DBF}"/>
              </a:ext>
            </a:extLst>
          </p:cNvPr>
          <p:cNvSpPr txBox="1"/>
          <p:nvPr/>
        </p:nvSpPr>
        <p:spPr>
          <a:xfrm>
            <a:off x="8752114" y="4835717"/>
            <a:ext cx="3918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25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614580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p6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solidFill>
                  <a:schemeClr val="dk1"/>
                </a:solidFill>
              </a:rPr>
              <a:t>重點整理</a:t>
            </a:r>
            <a:endParaRPr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43F63C68-50E5-B72C-CB2B-6FE983535DBF}"/>
              </a:ext>
            </a:extLst>
          </p:cNvPr>
          <p:cNvSpPr txBox="1"/>
          <p:nvPr/>
        </p:nvSpPr>
        <p:spPr>
          <a:xfrm>
            <a:off x="8752114" y="4835717"/>
            <a:ext cx="3918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26</a:t>
            </a:r>
            <a:endParaRPr lang="zh-TW" altLang="en-US" dirty="0"/>
          </a:p>
        </p:txBody>
      </p:sp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CBC42CF4-D8A9-4370-182E-DF6684261D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6668079"/>
              </p:ext>
            </p:extLst>
          </p:nvPr>
        </p:nvGraphicFramePr>
        <p:xfrm>
          <a:off x="595993" y="1702782"/>
          <a:ext cx="7952013" cy="1737935"/>
        </p:xfrm>
        <a:graphic>
          <a:graphicData uri="http://schemas.openxmlformats.org/drawingml/2006/table">
            <a:tbl>
              <a:tblPr firstRow="1" bandRow="1">
                <a:tableStyleId>{DA2D8474-318A-494F-AFAC-9A3F4266071B}</a:tableStyleId>
              </a:tblPr>
              <a:tblGrid>
                <a:gridCol w="861340">
                  <a:extLst>
                    <a:ext uri="{9D8B030D-6E8A-4147-A177-3AD203B41FA5}">
                      <a16:colId xmlns:a16="http://schemas.microsoft.com/office/drawing/2014/main" val="2944867425"/>
                    </a:ext>
                  </a:extLst>
                </a:gridCol>
                <a:gridCol w="1921400">
                  <a:extLst>
                    <a:ext uri="{9D8B030D-6E8A-4147-A177-3AD203B41FA5}">
                      <a16:colId xmlns:a16="http://schemas.microsoft.com/office/drawing/2014/main" val="4167563822"/>
                    </a:ext>
                  </a:extLst>
                </a:gridCol>
                <a:gridCol w="1921400">
                  <a:extLst>
                    <a:ext uri="{9D8B030D-6E8A-4147-A177-3AD203B41FA5}">
                      <a16:colId xmlns:a16="http://schemas.microsoft.com/office/drawing/2014/main" val="3545572135"/>
                    </a:ext>
                  </a:extLst>
                </a:gridCol>
                <a:gridCol w="3247873">
                  <a:extLst>
                    <a:ext uri="{9D8B030D-6E8A-4147-A177-3AD203B41FA5}">
                      <a16:colId xmlns:a16="http://schemas.microsoft.com/office/drawing/2014/main" val="609124169"/>
                    </a:ext>
                  </a:extLst>
                </a:gridCol>
              </a:tblGrid>
              <a:tr h="347587"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 anchor="ctr">
                    <a:lnTlToBr w="6350" cap="flat" cmpd="sng" algn="ctr">
                      <a:solidFill>
                        <a:schemeClr val="accent6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/>
                        <a:t>新增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/>
                        <a:t>刪除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/>
                        <a:t>走訪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9817303"/>
                  </a:ext>
                </a:extLst>
              </a:tr>
              <a:tr h="347587"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/>
                        <a:t>串列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ls.</a:t>
                      </a:r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append(</a:t>
                      </a:r>
                      <a:r>
                        <a:rPr lang="en-US" altLang="zh-TW" dirty="0"/>
                        <a:t>“bar</a:t>
                      </a:r>
                      <a:r>
                        <a:rPr lang="en-US" altLang="zh-TW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”</a:t>
                      </a:r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) 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/>
                        <a:t>ele</a:t>
                      </a:r>
                      <a:r>
                        <a:rPr lang="en-US" altLang="zh-TW" dirty="0"/>
                        <a:t> = </a:t>
                      </a:r>
                      <a:r>
                        <a:rPr lang="en-US" altLang="zh-TW" dirty="0" err="1"/>
                        <a:t>ls.</a:t>
                      </a:r>
                      <a:r>
                        <a:rPr lang="en-US" altLang="zh-TW" dirty="0" err="1">
                          <a:solidFill>
                            <a:srgbClr val="FF0000"/>
                          </a:solidFill>
                        </a:rPr>
                        <a:t>pop</a:t>
                      </a:r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() 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for</a:t>
                      </a:r>
                      <a:r>
                        <a:rPr lang="en-US" altLang="zh-TW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 </a:t>
                      </a:r>
                      <a:r>
                        <a:rPr lang="en-US" altLang="zh-TW" dirty="0"/>
                        <a:t>index, </a:t>
                      </a:r>
                      <a:r>
                        <a:rPr lang="en-US" altLang="zh-TW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animal </a:t>
                      </a:r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in</a:t>
                      </a:r>
                      <a:r>
                        <a:rPr lang="en-US" altLang="zh-TW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 </a:t>
                      </a:r>
                      <a:r>
                        <a:rPr lang="en-US" altLang="zh-TW" u="sng" dirty="0">
                          <a:solidFill>
                            <a:srgbClr val="FF0000"/>
                          </a:solidFill>
                        </a:rPr>
                        <a:t>enumerate</a:t>
                      </a:r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en-US" altLang="zh-TW" dirty="0"/>
                        <a:t>animals</a:t>
                      </a:r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)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267967"/>
                  </a:ext>
                </a:extLst>
              </a:tr>
              <a:tr h="347587"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/>
                        <a:t>字典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d[“pig”] = “pink” 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del</a:t>
                      </a:r>
                      <a:r>
                        <a:rPr lang="en-US" altLang="zh-TW" dirty="0"/>
                        <a:t> d[“pig”] 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for</a:t>
                      </a:r>
                      <a:r>
                        <a:rPr lang="en-US" altLang="zh-TW" dirty="0"/>
                        <a:t> animal, legs </a:t>
                      </a:r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in</a:t>
                      </a:r>
                      <a:r>
                        <a:rPr lang="en-US" altLang="zh-TW" dirty="0"/>
                        <a:t> </a:t>
                      </a:r>
                      <a:r>
                        <a:rPr lang="en-US" altLang="zh-TW" dirty="0" err="1"/>
                        <a:t>d.</a:t>
                      </a:r>
                      <a:r>
                        <a:rPr lang="en-US" altLang="zh-TW" u="sng" dirty="0" err="1">
                          <a:solidFill>
                            <a:srgbClr val="FF0000"/>
                          </a:solidFill>
                        </a:rPr>
                        <a:t>items</a:t>
                      </a:r>
                      <a:r>
                        <a:rPr lang="en-US" altLang="zh-TW" u="sng" dirty="0">
                          <a:solidFill>
                            <a:srgbClr val="FF0000"/>
                          </a:solidFill>
                        </a:rPr>
                        <a:t>()</a:t>
                      </a:r>
                      <a:endParaRPr lang="en-US" altLang="zh-TW" u="sng" dirty="0">
                        <a:solidFill>
                          <a:schemeClr val="bg1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79600554"/>
                  </a:ext>
                </a:extLst>
              </a:tr>
              <a:tr h="347587"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/>
                        <a:t>集合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/>
                        <a:t>animals.</a:t>
                      </a:r>
                      <a:r>
                        <a:rPr lang="en-US" altLang="zh-TW" dirty="0" err="1">
                          <a:solidFill>
                            <a:srgbClr val="FF0000"/>
                          </a:solidFill>
                        </a:rPr>
                        <a:t>add</a:t>
                      </a:r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en-US" altLang="zh-TW" dirty="0"/>
                        <a:t>“fish”</a:t>
                      </a:r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)</a:t>
                      </a:r>
                      <a:r>
                        <a:rPr lang="en-US" altLang="zh-TW" dirty="0"/>
                        <a:t> 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animals.</a:t>
                      </a:r>
                      <a:r>
                        <a:rPr lang="en-US" altLang="zh-TW" dirty="0" err="1">
                          <a:solidFill>
                            <a:srgbClr val="FF0000"/>
                          </a:solidFill>
                        </a:rPr>
                        <a:t>remove</a:t>
                      </a:r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en-US" altLang="zh-TW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‘cat’</a:t>
                      </a:r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)</a:t>
                      </a:r>
                      <a:r>
                        <a:rPr lang="en-US" altLang="zh-TW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 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for</a:t>
                      </a:r>
                      <a:r>
                        <a:rPr lang="en-US" altLang="zh-TW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 </a:t>
                      </a:r>
                      <a:r>
                        <a:rPr lang="en-US" altLang="zh-TW" dirty="0"/>
                        <a:t>index, </a:t>
                      </a:r>
                      <a:r>
                        <a:rPr lang="en-US" altLang="zh-TW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animal </a:t>
                      </a:r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in</a:t>
                      </a:r>
                      <a:r>
                        <a:rPr lang="en-US" altLang="zh-TW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 </a:t>
                      </a:r>
                      <a:r>
                        <a:rPr lang="en-US" altLang="zh-TW" u="sng" dirty="0">
                          <a:solidFill>
                            <a:srgbClr val="FF0000"/>
                          </a:solidFill>
                        </a:rPr>
                        <a:t>enumerate</a:t>
                      </a:r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en-US" altLang="zh-TW" dirty="0"/>
                        <a:t>animals</a:t>
                      </a:r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)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2146554"/>
                  </a:ext>
                </a:extLst>
              </a:tr>
              <a:tr h="347587"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/>
                        <a:t>元組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TlToBr w="6350" cap="flat" cmpd="sng" algn="ctr">
                      <a:solidFill>
                        <a:schemeClr val="accent6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TlToBr w="6350" cap="flat" cmpd="sng" algn="ctr">
                      <a:solidFill>
                        <a:schemeClr val="accent6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for</a:t>
                      </a:r>
                      <a:r>
                        <a:rPr lang="en-US" altLang="zh-TW" dirty="0"/>
                        <a:t> </a:t>
                      </a:r>
                      <a:r>
                        <a:rPr lang="en-US" altLang="zh-TW" dirty="0" err="1"/>
                        <a:t>ele</a:t>
                      </a:r>
                      <a:r>
                        <a:rPr lang="en-US" altLang="zh-TW" dirty="0"/>
                        <a:t> </a:t>
                      </a:r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in</a:t>
                      </a:r>
                      <a:r>
                        <a:rPr lang="en-US" altLang="zh-TW" dirty="0"/>
                        <a:t> t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5191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87246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p65"/>
          <p:cNvSpPr txBox="1">
            <a:spLocks noGrp="1"/>
          </p:cNvSpPr>
          <p:nvPr>
            <p:ph type="title"/>
          </p:nvPr>
        </p:nvSpPr>
        <p:spPr>
          <a:xfrm>
            <a:off x="720000" y="36855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solidFill>
                  <a:schemeClr val="dk1"/>
                </a:solidFill>
              </a:rPr>
              <a:t>定義類別</a:t>
            </a:r>
            <a:endParaRPr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43F63C68-50E5-B72C-CB2B-6FE983535DBF}"/>
              </a:ext>
            </a:extLst>
          </p:cNvPr>
          <p:cNvSpPr txBox="1"/>
          <p:nvPr/>
        </p:nvSpPr>
        <p:spPr>
          <a:xfrm>
            <a:off x="8752114" y="4835717"/>
            <a:ext cx="3918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27</a:t>
            </a:r>
            <a:endParaRPr lang="zh-TW" altLang="en-US" dirty="0"/>
          </a:p>
        </p:txBody>
      </p:sp>
      <p:sp>
        <p:nvSpPr>
          <p:cNvPr id="10" name="Google Shape;847;p65">
            <a:extLst>
              <a:ext uri="{FF2B5EF4-FFF2-40B4-BE49-F238E27FC236}">
                <a16:creationId xmlns:a16="http://schemas.microsoft.com/office/drawing/2014/main" id="{2290BA62-E3FA-C10F-4660-4FB17829EF69}"/>
              </a:ext>
            </a:extLst>
          </p:cNvPr>
          <p:cNvSpPr txBox="1">
            <a:spLocks/>
          </p:cNvSpPr>
          <p:nvPr/>
        </p:nvSpPr>
        <p:spPr>
          <a:xfrm>
            <a:off x="1691027" y="1264557"/>
            <a:ext cx="5761945" cy="2872014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r>
              <a:rPr lang="it-IT" altLang="zh-TW" sz="1300" dirty="0">
                <a:solidFill>
                  <a:schemeClr val="bg1">
                    <a:lumMod val="10000"/>
                  </a:schemeClr>
                </a:solidFill>
              </a:rPr>
              <a:t>class Student:</a:t>
            </a:r>
          </a:p>
          <a:p>
            <a:pPr marL="0" indent="0" algn="just"/>
            <a:r>
              <a:rPr lang="it-IT" altLang="zh-TW" sz="1300" dirty="0">
                <a:solidFill>
                  <a:schemeClr val="bg1">
                    <a:lumMod val="10000"/>
                  </a:schemeClr>
                </a:solidFill>
              </a:rPr>
              <a:t>    </a:t>
            </a:r>
            <a:r>
              <a:rPr lang="it-IT" altLang="zh-TW" sz="900" b="1" dirty="0">
                <a:solidFill>
                  <a:schemeClr val="accent6">
                    <a:lumMod val="65000"/>
                  </a:schemeClr>
                </a:solidFill>
              </a:rPr>
              <a:t># </a:t>
            </a:r>
            <a:r>
              <a:rPr lang="zh-TW" altLang="en-US" sz="900" b="1" dirty="0">
                <a:solidFill>
                  <a:schemeClr val="accent6">
                    <a:lumMod val="65000"/>
                  </a:schemeClr>
                </a:solidFill>
              </a:rPr>
              <a:t>建構子</a:t>
            </a:r>
            <a:endParaRPr lang="zh-TW" altLang="en-US" sz="1300" b="1" dirty="0">
              <a:solidFill>
                <a:schemeClr val="accent6">
                  <a:lumMod val="65000"/>
                </a:schemeClr>
              </a:solidFill>
            </a:endParaRPr>
          </a:p>
          <a:p>
            <a:pPr marL="0" indent="0" algn="just"/>
            <a:r>
              <a:rPr lang="zh-TW" altLang="en-US" sz="1300" dirty="0">
                <a:solidFill>
                  <a:schemeClr val="bg1">
                    <a:lumMod val="10000"/>
                  </a:schemeClr>
                </a:solidFill>
              </a:rPr>
              <a:t>    </a:t>
            </a:r>
            <a:r>
              <a:rPr lang="it-IT" altLang="zh-TW" sz="1300" dirty="0">
                <a:solidFill>
                  <a:schemeClr val="bg1">
                    <a:lumMod val="10000"/>
                  </a:schemeClr>
                </a:solidFill>
              </a:rPr>
              <a:t>def </a:t>
            </a:r>
            <a:r>
              <a:rPr lang="it-IT" altLang="zh-TW" sz="1300" dirty="0">
                <a:solidFill>
                  <a:srgbClr val="FF0000"/>
                </a:solidFill>
              </a:rPr>
              <a:t>__init__</a:t>
            </a:r>
            <a:r>
              <a:rPr lang="it-IT" altLang="zh-TW" sz="1300" dirty="0">
                <a:solidFill>
                  <a:schemeClr val="bg1">
                    <a:lumMod val="10000"/>
                  </a:schemeClr>
                </a:solidFill>
              </a:rPr>
              <a:t>(self, name, grade):</a:t>
            </a:r>
          </a:p>
          <a:p>
            <a:pPr marL="0" indent="0" algn="just"/>
            <a:r>
              <a:rPr lang="it-IT" altLang="zh-TW" sz="1300" dirty="0">
                <a:solidFill>
                  <a:schemeClr val="bg1">
                    <a:lumMod val="10000"/>
                  </a:schemeClr>
                </a:solidFill>
              </a:rPr>
              <a:t>        </a:t>
            </a:r>
            <a:r>
              <a:rPr lang="it-IT" altLang="zh-TW" sz="1300" dirty="0">
                <a:solidFill>
                  <a:srgbClr val="FF0000"/>
                </a:solidFill>
              </a:rPr>
              <a:t>self</a:t>
            </a:r>
            <a:r>
              <a:rPr lang="it-IT" altLang="zh-TW" sz="1300" dirty="0">
                <a:solidFill>
                  <a:schemeClr val="bg1">
                    <a:lumMod val="10000"/>
                  </a:schemeClr>
                </a:solidFill>
              </a:rPr>
              <a:t>.name = name</a:t>
            </a:r>
            <a:r>
              <a:rPr lang="zh-TW" altLang="en-US" sz="1300" dirty="0">
                <a:solidFill>
                  <a:schemeClr val="bg1">
                    <a:lumMod val="10000"/>
                  </a:schemeClr>
                </a:solidFill>
              </a:rPr>
              <a:t>                                       </a:t>
            </a:r>
            <a:r>
              <a:rPr lang="en-US" altLang="zh-TW" sz="900" b="1" dirty="0">
                <a:solidFill>
                  <a:schemeClr val="accent6">
                    <a:lumMod val="65000"/>
                  </a:schemeClr>
                </a:solidFill>
              </a:rPr>
              <a:t>#</a:t>
            </a:r>
            <a:r>
              <a:rPr lang="zh-TW" altLang="en-US" sz="900" b="1" dirty="0">
                <a:solidFill>
                  <a:schemeClr val="accent6">
                    <a:lumMod val="65000"/>
                  </a:schemeClr>
                </a:solidFill>
              </a:rPr>
              <a:t> 特殊變數不可忘記</a:t>
            </a:r>
            <a:r>
              <a:rPr lang="en-US" altLang="zh-TW" sz="900" b="1" dirty="0">
                <a:solidFill>
                  <a:schemeClr val="accent6">
                    <a:lumMod val="65000"/>
                  </a:schemeClr>
                </a:solidFill>
              </a:rPr>
              <a:t>!</a:t>
            </a:r>
            <a:endParaRPr lang="it-IT" altLang="zh-TW" sz="900" b="1" dirty="0">
              <a:solidFill>
                <a:schemeClr val="accent6">
                  <a:lumMod val="65000"/>
                </a:schemeClr>
              </a:solidFill>
            </a:endParaRPr>
          </a:p>
          <a:p>
            <a:pPr marL="0" indent="0" algn="just"/>
            <a:r>
              <a:rPr lang="it-IT" altLang="zh-TW" sz="1300" dirty="0">
                <a:solidFill>
                  <a:schemeClr val="bg1">
                    <a:lumMod val="10000"/>
                  </a:schemeClr>
                </a:solidFill>
              </a:rPr>
              <a:t>        </a:t>
            </a:r>
            <a:r>
              <a:rPr lang="it-IT" altLang="zh-TW" sz="1300" dirty="0">
                <a:solidFill>
                  <a:srgbClr val="FF0000"/>
                </a:solidFill>
              </a:rPr>
              <a:t>self</a:t>
            </a:r>
            <a:r>
              <a:rPr lang="it-IT" altLang="zh-TW" sz="1300" dirty="0">
                <a:solidFill>
                  <a:schemeClr val="bg1">
                    <a:lumMod val="10000"/>
                  </a:schemeClr>
                </a:solidFill>
              </a:rPr>
              <a:t>.grade = grade</a:t>
            </a:r>
            <a:r>
              <a:rPr lang="zh-TW" altLang="en-US" sz="1300" dirty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kumimoji="0" lang="zh-TW" altLang="en-US" sz="1300" b="0" i="0" u="none" strike="noStrike" kern="0" cap="none" spc="0" normalizeH="0" baseline="0" noProof="0" dirty="0">
                <a:ln>
                  <a:noFill/>
                </a:ln>
                <a:solidFill>
                  <a:srgbClr val="F1EAE5">
                    <a:lumMod val="10000"/>
                  </a:srgbClr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                                  </a:t>
            </a:r>
            <a:r>
              <a:rPr kumimoji="0" lang="en-US" altLang="zh-TW" sz="900" b="1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#</a:t>
            </a:r>
            <a:r>
              <a:rPr kumimoji="0" lang="zh-TW" altLang="en-US" sz="900" b="1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只要是</a:t>
            </a:r>
            <a:r>
              <a:rPr kumimoji="0" lang="en-US" altLang="zh-TW" sz="900" b="1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self</a:t>
            </a:r>
            <a:r>
              <a:rPr kumimoji="0" lang="zh-TW" altLang="en-US" sz="900" b="1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開頭存取的變數，就是資料欄位</a:t>
            </a:r>
            <a:endParaRPr lang="it-IT" altLang="zh-TW" sz="1300" dirty="0">
              <a:solidFill>
                <a:schemeClr val="bg1">
                  <a:lumMod val="10000"/>
                </a:schemeClr>
              </a:solidFill>
            </a:endParaRPr>
          </a:p>
          <a:p>
            <a:pPr marL="0" indent="0" algn="just"/>
            <a:r>
              <a:rPr lang="it-IT" altLang="zh-TW" sz="1300" dirty="0">
                <a:solidFill>
                  <a:schemeClr val="bg1">
                    <a:lumMod val="10000"/>
                  </a:schemeClr>
                </a:solidFill>
              </a:rPr>
              <a:t>    </a:t>
            </a:r>
          </a:p>
          <a:p>
            <a:pPr marL="0" indent="0" algn="just"/>
            <a:r>
              <a:rPr lang="zh-TW" altLang="en-US" sz="900" b="1" dirty="0">
                <a:solidFill>
                  <a:schemeClr val="accent6">
                    <a:lumMod val="65000"/>
                  </a:schemeClr>
                </a:solidFill>
              </a:rPr>
              <a:t>　  </a:t>
            </a:r>
            <a:r>
              <a:rPr lang="it-IT" altLang="zh-TW" sz="900" b="1" dirty="0">
                <a:solidFill>
                  <a:schemeClr val="accent6">
                    <a:lumMod val="65000"/>
                  </a:schemeClr>
                </a:solidFill>
              </a:rPr>
              <a:t># </a:t>
            </a:r>
            <a:r>
              <a:rPr lang="zh-TW" altLang="en-US" sz="900" b="1" dirty="0">
                <a:solidFill>
                  <a:schemeClr val="accent6">
                    <a:lumMod val="65000"/>
                  </a:schemeClr>
                </a:solidFill>
              </a:rPr>
              <a:t>定義</a:t>
            </a:r>
            <a:r>
              <a:rPr lang="en-US" altLang="zh-TW" sz="900" b="1" dirty="0" err="1">
                <a:solidFill>
                  <a:schemeClr val="accent6">
                    <a:lumMod val="65000"/>
                  </a:schemeClr>
                </a:solidFill>
              </a:rPr>
              <a:t>displayStudent</a:t>
            </a:r>
            <a:r>
              <a:rPr lang="en-US" altLang="zh-TW" sz="900" b="1" dirty="0">
                <a:solidFill>
                  <a:schemeClr val="accent6">
                    <a:lumMod val="65000"/>
                  </a:schemeClr>
                </a:solidFill>
              </a:rPr>
              <a:t>()</a:t>
            </a:r>
            <a:r>
              <a:rPr lang="zh-TW" altLang="en-US" sz="900" b="1" dirty="0">
                <a:solidFill>
                  <a:schemeClr val="accent6">
                    <a:lumMod val="65000"/>
                  </a:schemeClr>
                </a:solidFill>
              </a:rPr>
              <a:t>方法</a:t>
            </a:r>
          </a:p>
          <a:p>
            <a:pPr marL="0" indent="0" algn="just"/>
            <a:r>
              <a:rPr lang="zh-TW" altLang="en-US" sz="1300" dirty="0">
                <a:solidFill>
                  <a:schemeClr val="bg1">
                    <a:lumMod val="10000"/>
                  </a:schemeClr>
                </a:solidFill>
              </a:rPr>
              <a:t>    </a:t>
            </a:r>
            <a:r>
              <a:rPr lang="it-IT" altLang="zh-TW" sz="1300" dirty="0">
                <a:solidFill>
                  <a:schemeClr val="bg1">
                    <a:lumMod val="10000"/>
                  </a:schemeClr>
                </a:solidFill>
              </a:rPr>
              <a:t>def displayStudent(self):</a:t>
            </a:r>
          </a:p>
          <a:p>
            <a:pPr marL="0" indent="0" algn="just"/>
            <a:r>
              <a:rPr lang="it-IT" altLang="zh-TW" sz="1300" dirty="0">
                <a:solidFill>
                  <a:schemeClr val="bg1">
                    <a:lumMod val="10000"/>
                  </a:schemeClr>
                </a:solidFill>
              </a:rPr>
              <a:t>        print("</a:t>
            </a:r>
            <a:r>
              <a:rPr lang="zh-TW" altLang="en-US" sz="1300" dirty="0">
                <a:solidFill>
                  <a:schemeClr val="bg1">
                    <a:lumMod val="10000"/>
                  </a:schemeClr>
                </a:solidFill>
              </a:rPr>
              <a:t>姓名 </a:t>
            </a:r>
            <a:r>
              <a:rPr lang="en-US" altLang="zh-TW" sz="1300" dirty="0">
                <a:solidFill>
                  <a:schemeClr val="bg1">
                    <a:lumMod val="10000"/>
                  </a:schemeClr>
                </a:solidFill>
              </a:rPr>
              <a:t>= " + </a:t>
            </a:r>
            <a:r>
              <a:rPr lang="it-IT" altLang="zh-TW" sz="1300" dirty="0">
                <a:solidFill>
                  <a:schemeClr val="bg1">
                    <a:lumMod val="10000"/>
                  </a:schemeClr>
                </a:solidFill>
              </a:rPr>
              <a:t>self.name)</a:t>
            </a:r>
          </a:p>
          <a:p>
            <a:pPr marL="0" indent="0" algn="just"/>
            <a:r>
              <a:rPr lang="it-IT" altLang="zh-TW" sz="1300" dirty="0">
                <a:solidFill>
                  <a:schemeClr val="bg1">
                    <a:lumMod val="10000"/>
                  </a:schemeClr>
                </a:solidFill>
              </a:rPr>
              <a:t>        print("</a:t>
            </a:r>
            <a:r>
              <a:rPr lang="zh-TW" altLang="en-US" sz="1300" dirty="0">
                <a:solidFill>
                  <a:schemeClr val="bg1">
                    <a:lumMod val="10000"/>
                  </a:schemeClr>
                </a:solidFill>
              </a:rPr>
              <a:t>成績 </a:t>
            </a:r>
            <a:r>
              <a:rPr lang="en-US" altLang="zh-TW" sz="1300" dirty="0">
                <a:solidFill>
                  <a:schemeClr val="bg1">
                    <a:lumMod val="10000"/>
                  </a:schemeClr>
                </a:solidFill>
              </a:rPr>
              <a:t>= " + </a:t>
            </a:r>
            <a:r>
              <a:rPr lang="it-IT" altLang="zh-TW" sz="1300" dirty="0">
                <a:solidFill>
                  <a:schemeClr val="bg1">
                    <a:lumMod val="10000"/>
                  </a:schemeClr>
                </a:solidFill>
              </a:rPr>
              <a:t>str(self.grade))</a:t>
            </a:r>
          </a:p>
          <a:p>
            <a:pPr marL="0" indent="0" algn="just"/>
            <a:endParaRPr lang="it-IT" altLang="zh-TW" sz="1300" dirty="0">
              <a:solidFill>
                <a:schemeClr val="bg1">
                  <a:lumMod val="10000"/>
                </a:schemeClr>
              </a:solidFill>
            </a:endParaRPr>
          </a:p>
          <a:p>
            <a:pPr marL="0" indent="0" algn="just"/>
            <a:r>
              <a:rPr lang="en-US" altLang="zh-TW" sz="1300" dirty="0">
                <a:solidFill>
                  <a:schemeClr val="bg1">
                    <a:lumMod val="10000"/>
                  </a:schemeClr>
                </a:solidFill>
              </a:rPr>
              <a:t> def __</a:t>
            </a:r>
            <a:r>
              <a:rPr lang="en-US" altLang="zh-TW" sz="1300" dirty="0" err="1">
                <a:solidFill>
                  <a:schemeClr val="bg1">
                    <a:lumMod val="10000"/>
                  </a:schemeClr>
                </a:solidFill>
              </a:rPr>
              <a:t>getGrade</a:t>
            </a:r>
            <a:r>
              <a:rPr lang="en-US" altLang="zh-TW" sz="1300" dirty="0">
                <a:solidFill>
                  <a:schemeClr val="bg1">
                    <a:lumMod val="10000"/>
                  </a:schemeClr>
                </a:solidFill>
              </a:rPr>
              <a:t>(self):</a:t>
            </a:r>
          </a:p>
          <a:p>
            <a:pPr marL="0" indent="0" algn="just"/>
            <a:r>
              <a:rPr lang="en-US" altLang="zh-TW" sz="1300" dirty="0">
                <a:solidFill>
                  <a:schemeClr val="bg1">
                    <a:lumMod val="10000"/>
                  </a:schemeClr>
                </a:solidFill>
              </a:rPr>
              <a:t>        return </a:t>
            </a:r>
            <a:r>
              <a:rPr lang="en-US" altLang="zh-TW" sz="1300" dirty="0" err="1">
                <a:solidFill>
                  <a:schemeClr val="bg1">
                    <a:lumMod val="10000"/>
                  </a:schemeClr>
                </a:solidFill>
              </a:rPr>
              <a:t>self.__grade</a:t>
            </a:r>
            <a:endParaRPr lang="it-IT" altLang="zh-TW" sz="1300" dirty="0">
              <a:solidFill>
                <a:schemeClr val="bg1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21442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p65"/>
          <p:cNvSpPr txBox="1">
            <a:spLocks noGrp="1"/>
          </p:cNvSpPr>
          <p:nvPr>
            <p:ph type="title"/>
          </p:nvPr>
        </p:nvSpPr>
        <p:spPr>
          <a:xfrm>
            <a:off x="720000" y="36855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solidFill>
                  <a:schemeClr val="dk1"/>
                </a:solidFill>
              </a:rPr>
              <a:t>使用類別建立物件</a:t>
            </a:r>
            <a:endParaRPr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43F63C68-50E5-B72C-CB2B-6FE983535DBF}"/>
              </a:ext>
            </a:extLst>
          </p:cNvPr>
          <p:cNvSpPr txBox="1"/>
          <p:nvPr/>
        </p:nvSpPr>
        <p:spPr>
          <a:xfrm>
            <a:off x="8752114" y="4835717"/>
            <a:ext cx="3918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28</a:t>
            </a:r>
            <a:endParaRPr lang="zh-TW" altLang="en-US" dirty="0"/>
          </a:p>
        </p:txBody>
      </p:sp>
      <p:sp>
        <p:nvSpPr>
          <p:cNvPr id="10" name="Google Shape;847;p65">
            <a:extLst>
              <a:ext uri="{FF2B5EF4-FFF2-40B4-BE49-F238E27FC236}">
                <a16:creationId xmlns:a16="http://schemas.microsoft.com/office/drawing/2014/main" id="{2290BA62-E3FA-C10F-4660-4FB17829EF69}"/>
              </a:ext>
            </a:extLst>
          </p:cNvPr>
          <p:cNvSpPr txBox="1">
            <a:spLocks/>
          </p:cNvSpPr>
          <p:nvPr/>
        </p:nvSpPr>
        <p:spPr>
          <a:xfrm>
            <a:off x="3091202" y="1668841"/>
            <a:ext cx="2961595" cy="221342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r>
              <a:rPr lang="en-US" altLang="zh-TW" sz="900" b="1" dirty="0">
                <a:solidFill>
                  <a:schemeClr val="accent6">
                    <a:lumMod val="65000"/>
                  </a:schemeClr>
                </a:solidFill>
              </a:rPr>
              <a:t>#</a:t>
            </a:r>
            <a:r>
              <a:rPr lang="zh-TW" altLang="en-US" sz="900" b="1" dirty="0">
                <a:solidFill>
                  <a:schemeClr val="accent6">
                    <a:lumMod val="65000"/>
                  </a:schemeClr>
                </a:solidFill>
              </a:rPr>
              <a:t>建立物件</a:t>
            </a:r>
            <a:endParaRPr lang="it-IT" altLang="zh-TW" sz="900" b="1" dirty="0">
              <a:solidFill>
                <a:schemeClr val="accent6">
                  <a:lumMod val="65000"/>
                </a:schemeClr>
              </a:solidFill>
            </a:endParaRPr>
          </a:p>
          <a:p>
            <a:pPr marL="0" indent="0" algn="just"/>
            <a:r>
              <a:rPr lang="it-IT" altLang="zh-TW" sz="1300" dirty="0">
                <a:solidFill>
                  <a:schemeClr val="bg1">
                    <a:lumMod val="10000"/>
                  </a:schemeClr>
                </a:solidFill>
              </a:rPr>
              <a:t>s1 = Student("</a:t>
            </a:r>
            <a:r>
              <a:rPr lang="zh-TW" altLang="en-US" sz="1300" dirty="0">
                <a:solidFill>
                  <a:schemeClr val="bg1">
                    <a:lumMod val="10000"/>
                  </a:schemeClr>
                </a:solidFill>
              </a:rPr>
              <a:t>陳會安</a:t>
            </a:r>
            <a:r>
              <a:rPr lang="en-US" altLang="zh-TW" sz="1300" dirty="0">
                <a:solidFill>
                  <a:schemeClr val="bg1">
                    <a:lumMod val="10000"/>
                  </a:schemeClr>
                </a:solidFill>
              </a:rPr>
              <a:t>", 85)</a:t>
            </a:r>
          </a:p>
          <a:p>
            <a:pPr marL="0" indent="0" algn="just"/>
            <a:endParaRPr lang="en-US" altLang="zh-TW" sz="1300" dirty="0">
              <a:solidFill>
                <a:schemeClr val="bg1">
                  <a:lumMod val="10000"/>
                </a:schemeClr>
              </a:solidFill>
            </a:endParaRPr>
          </a:p>
          <a:p>
            <a:pPr marL="0" indent="0" algn="just"/>
            <a:r>
              <a:rPr lang="en-US" altLang="zh-TW" sz="900" b="1" dirty="0">
                <a:solidFill>
                  <a:schemeClr val="accent6">
                    <a:lumMod val="65000"/>
                  </a:schemeClr>
                </a:solidFill>
              </a:rPr>
              <a:t>#</a:t>
            </a:r>
            <a:r>
              <a:rPr lang="zh-TW" altLang="en-US" sz="900" b="1" dirty="0">
                <a:solidFill>
                  <a:schemeClr val="accent6">
                    <a:lumMod val="65000"/>
                  </a:schemeClr>
                </a:solidFill>
              </a:rPr>
              <a:t>使用「</a:t>
            </a:r>
            <a:r>
              <a:rPr lang="en-US" altLang="zh-TW" sz="900" b="1" dirty="0">
                <a:solidFill>
                  <a:schemeClr val="accent6">
                    <a:lumMod val="65000"/>
                  </a:schemeClr>
                </a:solidFill>
              </a:rPr>
              <a:t>.</a:t>
            </a:r>
            <a:r>
              <a:rPr lang="zh-TW" altLang="en-US" sz="900" b="1" dirty="0">
                <a:solidFill>
                  <a:schemeClr val="accent6">
                    <a:lumMod val="65000"/>
                  </a:schemeClr>
                </a:solidFill>
              </a:rPr>
              <a:t>」運算子呼叫物件方法</a:t>
            </a:r>
            <a:endParaRPr lang="en-US" altLang="zh-TW" sz="900" b="1" dirty="0">
              <a:solidFill>
                <a:schemeClr val="accent6">
                  <a:lumMod val="65000"/>
                </a:schemeClr>
              </a:solidFill>
            </a:endParaRPr>
          </a:p>
          <a:p>
            <a:pPr marL="0" indent="0" algn="just"/>
            <a:r>
              <a:rPr lang="it-IT" altLang="zh-TW" sz="1300" dirty="0">
                <a:solidFill>
                  <a:schemeClr val="bg1">
                    <a:lumMod val="10000"/>
                  </a:schemeClr>
                </a:solidFill>
              </a:rPr>
              <a:t>s1</a:t>
            </a:r>
            <a:r>
              <a:rPr lang="it-IT" altLang="zh-TW" sz="1300" dirty="0">
                <a:solidFill>
                  <a:srgbClr val="FF0000"/>
                </a:solidFill>
              </a:rPr>
              <a:t>.</a:t>
            </a:r>
            <a:r>
              <a:rPr lang="it-IT" altLang="zh-TW" sz="1300" dirty="0">
                <a:solidFill>
                  <a:schemeClr val="bg1">
                    <a:lumMod val="10000"/>
                  </a:schemeClr>
                </a:solidFill>
              </a:rPr>
              <a:t>displayStudent()</a:t>
            </a:r>
            <a:endParaRPr lang="zh-TW" altLang="en-US" sz="1300" dirty="0">
              <a:solidFill>
                <a:schemeClr val="bg1">
                  <a:lumMod val="10000"/>
                </a:schemeClr>
              </a:solidFill>
            </a:endParaRPr>
          </a:p>
          <a:p>
            <a:pPr marL="0" indent="0" algn="just"/>
            <a:r>
              <a:rPr lang="it-IT" altLang="zh-TW" sz="1300" dirty="0">
                <a:solidFill>
                  <a:schemeClr val="bg1">
                    <a:lumMod val="10000"/>
                  </a:schemeClr>
                </a:solidFill>
              </a:rPr>
              <a:t>print("s1</a:t>
            </a:r>
            <a:r>
              <a:rPr lang="it-IT" altLang="zh-TW" sz="1300" dirty="0">
                <a:solidFill>
                  <a:srgbClr val="FF0000"/>
                </a:solidFill>
              </a:rPr>
              <a:t>.</a:t>
            </a:r>
            <a:r>
              <a:rPr lang="it-IT" altLang="zh-TW" sz="1300" dirty="0">
                <a:solidFill>
                  <a:schemeClr val="bg1">
                    <a:lumMod val="10000"/>
                  </a:schemeClr>
                </a:solidFill>
              </a:rPr>
              <a:t>whoami() = " + s1</a:t>
            </a:r>
            <a:r>
              <a:rPr lang="it-IT" altLang="zh-TW" sz="1300" dirty="0">
                <a:solidFill>
                  <a:srgbClr val="FF0000"/>
                </a:solidFill>
              </a:rPr>
              <a:t>.</a:t>
            </a:r>
            <a:r>
              <a:rPr lang="it-IT" altLang="zh-TW" sz="1300" dirty="0">
                <a:solidFill>
                  <a:schemeClr val="bg1">
                    <a:lumMod val="10000"/>
                  </a:schemeClr>
                </a:solidFill>
              </a:rPr>
              <a:t>whoami())</a:t>
            </a:r>
          </a:p>
          <a:p>
            <a:pPr marL="0" indent="0" algn="just"/>
            <a:endParaRPr lang="it-IT" altLang="zh-TW" sz="1300" dirty="0">
              <a:solidFill>
                <a:schemeClr val="bg1">
                  <a:lumMod val="10000"/>
                </a:schemeClr>
              </a:solidFill>
            </a:endParaRPr>
          </a:p>
          <a:p>
            <a:pPr marL="0" indent="0" algn="just"/>
            <a:r>
              <a:rPr lang="it-IT" altLang="zh-TW" sz="900" b="1" dirty="0">
                <a:solidFill>
                  <a:schemeClr val="accent6">
                    <a:lumMod val="65000"/>
                  </a:schemeClr>
                </a:solidFill>
              </a:rPr>
              <a:t># </a:t>
            </a:r>
            <a:r>
              <a:rPr lang="zh-TW" altLang="en-US" sz="900" b="1" dirty="0">
                <a:solidFill>
                  <a:schemeClr val="accent6">
                    <a:lumMod val="65000"/>
                  </a:schemeClr>
                </a:solidFill>
              </a:rPr>
              <a:t>存取資料欄位</a:t>
            </a:r>
          </a:p>
          <a:p>
            <a:pPr marL="0" indent="0" algn="just"/>
            <a:r>
              <a:rPr lang="it-IT" altLang="zh-TW" sz="1300" dirty="0">
                <a:solidFill>
                  <a:schemeClr val="bg1">
                    <a:lumMod val="10000"/>
                  </a:schemeClr>
                </a:solidFill>
              </a:rPr>
              <a:t>print("s1</a:t>
            </a:r>
            <a:r>
              <a:rPr lang="it-IT" altLang="zh-TW" sz="1300" dirty="0">
                <a:solidFill>
                  <a:srgbClr val="FF0000"/>
                </a:solidFill>
              </a:rPr>
              <a:t>.</a:t>
            </a:r>
            <a:r>
              <a:rPr lang="it-IT" altLang="zh-TW" sz="1300" dirty="0">
                <a:solidFill>
                  <a:schemeClr val="bg1">
                    <a:lumMod val="10000"/>
                  </a:schemeClr>
                </a:solidFill>
              </a:rPr>
              <a:t>name = " + s1</a:t>
            </a:r>
            <a:r>
              <a:rPr lang="it-IT" altLang="zh-TW" sz="1300" dirty="0">
                <a:solidFill>
                  <a:srgbClr val="FF0000"/>
                </a:solidFill>
              </a:rPr>
              <a:t>.</a:t>
            </a:r>
            <a:r>
              <a:rPr lang="it-IT" altLang="zh-TW" sz="1300" dirty="0">
                <a:solidFill>
                  <a:schemeClr val="bg1">
                    <a:lumMod val="10000"/>
                  </a:schemeClr>
                </a:solidFill>
              </a:rPr>
              <a:t>name)</a:t>
            </a:r>
          </a:p>
          <a:p>
            <a:pPr marL="0" indent="0" algn="just"/>
            <a:r>
              <a:rPr lang="it-IT" altLang="zh-TW" sz="1300" dirty="0">
                <a:solidFill>
                  <a:schemeClr val="bg1">
                    <a:lumMod val="10000"/>
                  </a:schemeClr>
                </a:solidFill>
              </a:rPr>
              <a:t>print("s1</a:t>
            </a:r>
            <a:r>
              <a:rPr lang="it-IT" altLang="zh-TW" sz="1300" dirty="0">
                <a:solidFill>
                  <a:srgbClr val="FF0000"/>
                </a:solidFill>
              </a:rPr>
              <a:t>.</a:t>
            </a:r>
            <a:r>
              <a:rPr lang="it-IT" altLang="zh-TW" sz="1300" dirty="0">
                <a:solidFill>
                  <a:schemeClr val="bg1">
                    <a:lumMod val="10000"/>
                  </a:schemeClr>
                </a:solidFill>
              </a:rPr>
              <a:t>grade</a:t>
            </a:r>
            <a:r>
              <a:rPr lang="zh-TW" altLang="en-US" sz="1300" dirty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it-IT" altLang="zh-TW" sz="1300" dirty="0">
                <a:solidFill>
                  <a:schemeClr val="bg1">
                    <a:lumMod val="10000"/>
                  </a:schemeClr>
                </a:solidFill>
              </a:rPr>
              <a:t>= " + str(s1</a:t>
            </a:r>
            <a:r>
              <a:rPr lang="it-IT" altLang="zh-TW" sz="1300" dirty="0">
                <a:solidFill>
                  <a:srgbClr val="FF0000"/>
                </a:solidFill>
              </a:rPr>
              <a:t>.</a:t>
            </a:r>
            <a:r>
              <a:rPr lang="it-IT" altLang="zh-TW" sz="1300" dirty="0">
                <a:solidFill>
                  <a:schemeClr val="bg1">
                    <a:lumMod val="10000"/>
                  </a:schemeClr>
                </a:solidFill>
              </a:rPr>
              <a:t>grade))</a:t>
            </a:r>
          </a:p>
        </p:txBody>
      </p:sp>
    </p:spTree>
    <p:extLst>
      <p:ext uri="{BB962C8B-B14F-4D97-AF65-F5344CB8AC3E}">
        <p14:creationId xmlns:p14="http://schemas.microsoft.com/office/powerpoint/2010/main" val="36784830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p65"/>
          <p:cNvSpPr txBox="1">
            <a:spLocks noGrp="1"/>
          </p:cNvSpPr>
          <p:nvPr>
            <p:ph type="title"/>
          </p:nvPr>
        </p:nvSpPr>
        <p:spPr>
          <a:xfrm>
            <a:off x="720000" y="36855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solidFill>
                  <a:schemeClr val="dk1"/>
                </a:solidFill>
              </a:rPr>
              <a:t>隱藏資料欄位</a:t>
            </a:r>
            <a:endParaRPr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43F63C68-50E5-B72C-CB2B-6FE983535DBF}"/>
              </a:ext>
            </a:extLst>
          </p:cNvPr>
          <p:cNvSpPr txBox="1"/>
          <p:nvPr/>
        </p:nvSpPr>
        <p:spPr>
          <a:xfrm>
            <a:off x="8752114" y="4835717"/>
            <a:ext cx="3918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29</a:t>
            </a:r>
            <a:endParaRPr lang="zh-TW" altLang="en-US" dirty="0"/>
          </a:p>
        </p:txBody>
      </p:sp>
      <p:sp>
        <p:nvSpPr>
          <p:cNvPr id="10" name="Google Shape;847;p65">
            <a:extLst>
              <a:ext uri="{FF2B5EF4-FFF2-40B4-BE49-F238E27FC236}">
                <a16:creationId xmlns:a16="http://schemas.microsoft.com/office/drawing/2014/main" id="{2290BA62-E3FA-C10F-4660-4FB17829EF69}"/>
              </a:ext>
            </a:extLst>
          </p:cNvPr>
          <p:cNvSpPr txBox="1">
            <a:spLocks/>
          </p:cNvSpPr>
          <p:nvPr/>
        </p:nvSpPr>
        <p:spPr>
          <a:xfrm>
            <a:off x="1611539" y="1374926"/>
            <a:ext cx="5920921" cy="280791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r>
              <a:rPr lang="it-IT" altLang="zh-TW" sz="1300" dirty="0">
                <a:solidFill>
                  <a:schemeClr val="bg1">
                    <a:lumMod val="10000"/>
                  </a:schemeClr>
                </a:solidFill>
              </a:rPr>
              <a:t>class Student:</a:t>
            </a:r>
          </a:p>
          <a:p>
            <a:pPr marL="0" indent="0" algn="just"/>
            <a:r>
              <a:rPr lang="it-IT" altLang="zh-TW" sz="1300" dirty="0">
                <a:solidFill>
                  <a:schemeClr val="bg1">
                    <a:lumMod val="10000"/>
                  </a:schemeClr>
                </a:solidFill>
              </a:rPr>
              <a:t>    </a:t>
            </a:r>
            <a:r>
              <a:rPr lang="it-IT" altLang="zh-TW" sz="900" b="1" dirty="0">
                <a:solidFill>
                  <a:schemeClr val="accent6">
                    <a:lumMod val="65000"/>
                  </a:schemeClr>
                </a:solidFill>
              </a:rPr>
              <a:t># </a:t>
            </a:r>
            <a:r>
              <a:rPr lang="zh-TW" altLang="en-US" sz="900" b="1" dirty="0">
                <a:solidFill>
                  <a:schemeClr val="accent6">
                    <a:lumMod val="65000"/>
                  </a:schemeClr>
                </a:solidFill>
              </a:rPr>
              <a:t>建構子</a:t>
            </a:r>
          </a:p>
          <a:p>
            <a:pPr marL="0" indent="0" algn="just"/>
            <a:r>
              <a:rPr lang="zh-TW" altLang="en-US" sz="1300" dirty="0">
                <a:solidFill>
                  <a:schemeClr val="bg1">
                    <a:lumMod val="10000"/>
                  </a:schemeClr>
                </a:solidFill>
              </a:rPr>
              <a:t>    </a:t>
            </a:r>
            <a:r>
              <a:rPr lang="it-IT" altLang="zh-TW" sz="1300" dirty="0">
                <a:solidFill>
                  <a:schemeClr val="bg1">
                    <a:lumMod val="10000"/>
                  </a:schemeClr>
                </a:solidFill>
              </a:rPr>
              <a:t>def </a:t>
            </a:r>
            <a:r>
              <a:rPr lang="it-IT" altLang="zh-TW" sz="1300" dirty="0">
                <a:solidFill>
                  <a:srgbClr val="FF0000"/>
                </a:solidFill>
              </a:rPr>
              <a:t>__init__</a:t>
            </a:r>
            <a:r>
              <a:rPr lang="it-IT" altLang="zh-TW" sz="1300" dirty="0">
                <a:solidFill>
                  <a:schemeClr val="bg1">
                    <a:lumMod val="10000"/>
                  </a:schemeClr>
                </a:solidFill>
              </a:rPr>
              <a:t>(self, name, grade):</a:t>
            </a:r>
          </a:p>
          <a:p>
            <a:pPr marL="0" indent="0" algn="just"/>
            <a:r>
              <a:rPr lang="it-IT" altLang="zh-TW" sz="1300" dirty="0">
                <a:solidFill>
                  <a:schemeClr val="bg1">
                    <a:lumMod val="10000"/>
                  </a:schemeClr>
                </a:solidFill>
              </a:rPr>
              <a:t>        self.name = name</a:t>
            </a:r>
          </a:p>
          <a:p>
            <a:pPr marL="0" indent="0" algn="just"/>
            <a:r>
              <a:rPr lang="it-IT" altLang="zh-TW" sz="1300" dirty="0">
                <a:solidFill>
                  <a:schemeClr val="bg1">
                    <a:lumMod val="10000"/>
                  </a:schemeClr>
                </a:solidFill>
              </a:rPr>
              <a:t>        self.</a:t>
            </a:r>
            <a:r>
              <a:rPr lang="it-IT" altLang="zh-TW" sz="1300" dirty="0">
                <a:solidFill>
                  <a:srgbClr val="FF0000"/>
                </a:solidFill>
              </a:rPr>
              <a:t>__</a:t>
            </a:r>
            <a:r>
              <a:rPr lang="it-IT" altLang="zh-TW" sz="1300" dirty="0">
                <a:solidFill>
                  <a:schemeClr val="bg1">
                    <a:lumMod val="10000"/>
                  </a:schemeClr>
                </a:solidFill>
              </a:rPr>
              <a:t>grade = grade</a:t>
            </a:r>
            <a:r>
              <a:rPr lang="zh-TW" altLang="en-US" sz="1300" dirty="0">
                <a:solidFill>
                  <a:schemeClr val="bg1">
                    <a:lumMod val="10000"/>
                  </a:schemeClr>
                </a:solidFill>
              </a:rPr>
              <a:t>                                     </a:t>
            </a:r>
            <a:r>
              <a:rPr lang="en-US" altLang="zh-TW" sz="900" b="1" dirty="0">
                <a:solidFill>
                  <a:schemeClr val="accent6">
                    <a:lumMod val="65000"/>
                  </a:schemeClr>
                </a:solidFill>
              </a:rPr>
              <a:t>#</a:t>
            </a:r>
            <a:r>
              <a:rPr lang="zh-TW" altLang="en-US" sz="900" b="1" dirty="0">
                <a:solidFill>
                  <a:schemeClr val="accent6">
                    <a:lumMod val="65000"/>
                  </a:schemeClr>
                </a:solidFill>
              </a:rPr>
              <a:t>使用</a:t>
            </a:r>
            <a:r>
              <a:rPr lang="en-US" altLang="zh-TW" sz="900" b="1" dirty="0">
                <a:solidFill>
                  <a:schemeClr val="accent6">
                    <a:lumMod val="65000"/>
                  </a:schemeClr>
                </a:solidFill>
              </a:rPr>
              <a:t>2</a:t>
            </a:r>
            <a:r>
              <a:rPr lang="zh-TW" altLang="en-US" sz="900" b="1" dirty="0">
                <a:solidFill>
                  <a:schemeClr val="accent6">
                    <a:lumMod val="65000"/>
                  </a:schemeClr>
                </a:solidFill>
              </a:rPr>
              <a:t>個「</a:t>
            </a:r>
            <a:r>
              <a:rPr lang="en-US" altLang="zh-TW" sz="900" b="1" dirty="0">
                <a:solidFill>
                  <a:schemeClr val="accent6">
                    <a:lumMod val="65000"/>
                  </a:schemeClr>
                </a:solidFill>
              </a:rPr>
              <a:t>_</a:t>
            </a:r>
            <a:r>
              <a:rPr lang="zh-TW" altLang="en-US" sz="900" b="1" dirty="0">
                <a:solidFill>
                  <a:schemeClr val="accent6">
                    <a:lumMod val="65000"/>
                  </a:schemeClr>
                </a:solidFill>
              </a:rPr>
              <a:t>」開頭就表示私有資料欄位和方法</a:t>
            </a:r>
            <a:endParaRPr lang="it-IT" altLang="zh-TW" sz="900" b="1" dirty="0">
              <a:solidFill>
                <a:schemeClr val="accent6">
                  <a:lumMod val="65000"/>
                </a:schemeClr>
              </a:solidFill>
            </a:endParaRPr>
          </a:p>
          <a:p>
            <a:pPr marL="0" indent="0" algn="just"/>
            <a:endParaRPr lang="it-IT" altLang="zh-TW" sz="1300" dirty="0">
              <a:solidFill>
                <a:schemeClr val="bg1">
                  <a:lumMod val="10000"/>
                </a:schemeClr>
              </a:solidFill>
            </a:endParaRPr>
          </a:p>
          <a:p>
            <a:pPr marL="0" indent="0" algn="just"/>
            <a:r>
              <a:rPr lang="it-IT" altLang="zh-TW" sz="1300" dirty="0">
                <a:solidFill>
                  <a:schemeClr val="bg1">
                    <a:lumMod val="10000"/>
                  </a:schemeClr>
                </a:solidFill>
              </a:rPr>
              <a:t>    </a:t>
            </a:r>
            <a:r>
              <a:rPr lang="it-IT" altLang="zh-TW" sz="900" b="1" dirty="0">
                <a:solidFill>
                  <a:schemeClr val="accent6">
                    <a:lumMod val="65000"/>
                  </a:schemeClr>
                </a:solidFill>
              </a:rPr>
              <a:t># </a:t>
            </a:r>
            <a:r>
              <a:rPr lang="zh-TW" altLang="en-US" sz="900" b="1" dirty="0">
                <a:solidFill>
                  <a:schemeClr val="accent6">
                    <a:lumMod val="65000"/>
                  </a:schemeClr>
                </a:solidFill>
              </a:rPr>
              <a:t>建立只有在類別中呼叫的私有方法</a:t>
            </a:r>
            <a:r>
              <a:rPr lang="it-IT" altLang="zh-TW" sz="1300" dirty="0">
                <a:solidFill>
                  <a:schemeClr val="bg1">
                    <a:lumMod val="10000"/>
                  </a:schemeClr>
                </a:solidFill>
              </a:rPr>
              <a:t>        </a:t>
            </a:r>
          </a:p>
          <a:p>
            <a:pPr marL="0" indent="0" algn="just"/>
            <a:r>
              <a:rPr lang="it-IT" altLang="zh-TW" sz="1300" dirty="0">
                <a:solidFill>
                  <a:schemeClr val="bg1">
                    <a:lumMod val="10000"/>
                  </a:schemeClr>
                </a:solidFill>
              </a:rPr>
              <a:t>    def </a:t>
            </a:r>
            <a:r>
              <a:rPr lang="it-IT" altLang="zh-TW" sz="1300" dirty="0">
                <a:solidFill>
                  <a:srgbClr val="FF0000"/>
                </a:solidFill>
              </a:rPr>
              <a:t>__</a:t>
            </a:r>
            <a:r>
              <a:rPr lang="it-IT" altLang="zh-TW" sz="1300" dirty="0">
                <a:solidFill>
                  <a:schemeClr val="bg1">
                    <a:lumMod val="10000"/>
                  </a:schemeClr>
                </a:solidFill>
              </a:rPr>
              <a:t>getGrade(self):</a:t>
            </a:r>
          </a:p>
          <a:p>
            <a:pPr marL="0" indent="0" algn="just"/>
            <a:r>
              <a:rPr lang="it-IT" altLang="zh-TW" sz="1300" dirty="0">
                <a:solidFill>
                  <a:schemeClr val="bg1">
                    <a:lumMod val="10000"/>
                  </a:schemeClr>
                </a:solidFill>
              </a:rPr>
              <a:t>        return self.</a:t>
            </a:r>
            <a:r>
              <a:rPr lang="it-IT" altLang="zh-TW" sz="1300" dirty="0">
                <a:solidFill>
                  <a:srgbClr val="FF0000"/>
                </a:solidFill>
              </a:rPr>
              <a:t>__</a:t>
            </a:r>
            <a:r>
              <a:rPr lang="it-IT" altLang="zh-TW" sz="1300" dirty="0">
                <a:solidFill>
                  <a:schemeClr val="bg1">
                    <a:lumMod val="10000"/>
                  </a:schemeClr>
                </a:solidFill>
              </a:rPr>
              <a:t>grade</a:t>
            </a:r>
          </a:p>
          <a:p>
            <a:pPr marL="0" indent="0" algn="just"/>
            <a:endParaRPr lang="it-IT" altLang="zh-TW" sz="1300" dirty="0">
              <a:solidFill>
                <a:schemeClr val="bg1">
                  <a:lumMod val="10000"/>
                </a:schemeClr>
              </a:solidFill>
            </a:endParaRPr>
          </a:p>
          <a:p>
            <a:pPr marL="0" indent="0" algn="just"/>
            <a:r>
              <a:rPr lang="zh-TW" altLang="en-US" sz="1300" dirty="0">
                <a:solidFill>
                  <a:schemeClr val="bg1">
                    <a:lumMod val="10000"/>
                  </a:schemeClr>
                </a:solidFill>
              </a:rPr>
              <a:t>   </a:t>
            </a:r>
            <a:r>
              <a:rPr lang="it-IT" altLang="zh-TW" sz="1300" dirty="0">
                <a:solidFill>
                  <a:schemeClr val="bg1">
                    <a:lumMod val="10000"/>
                  </a:schemeClr>
                </a:solidFill>
              </a:rPr>
              <a:t> print(“</a:t>
            </a:r>
            <a:r>
              <a:rPr lang="zh-TW" altLang="en-US" sz="1300" dirty="0">
                <a:solidFill>
                  <a:schemeClr val="bg1">
                    <a:lumMod val="10000"/>
                  </a:schemeClr>
                </a:solidFill>
              </a:rPr>
              <a:t>成績 </a:t>
            </a:r>
            <a:r>
              <a:rPr lang="it-IT" altLang="zh-TW" sz="1300" dirty="0">
                <a:solidFill>
                  <a:schemeClr val="bg1">
                    <a:lumMod val="10000"/>
                  </a:schemeClr>
                </a:solidFill>
              </a:rPr>
              <a:t>= " + str(self.</a:t>
            </a:r>
            <a:r>
              <a:rPr lang="it-IT" altLang="zh-TW" sz="1300" dirty="0">
                <a:solidFill>
                  <a:srgbClr val="FF0000"/>
                </a:solidFill>
              </a:rPr>
              <a:t>__</a:t>
            </a:r>
            <a:r>
              <a:rPr lang="it-IT" altLang="zh-TW" sz="1300" dirty="0">
                <a:solidFill>
                  <a:schemeClr val="bg1">
                    <a:lumMod val="10000"/>
                  </a:schemeClr>
                </a:solidFill>
              </a:rPr>
              <a:t>getGrade()))</a:t>
            </a:r>
          </a:p>
        </p:txBody>
      </p:sp>
    </p:spTree>
    <p:extLst>
      <p:ext uri="{BB962C8B-B14F-4D97-AF65-F5344CB8AC3E}">
        <p14:creationId xmlns:p14="http://schemas.microsoft.com/office/powerpoint/2010/main" val="4176014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p6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solidFill>
                  <a:schemeClr val="dk1"/>
                </a:solidFill>
              </a:rPr>
              <a:t>使用</a:t>
            </a:r>
            <a:r>
              <a:rPr lang="en-US" altLang="zh-TW" dirty="0">
                <a:solidFill>
                  <a:schemeClr val="dk1"/>
                </a:solidFill>
              </a:rPr>
              <a:t>Python</a:t>
            </a:r>
            <a:r>
              <a:rPr lang="zh-TW" altLang="en-US" dirty="0">
                <a:solidFill>
                  <a:schemeClr val="dk1"/>
                </a:solidFill>
              </a:rPr>
              <a:t>變數</a:t>
            </a:r>
            <a:endParaRPr dirty="0"/>
          </a:p>
        </p:txBody>
      </p:sp>
      <p:sp>
        <p:nvSpPr>
          <p:cNvPr id="847" name="Google Shape;847;p65"/>
          <p:cNvSpPr txBox="1">
            <a:spLocks noGrp="1"/>
          </p:cNvSpPr>
          <p:nvPr>
            <p:ph type="subTitle" idx="1"/>
          </p:nvPr>
        </p:nvSpPr>
        <p:spPr>
          <a:xfrm>
            <a:off x="1309913" y="2288704"/>
            <a:ext cx="1367971" cy="843673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/>
              <a:t>grade = 76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/>
              <a:t>height = 175.5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/>
              <a:t>weight = 75.5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43F63C68-50E5-B72C-CB2B-6FE983535DBF}"/>
              </a:ext>
            </a:extLst>
          </p:cNvPr>
          <p:cNvSpPr txBox="1"/>
          <p:nvPr/>
        </p:nvSpPr>
        <p:spPr>
          <a:xfrm>
            <a:off x="8752114" y="4835717"/>
            <a:ext cx="3918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03</a:t>
            </a:r>
            <a:endParaRPr lang="zh-TW" altLang="en-US" dirty="0"/>
          </a:p>
        </p:txBody>
      </p:sp>
      <p:sp>
        <p:nvSpPr>
          <p:cNvPr id="4" name="Google Shape;847;p65">
            <a:extLst>
              <a:ext uri="{FF2B5EF4-FFF2-40B4-BE49-F238E27FC236}">
                <a16:creationId xmlns:a16="http://schemas.microsoft.com/office/drawing/2014/main" id="{B4B0BE63-E077-874F-5906-C253AC4C67ED}"/>
              </a:ext>
            </a:extLst>
          </p:cNvPr>
          <p:cNvSpPr txBox="1">
            <a:spLocks/>
          </p:cNvSpPr>
          <p:nvPr/>
        </p:nvSpPr>
        <p:spPr>
          <a:xfrm>
            <a:off x="3156040" y="2181306"/>
            <a:ext cx="2407920" cy="105846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r>
              <a:rPr lang="en-US" altLang="zh-TW" b="1" dirty="0"/>
              <a:t># </a:t>
            </a:r>
            <a:r>
              <a:rPr lang="zh-TW" altLang="en-US" b="1" dirty="0"/>
              <a:t>方法一</a:t>
            </a:r>
          </a:p>
          <a:p>
            <a:pPr marL="0" indent="0" algn="just"/>
            <a:r>
              <a:rPr lang="en-US" altLang="zh-TW" dirty="0"/>
              <a:t>print("</a:t>
            </a:r>
            <a:r>
              <a:rPr lang="zh-TW" altLang="en-US" dirty="0"/>
              <a:t>成績 </a:t>
            </a:r>
            <a:r>
              <a:rPr lang="en-US" altLang="zh-TW" dirty="0"/>
              <a:t>= " </a:t>
            </a:r>
            <a:r>
              <a:rPr lang="en-US" altLang="zh-TW" dirty="0">
                <a:solidFill>
                  <a:srgbClr val="FF0000"/>
                </a:solidFill>
              </a:rPr>
              <a:t>+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FF0000"/>
                </a:solidFill>
              </a:rPr>
              <a:t>str(</a:t>
            </a:r>
            <a:r>
              <a:rPr lang="en-US" altLang="zh-TW" dirty="0">
                <a:solidFill>
                  <a:schemeClr val="tx1"/>
                </a:solidFill>
              </a:rPr>
              <a:t>grade</a:t>
            </a:r>
            <a:r>
              <a:rPr lang="en-US" altLang="zh-TW" dirty="0">
                <a:solidFill>
                  <a:srgbClr val="FF0000"/>
                </a:solidFill>
              </a:rPr>
              <a:t>)</a:t>
            </a:r>
            <a:r>
              <a:rPr lang="en-US" altLang="zh-TW" dirty="0"/>
              <a:t>)</a:t>
            </a:r>
          </a:p>
          <a:p>
            <a:pPr marL="0" indent="0" algn="just"/>
            <a:r>
              <a:rPr lang="en-US" altLang="zh-TW" dirty="0"/>
              <a:t>print("</a:t>
            </a:r>
            <a:r>
              <a:rPr lang="zh-TW" altLang="en-US" dirty="0"/>
              <a:t>身高 </a:t>
            </a:r>
            <a:r>
              <a:rPr lang="en-US" altLang="zh-TW" dirty="0"/>
              <a:t>= " </a:t>
            </a:r>
            <a:r>
              <a:rPr lang="en-US" altLang="zh-TW" dirty="0">
                <a:solidFill>
                  <a:srgbClr val="FF0000"/>
                </a:solidFill>
              </a:rPr>
              <a:t>+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FF0000"/>
                </a:solidFill>
              </a:rPr>
              <a:t>str(</a:t>
            </a:r>
            <a:r>
              <a:rPr lang="en-US" altLang="zh-TW" dirty="0">
                <a:solidFill>
                  <a:schemeClr val="tx1"/>
                </a:solidFill>
              </a:rPr>
              <a:t>height</a:t>
            </a:r>
            <a:r>
              <a:rPr lang="en-US" altLang="zh-TW" dirty="0">
                <a:solidFill>
                  <a:srgbClr val="FF0000"/>
                </a:solidFill>
              </a:rPr>
              <a:t>)</a:t>
            </a:r>
            <a:r>
              <a:rPr lang="en-US" altLang="zh-TW" dirty="0"/>
              <a:t>)</a:t>
            </a:r>
          </a:p>
          <a:p>
            <a:pPr marL="0" indent="0" algn="just"/>
            <a:r>
              <a:rPr lang="en-US" altLang="zh-TW" dirty="0"/>
              <a:t>print("</a:t>
            </a:r>
            <a:r>
              <a:rPr lang="zh-TW" altLang="en-US" dirty="0"/>
              <a:t>體重 </a:t>
            </a:r>
            <a:r>
              <a:rPr lang="en-US" altLang="zh-TW" dirty="0"/>
              <a:t>= " </a:t>
            </a:r>
            <a:r>
              <a:rPr lang="en-US" altLang="zh-TW" dirty="0">
                <a:solidFill>
                  <a:srgbClr val="FF0000"/>
                </a:solidFill>
              </a:rPr>
              <a:t>+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FF0000"/>
                </a:solidFill>
              </a:rPr>
              <a:t>str(</a:t>
            </a:r>
            <a:r>
              <a:rPr lang="en-US" altLang="zh-TW" dirty="0">
                <a:solidFill>
                  <a:schemeClr val="tx1"/>
                </a:solidFill>
              </a:rPr>
              <a:t>weight</a:t>
            </a:r>
            <a:r>
              <a:rPr lang="en-US" altLang="zh-TW" dirty="0">
                <a:solidFill>
                  <a:srgbClr val="FF0000"/>
                </a:solidFill>
              </a:rPr>
              <a:t>)</a:t>
            </a:r>
            <a:r>
              <a:rPr lang="en-US" altLang="zh-TW" dirty="0"/>
              <a:t>)</a:t>
            </a:r>
          </a:p>
        </p:txBody>
      </p:sp>
      <p:sp>
        <p:nvSpPr>
          <p:cNvPr id="5" name="Google Shape;847;p65">
            <a:extLst>
              <a:ext uri="{FF2B5EF4-FFF2-40B4-BE49-F238E27FC236}">
                <a16:creationId xmlns:a16="http://schemas.microsoft.com/office/drawing/2014/main" id="{8E17DFAD-457F-6876-FBD8-CC48E612B106}"/>
              </a:ext>
            </a:extLst>
          </p:cNvPr>
          <p:cNvSpPr txBox="1">
            <a:spLocks/>
          </p:cNvSpPr>
          <p:nvPr/>
        </p:nvSpPr>
        <p:spPr>
          <a:xfrm>
            <a:off x="6042115" y="2181306"/>
            <a:ext cx="2016035" cy="105846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r>
              <a:rPr lang="en-US" altLang="zh-TW" b="1" dirty="0"/>
              <a:t># </a:t>
            </a:r>
            <a:r>
              <a:rPr lang="zh-TW" altLang="en-US" b="1" dirty="0"/>
              <a:t>方法二</a:t>
            </a:r>
          </a:p>
          <a:p>
            <a:pPr marL="0" indent="0" algn="just"/>
            <a:r>
              <a:rPr lang="en-US" altLang="zh-TW" dirty="0"/>
              <a:t>print("</a:t>
            </a:r>
            <a:r>
              <a:rPr lang="zh-TW" altLang="en-US" dirty="0"/>
              <a:t>成績 </a:t>
            </a:r>
            <a:r>
              <a:rPr lang="en-US" altLang="zh-TW" dirty="0"/>
              <a:t>="</a:t>
            </a:r>
            <a:r>
              <a:rPr lang="en-US" altLang="zh-TW" dirty="0">
                <a:solidFill>
                  <a:srgbClr val="FF0000"/>
                </a:solidFill>
              </a:rPr>
              <a:t>,</a:t>
            </a:r>
            <a:r>
              <a:rPr lang="en-US" altLang="zh-TW" dirty="0"/>
              <a:t> grade)</a:t>
            </a:r>
          </a:p>
          <a:p>
            <a:pPr marL="0" indent="0" algn="just"/>
            <a:r>
              <a:rPr lang="en-US" altLang="zh-TW" dirty="0"/>
              <a:t>print("</a:t>
            </a:r>
            <a:r>
              <a:rPr lang="zh-TW" altLang="en-US" dirty="0"/>
              <a:t>身高 </a:t>
            </a:r>
            <a:r>
              <a:rPr lang="en-US" altLang="zh-TW" dirty="0"/>
              <a:t>="</a:t>
            </a:r>
            <a:r>
              <a:rPr lang="en-US" altLang="zh-TW" dirty="0">
                <a:solidFill>
                  <a:srgbClr val="FF0000"/>
                </a:solidFill>
              </a:rPr>
              <a:t>,</a:t>
            </a:r>
            <a:r>
              <a:rPr lang="en-US" altLang="zh-TW" dirty="0"/>
              <a:t> height)</a:t>
            </a:r>
          </a:p>
          <a:p>
            <a:pPr marL="0" indent="0" algn="just"/>
            <a:r>
              <a:rPr lang="en-US" altLang="zh-TW" dirty="0"/>
              <a:t>print("</a:t>
            </a:r>
            <a:r>
              <a:rPr lang="zh-TW" altLang="en-US" dirty="0"/>
              <a:t>體重 </a:t>
            </a:r>
            <a:r>
              <a:rPr lang="en-US" altLang="zh-TW" dirty="0"/>
              <a:t>="</a:t>
            </a:r>
            <a:r>
              <a:rPr lang="en-US" altLang="zh-TW" dirty="0">
                <a:solidFill>
                  <a:srgbClr val="FF0000"/>
                </a:solidFill>
              </a:rPr>
              <a:t>,</a:t>
            </a:r>
            <a:r>
              <a:rPr lang="en-US" altLang="zh-TW" dirty="0"/>
              <a:t> weight)</a:t>
            </a:r>
          </a:p>
        </p:txBody>
      </p:sp>
    </p:spTree>
    <p:extLst>
      <p:ext uri="{BB962C8B-B14F-4D97-AF65-F5344CB8AC3E}">
        <p14:creationId xmlns:p14="http://schemas.microsoft.com/office/powerpoint/2010/main" val="3246357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p6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>
                <a:solidFill>
                  <a:schemeClr val="dk1"/>
                </a:solidFill>
              </a:rPr>
              <a:t>Python</a:t>
            </a:r>
            <a:r>
              <a:rPr lang="zh-TW" altLang="en-US" dirty="0">
                <a:solidFill>
                  <a:schemeClr val="dk1"/>
                </a:solidFill>
              </a:rPr>
              <a:t>指定敘述</a:t>
            </a:r>
            <a:endParaRPr dirty="0"/>
          </a:p>
        </p:txBody>
      </p:sp>
      <p:sp>
        <p:nvSpPr>
          <p:cNvPr id="847" name="Google Shape;847;p65"/>
          <p:cNvSpPr txBox="1">
            <a:spLocks noGrp="1"/>
          </p:cNvSpPr>
          <p:nvPr>
            <p:ph type="subTitle" idx="1"/>
          </p:nvPr>
        </p:nvSpPr>
        <p:spPr>
          <a:xfrm>
            <a:off x="1049655" y="2305034"/>
            <a:ext cx="1456781" cy="830053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altLang="zh-TW" dirty="0"/>
              <a:t>score1 = 35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altLang="zh-TW" dirty="0"/>
              <a:t>score2 = 10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altLang="zh-TW" dirty="0"/>
              <a:t>score3 = 10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43F63C68-50E5-B72C-CB2B-6FE983535DBF}"/>
              </a:ext>
            </a:extLst>
          </p:cNvPr>
          <p:cNvSpPr txBox="1"/>
          <p:nvPr/>
        </p:nvSpPr>
        <p:spPr>
          <a:xfrm>
            <a:off x="8752114" y="4835717"/>
            <a:ext cx="3918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04</a:t>
            </a:r>
            <a:endParaRPr lang="zh-TW" altLang="en-US" dirty="0"/>
          </a:p>
        </p:txBody>
      </p:sp>
      <p:sp>
        <p:nvSpPr>
          <p:cNvPr id="4" name="Google Shape;847;p65">
            <a:extLst>
              <a:ext uri="{FF2B5EF4-FFF2-40B4-BE49-F238E27FC236}">
                <a16:creationId xmlns:a16="http://schemas.microsoft.com/office/drawing/2014/main" id="{B4B0BE63-E077-874F-5906-C253AC4C67ED}"/>
              </a:ext>
            </a:extLst>
          </p:cNvPr>
          <p:cNvSpPr txBox="1">
            <a:spLocks/>
          </p:cNvSpPr>
          <p:nvPr/>
        </p:nvSpPr>
        <p:spPr>
          <a:xfrm>
            <a:off x="1049654" y="3288760"/>
            <a:ext cx="1456781" cy="40821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/>
            <a:r>
              <a:rPr lang="en-US" altLang="zh-TW" dirty="0">
                <a:solidFill>
                  <a:srgbClr val="FF0000"/>
                </a:solidFill>
              </a:rPr>
              <a:t>score3 = score2</a:t>
            </a:r>
          </a:p>
        </p:txBody>
      </p:sp>
      <p:sp>
        <p:nvSpPr>
          <p:cNvPr id="3" name="Google Shape;847;p65">
            <a:extLst>
              <a:ext uri="{FF2B5EF4-FFF2-40B4-BE49-F238E27FC236}">
                <a16:creationId xmlns:a16="http://schemas.microsoft.com/office/drawing/2014/main" id="{4A7CCD49-0CF0-DD33-7AD0-9B971212C162}"/>
              </a:ext>
            </a:extLst>
          </p:cNvPr>
          <p:cNvSpPr txBox="1">
            <a:spLocks/>
          </p:cNvSpPr>
          <p:nvPr/>
        </p:nvSpPr>
        <p:spPr>
          <a:xfrm>
            <a:off x="3101158" y="1419276"/>
            <a:ext cx="2941684" cy="32769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/>
            <a:r>
              <a:rPr lang="zh-TW" altLang="en-US" b="1" dirty="0">
                <a:solidFill>
                  <a:srgbClr val="046CA0"/>
                </a:solidFill>
              </a:rPr>
              <a:t>變數 </a:t>
            </a:r>
            <a:r>
              <a:rPr lang="en-US" altLang="zh-TW" b="1" dirty="0">
                <a:solidFill>
                  <a:srgbClr val="046CA0"/>
                </a:solidFill>
              </a:rPr>
              <a:t>= </a:t>
            </a:r>
            <a:r>
              <a:rPr lang="zh-TW" altLang="en-US" b="1" dirty="0">
                <a:solidFill>
                  <a:srgbClr val="046CA0"/>
                </a:solidFill>
              </a:rPr>
              <a:t>字面值、其他變數或運算式</a:t>
            </a:r>
            <a:endParaRPr lang="en-US" altLang="zh-TW" b="1" dirty="0">
              <a:solidFill>
                <a:srgbClr val="046CA0"/>
              </a:solidFill>
            </a:endParaRPr>
          </a:p>
        </p:txBody>
      </p:sp>
      <p:sp>
        <p:nvSpPr>
          <p:cNvPr id="6" name="Google Shape;847;p65">
            <a:extLst>
              <a:ext uri="{FF2B5EF4-FFF2-40B4-BE49-F238E27FC236}">
                <a16:creationId xmlns:a16="http://schemas.microsoft.com/office/drawing/2014/main" id="{6D063FCD-91BE-7E12-916B-815F4BF82E00}"/>
              </a:ext>
            </a:extLst>
          </p:cNvPr>
          <p:cNvSpPr txBox="1">
            <a:spLocks/>
          </p:cNvSpPr>
          <p:nvPr/>
        </p:nvSpPr>
        <p:spPr>
          <a:xfrm>
            <a:off x="2834279" y="2305034"/>
            <a:ext cx="2613842" cy="91841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r>
              <a:rPr lang="en-US" altLang="zh-TW" b="1" dirty="0"/>
              <a:t># </a:t>
            </a:r>
            <a:r>
              <a:rPr lang="zh-TW" altLang="en-US" b="1" dirty="0"/>
              <a:t>多重指定敘述</a:t>
            </a:r>
          </a:p>
          <a:p>
            <a:pPr marL="0" indent="0" algn="just"/>
            <a:r>
              <a:rPr lang="it-IT" altLang="zh-TW" dirty="0">
                <a:solidFill>
                  <a:srgbClr val="FF0000"/>
                </a:solidFill>
              </a:rPr>
              <a:t>score1 = score2 = score3 = 25</a:t>
            </a:r>
          </a:p>
          <a:p>
            <a:pPr marL="0" indent="0" algn="just"/>
            <a:r>
              <a:rPr lang="it-IT" altLang="zh-TW" dirty="0"/>
              <a:t>print(score1, score2, score3)</a:t>
            </a:r>
            <a:endParaRPr lang="en-US" altLang="zh-TW" dirty="0"/>
          </a:p>
        </p:txBody>
      </p:sp>
      <p:sp>
        <p:nvSpPr>
          <p:cNvPr id="7" name="Google Shape;847;p65">
            <a:extLst>
              <a:ext uri="{FF2B5EF4-FFF2-40B4-BE49-F238E27FC236}">
                <a16:creationId xmlns:a16="http://schemas.microsoft.com/office/drawing/2014/main" id="{CEC863A0-1F20-31BC-26EF-48A626600B97}"/>
              </a:ext>
            </a:extLst>
          </p:cNvPr>
          <p:cNvSpPr txBox="1">
            <a:spLocks/>
          </p:cNvSpPr>
          <p:nvPr/>
        </p:nvSpPr>
        <p:spPr>
          <a:xfrm>
            <a:off x="5775964" y="2305034"/>
            <a:ext cx="2523486" cy="129541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r>
              <a:rPr lang="en-US" altLang="zh-TW" b="1" dirty="0"/>
              <a:t># </a:t>
            </a:r>
            <a:r>
              <a:rPr lang="zh-TW" altLang="en-US" b="1" dirty="0"/>
              <a:t>同時指定敘述</a:t>
            </a:r>
          </a:p>
          <a:p>
            <a:pPr marL="0" indent="0" algn="just"/>
            <a:r>
              <a:rPr lang="es-ES" altLang="zh-TW" dirty="0">
                <a:solidFill>
                  <a:srgbClr val="FF0000"/>
                </a:solidFill>
              </a:rPr>
              <a:t>x, y = 1, 2</a:t>
            </a:r>
          </a:p>
          <a:p>
            <a:pPr marL="0" indent="0" algn="just"/>
            <a:r>
              <a:rPr lang="es-ES" altLang="zh-TW" dirty="0"/>
              <a:t>print(“X =”, x, “Y =”, y)</a:t>
            </a:r>
            <a:r>
              <a:rPr lang="zh-TW" altLang="en-US" dirty="0"/>
              <a:t>  </a:t>
            </a:r>
            <a:r>
              <a:rPr lang="en-US" altLang="zh-TW" sz="900" b="1" dirty="0">
                <a:solidFill>
                  <a:schemeClr val="accent6">
                    <a:lumMod val="65000"/>
                  </a:schemeClr>
                </a:solidFill>
              </a:rPr>
              <a:t># x=1, y=2</a:t>
            </a:r>
            <a:endParaRPr lang="es-ES" altLang="zh-TW" sz="900" b="1" dirty="0">
              <a:solidFill>
                <a:schemeClr val="accent6">
                  <a:lumMod val="65000"/>
                </a:schemeClr>
              </a:solidFill>
            </a:endParaRPr>
          </a:p>
          <a:p>
            <a:pPr marL="0" indent="0" algn="just"/>
            <a:r>
              <a:rPr lang="es-ES" altLang="zh-TW" dirty="0">
                <a:solidFill>
                  <a:srgbClr val="FF0000"/>
                </a:solidFill>
              </a:rPr>
              <a:t>x, y = y, x  </a:t>
            </a:r>
            <a:r>
              <a:rPr lang="en-US" altLang="zh-TW" sz="900" b="1" dirty="0">
                <a:solidFill>
                  <a:schemeClr val="accent6">
                    <a:lumMod val="65000"/>
                  </a:schemeClr>
                </a:solidFill>
              </a:rPr>
              <a:t># </a:t>
            </a:r>
            <a:r>
              <a:rPr lang="zh-TW" altLang="en-US" sz="900" b="1" dirty="0">
                <a:solidFill>
                  <a:schemeClr val="accent6">
                    <a:lumMod val="65000"/>
                  </a:schemeClr>
                </a:solidFill>
              </a:rPr>
              <a:t>將兩個變數值交換</a:t>
            </a:r>
            <a:endParaRPr lang="es-ES" altLang="zh-TW" b="1" dirty="0"/>
          </a:p>
          <a:p>
            <a:pPr marL="0" indent="0" algn="just"/>
            <a:r>
              <a:rPr lang="es-ES" altLang="zh-TW" dirty="0"/>
              <a:t>print("X =", x, "Y =", y)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504956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45"/>
          <p:cNvSpPr txBox="1">
            <a:spLocks noGrp="1"/>
          </p:cNvSpPr>
          <p:nvPr>
            <p:ph type="title"/>
          </p:nvPr>
        </p:nvSpPr>
        <p:spPr>
          <a:xfrm>
            <a:off x="720010" y="544032"/>
            <a:ext cx="7704000" cy="51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altLang="zh-TW" dirty="0">
                <a:solidFill>
                  <a:schemeClr val="dk1"/>
                </a:solidFill>
              </a:rPr>
              <a:t>Python</a:t>
            </a:r>
            <a:r>
              <a:rPr lang="zh-TW" altLang="en-US" dirty="0">
                <a:solidFill>
                  <a:schemeClr val="dk1"/>
                </a:solidFill>
              </a:rPr>
              <a:t>運算子</a:t>
            </a:r>
            <a:endParaRPr dirty="0"/>
          </a:p>
        </p:txBody>
      </p:sp>
      <p:grpSp>
        <p:nvGrpSpPr>
          <p:cNvPr id="443" name="Google Shape;443;p45"/>
          <p:cNvGrpSpPr/>
          <p:nvPr/>
        </p:nvGrpSpPr>
        <p:grpSpPr>
          <a:xfrm>
            <a:off x="297687" y="2571733"/>
            <a:ext cx="1093067" cy="1615117"/>
            <a:chOff x="297687" y="2571733"/>
            <a:chExt cx="1093067" cy="1615117"/>
          </a:xfrm>
        </p:grpSpPr>
        <p:sp>
          <p:nvSpPr>
            <p:cNvPr id="444" name="Google Shape;444;p45"/>
            <p:cNvSpPr/>
            <p:nvPr/>
          </p:nvSpPr>
          <p:spPr>
            <a:xfrm rot="10800000">
              <a:off x="297687" y="3640226"/>
              <a:ext cx="1093067" cy="546624"/>
            </a:xfrm>
            <a:custGeom>
              <a:avLst/>
              <a:gdLst/>
              <a:ahLst/>
              <a:cxnLst/>
              <a:rect l="l" t="t" r="r" b="b"/>
              <a:pathLst>
                <a:path w="14970" h="7486" extrusionOk="0">
                  <a:moveTo>
                    <a:pt x="1" y="1"/>
                  </a:moveTo>
                  <a:cubicBezTo>
                    <a:pt x="1" y="4146"/>
                    <a:pt x="3340" y="7485"/>
                    <a:pt x="7485" y="7485"/>
                  </a:cubicBezTo>
                  <a:cubicBezTo>
                    <a:pt x="11630" y="7485"/>
                    <a:pt x="14970" y="4146"/>
                    <a:pt x="149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45"/>
            <p:cNvSpPr/>
            <p:nvPr/>
          </p:nvSpPr>
          <p:spPr>
            <a:xfrm rot="10800000">
              <a:off x="297687" y="3321354"/>
              <a:ext cx="1093067" cy="546624"/>
            </a:xfrm>
            <a:custGeom>
              <a:avLst/>
              <a:gdLst/>
              <a:ahLst/>
              <a:cxnLst/>
              <a:rect l="l" t="t" r="r" b="b"/>
              <a:pathLst>
                <a:path w="14970" h="7486" extrusionOk="0">
                  <a:moveTo>
                    <a:pt x="1" y="1"/>
                  </a:moveTo>
                  <a:cubicBezTo>
                    <a:pt x="1" y="4146"/>
                    <a:pt x="3340" y="7485"/>
                    <a:pt x="7485" y="7485"/>
                  </a:cubicBezTo>
                  <a:cubicBezTo>
                    <a:pt x="11630" y="7485"/>
                    <a:pt x="14970" y="4146"/>
                    <a:pt x="1497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45"/>
            <p:cNvSpPr/>
            <p:nvPr/>
          </p:nvSpPr>
          <p:spPr>
            <a:xfrm rot="-5400000">
              <a:off x="514976" y="2571733"/>
              <a:ext cx="658501" cy="658501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7" name="Google Shape;447;p45"/>
          <p:cNvGrpSpPr/>
          <p:nvPr/>
        </p:nvGrpSpPr>
        <p:grpSpPr>
          <a:xfrm rot="5400000" flipH="1">
            <a:off x="7818542" y="458821"/>
            <a:ext cx="1210896" cy="875124"/>
            <a:chOff x="4338287" y="332320"/>
            <a:chExt cx="1134117" cy="819558"/>
          </a:xfrm>
        </p:grpSpPr>
        <p:grpSp>
          <p:nvGrpSpPr>
            <p:cNvPr id="448" name="Google Shape;448;p45"/>
            <p:cNvGrpSpPr/>
            <p:nvPr/>
          </p:nvGrpSpPr>
          <p:grpSpPr>
            <a:xfrm>
              <a:off x="4807062" y="332320"/>
              <a:ext cx="665342" cy="819558"/>
              <a:chOff x="2496300" y="332320"/>
              <a:chExt cx="665342" cy="819558"/>
            </a:xfrm>
          </p:grpSpPr>
          <p:sp>
            <p:nvSpPr>
              <p:cNvPr id="449" name="Google Shape;449;p45"/>
              <p:cNvSpPr/>
              <p:nvPr/>
            </p:nvSpPr>
            <p:spPr>
              <a:xfrm>
                <a:off x="2750795" y="332320"/>
                <a:ext cx="410847" cy="819558"/>
              </a:xfrm>
              <a:custGeom>
                <a:avLst/>
                <a:gdLst/>
                <a:ahLst/>
                <a:cxnLst/>
                <a:rect l="l" t="t" r="r" b="b"/>
                <a:pathLst>
                  <a:path w="7502" h="14965" extrusionOk="0">
                    <a:moveTo>
                      <a:pt x="0" y="0"/>
                    </a:moveTo>
                    <a:lnTo>
                      <a:pt x="0" y="14964"/>
                    </a:lnTo>
                    <a:cubicBezTo>
                      <a:pt x="4141" y="14964"/>
                      <a:pt x="7502" y="11625"/>
                      <a:pt x="7502" y="7484"/>
                    </a:cubicBezTo>
                    <a:cubicBezTo>
                      <a:pt x="7502" y="3339"/>
                      <a:pt x="4141" y="0"/>
                      <a:pt x="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" name="Google Shape;450;p45"/>
              <p:cNvSpPr/>
              <p:nvPr/>
            </p:nvSpPr>
            <p:spPr>
              <a:xfrm>
                <a:off x="2496300" y="486763"/>
                <a:ext cx="509698" cy="510629"/>
              </a:xfrm>
              <a:custGeom>
                <a:avLst/>
                <a:gdLst/>
                <a:ahLst/>
                <a:cxnLst/>
                <a:rect l="l" t="t" r="r" b="b"/>
                <a:pathLst>
                  <a:path w="9307" h="9324" extrusionOk="0">
                    <a:moveTo>
                      <a:pt x="4647" y="1"/>
                    </a:moveTo>
                    <a:cubicBezTo>
                      <a:pt x="2076" y="1"/>
                      <a:pt x="1" y="2093"/>
                      <a:pt x="1" y="4664"/>
                    </a:cubicBezTo>
                    <a:cubicBezTo>
                      <a:pt x="1" y="7236"/>
                      <a:pt x="2076" y="9324"/>
                      <a:pt x="4647" y="9324"/>
                    </a:cubicBezTo>
                    <a:cubicBezTo>
                      <a:pt x="7237" y="9324"/>
                      <a:pt x="9307" y="7236"/>
                      <a:pt x="9307" y="4664"/>
                    </a:cubicBezTo>
                    <a:cubicBezTo>
                      <a:pt x="9307" y="2093"/>
                      <a:pt x="7237" y="1"/>
                      <a:pt x="46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51" name="Google Shape;451;p45"/>
            <p:cNvGrpSpPr/>
            <p:nvPr/>
          </p:nvGrpSpPr>
          <p:grpSpPr>
            <a:xfrm>
              <a:off x="4338287" y="332320"/>
              <a:ext cx="665342" cy="819558"/>
              <a:chOff x="1427225" y="332320"/>
              <a:chExt cx="665342" cy="819558"/>
            </a:xfrm>
          </p:grpSpPr>
          <p:sp>
            <p:nvSpPr>
              <p:cNvPr id="452" name="Google Shape;452;p45"/>
              <p:cNvSpPr/>
              <p:nvPr/>
            </p:nvSpPr>
            <p:spPr>
              <a:xfrm>
                <a:off x="1682651" y="332320"/>
                <a:ext cx="409916" cy="819558"/>
              </a:xfrm>
              <a:custGeom>
                <a:avLst/>
                <a:gdLst/>
                <a:ahLst/>
                <a:cxnLst/>
                <a:rect l="l" t="t" r="r" b="b"/>
                <a:pathLst>
                  <a:path w="7485" h="14965" extrusionOk="0">
                    <a:moveTo>
                      <a:pt x="1" y="0"/>
                    </a:moveTo>
                    <a:lnTo>
                      <a:pt x="1" y="14964"/>
                    </a:lnTo>
                    <a:cubicBezTo>
                      <a:pt x="4124" y="14964"/>
                      <a:pt x="7485" y="11625"/>
                      <a:pt x="7485" y="7484"/>
                    </a:cubicBezTo>
                    <a:cubicBezTo>
                      <a:pt x="7485" y="3339"/>
                      <a:pt x="4124" y="0"/>
                      <a:pt x="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" name="Google Shape;453;p45"/>
              <p:cNvSpPr/>
              <p:nvPr/>
            </p:nvSpPr>
            <p:spPr>
              <a:xfrm>
                <a:off x="1427225" y="486763"/>
                <a:ext cx="509698" cy="510629"/>
              </a:xfrm>
              <a:custGeom>
                <a:avLst/>
                <a:gdLst/>
                <a:ahLst/>
                <a:cxnLst/>
                <a:rect l="l" t="t" r="r" b="b"/>
                <a:pathLst>
                  <a:path w="9307" h="9324" extrusionOk="0">
                    <a:moveTo>
                      <a:pt x="4665" y="1"/>
                    </a:moveTo>
                    <a:cubicBezTo>
                      <a:pt x="2093" y="1"/>
                      <a:pt x="1" y="2093"/>
                      <a:pt x="1" y="4664"/>
                    </a:cubicBezTo>
                    <a:cubicBezTo>
                      <a:pt x="1" y="7236"/>
                      <a:pt x="2093" y="9324"/>
                      <a:pt x="4665" y="9324"/>
                    </a:cubicBezTo>
                    <a:cubicBezTo>
                      <a:pt x="7237" y="9324"/>
                      <a:pt x="9307" y="7236"/>
                      <a:pt x="9307" y="4664"/>
                    </a:cubicBezTo>
                    <a:cubicBezTo>
                      <a:pt x="9307" y="2093"/>
                      <a:pt x="7237" y="1"/>
                      <a:pt x="466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" name="文字方塊 1">
            <a:extLst>
              <a:ext uri="{FF2B5EF4-FFF2-40B4-BE49-F238E27FC236}">
                <a16:creationId xmlns:a16="http://schemas.microsoft.com/office/drawing/2014/main" id="{4B670499-38E3-F848-FEF2-0D53728BA1F3}"/>
              </a:ext>
            </a:extLst>
          </p:cNvPr>
          <p:cNvSpPr txBox="1"/>
          <p:nvPr/>
        </p:nvSpPr>
        <p:spPr>
          <a:xfrm>
            <a:off x="8752114" y="4835723"/>
            <a:ext cx="3918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05</a:t>
            </a:r>
            <a:endParaRPr lang="zh-TW" altLang="en-US" dirty="0"/>
          </a:p>
        </p:txBody>
      </p:sp>
      <p:pic>
        <p:nvPicPr>
          <p:cNvPr id="8" name="圖片 7" descr="一張含有 文字, 收據 的圖片&#10;&#10;自動產生的描述">
            <a:extLst>
              <a:ext uri="{FF2B5EF4-FFF2-40B4-BE49-F238E27FC236}">
                <a16:creationId xmlns:a16="http://schemas.microsoft.com/office/drawing/2014/main" id="{510CB4AD-F74A-1E54-ECB6-AB0D90E490F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885" t="35740" r="4348" b="19383"/>
          <a:stretch/>
        </p:blipFill>
        <p:spPr>
          <a:xfrm>
            <a:off x="3104848" y="1501831"/>
            <a:ext cx="2934303" cy="2607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582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4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6549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>
                <a:solidFill>
                  <a:schemeClr val="dk1"/>
                </a:solidFill>
              </a:rPr>
              <a:t>Python</a:t>
            </a:r>
            <a:r>
              <a:rPr lang="zh-TW" altLang="en-US" dirty="0">
                <a:solidFill>
                  <a:schemeClr val="dk1"/>
                </a:solidFill>
              </a:rPr>
              <a:t>基本資料型態</a:t>
            </a:r>
            <a:endParaRPr dirty="0"/>
          </a:p>
        </p:txBody>
      </p:sp>
      <p:sp>
        <p:nvSpPr>
          <p:cNvPr id="461" name="Google Shape;461;p46"/>
          <p:cNvSpPr txBox="1">
            <a:spLocks noGrp="1"/>
          </p:cNvSpPr>
          <p:nvPr>
            <p:ph type="subTitle" idx="3"/>
          </p:nvPr>
        </p:nvSpPr>
        <p:spPr>
          <a:xfrm>
            <a:off x="3520838" y="1659514"/>
            <a:ext cx="961355" cy="40836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800" dirty="0"/>
              <a:t>整數</a:t>
            </a:r>
            <a:endParaRPr lang="en" sz="1800" dirty="0"/>
          </a:p>
        </p:txBody>
      </p:sp>
      <p:grpSp>
        <p:nvGrpSpPr>
          <p:cNvPr id="478" name="Google Shape;478;p46"/>
          <p:cNvGrpSpPr/>
          <p:nvPr/>
        </p:nvGrpSpPr>
        <p:grpSpPr>
          <a:xfrm flipH="1">
            <a:off x="7997345" y="334717"/>
            <a:ext cx="853322" cy="1051142"/>
            <a:chOff x="713107" y="470967"/>
            <a:chExt cx="853322" cy="1051142"/>
          </a:xfrm>
        </p:grpSpPr>
        <p:sp>
          <p:nvSpPr>
            <p:cNvPr id="479" name="Google Shape;479;p46"/>
            <p:cNvSpPr/>
            <p:nvPr/>
          </p:nvSpPr>
          <p:spPr>
            <a:xfrm>
              <a:off x="1039508" y="470967"/>
              <a:ext cx="526922" cy="1051142"/>
            </a:xfrm>
            <a:custGeom>
              <a:avLst/>
              <a:gdLst/>
              <a:ahLst/>
              <a:cxnLst/>
              <a:rect l="l" t="t" r="r" b="b"/>
              <a:pathLst>
                <a:path w="7502" h="14965" extrusionOk="0">
                  <a:moveTo>
                    <a:pt x="0" y="0"/>
                  </a:moveTo>
                  <a:lnTo>
                    <a:pt x="0" y="14964"/>
                  </a:lnTo>
                  <a:cubicBezTo>
                    <a:pt x="4141" y="14964"/>
                    <a:pt x="7502" y="11625"/>
                    <a:pt x="7502" y="7484"/>
                  </a:cubicBezTo>
                  <a:cubicBezTo>
                    <a:pt x="7502" y="3339"/>
                    <a:pt x="4141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46"/>
            <p:cNvSpPr/>
            <p:nvPr/>
          </p:nvSpPr>
          <p:spPr>
            <a:xfrm>
              <a:off x="713107" y="669082"/>
              <a:ext cx="653700" cy="654918"/>
            </a:xfrm>
            <a:custGeom>
              <a:avLst/>
              <a:gdLst/>
              <a:ahLst/>
              <a:cxnLst/>
              <a:rect l="l" t="t" r="r" b="b"/>
              <a:pathLst>
                <a:path w="9307" h="9324" extrusionOk="0">
                  <a:moveTo>
                    <a:pt x="4647" y="1"/>
                  </a:moveTo>
                  <a:cubicBezTo>
                    <a:pt x="2076" y="1"/>
                    <a:pt x="1" y="2093"/>
                    <a:pt x="1" y="4664"/>
                  </a:cubicBezTo>
                  <a:cubicBezTo>
                    <a:pt x="1" y="7236"/>
                    <a:pt x="2076" y="9324"/>
                    <a:pt x="4647" y="9324"/>
                  </a:cubicBezTo>
                  <a:cubicBezTo>
                    <a:pt x="7237" y="9324"/>
                    <a:pt x="9307" y="7236"/>
                    <a:pt x="9307" y="4664"/>
                  </a:cubicBezTo>
                  <a:cubicBezTo>
                    <a:pt x="9307" y="2093"/>
                    <a:pt x="7237" y="1"/>
                    <a:pt x="46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" name="群組 6">
            <a:extLst>
              <a:ext uri="{FF2B5EF4-FFF2-40B4-BE49-F238E27FC236}">
                <a16:creationId xmlns:a16="http://schemas.microsoft.com/office/drawing/2014/main" id="{A1F18954-7EE0-FAF8-5896-22BD869D3E70}"/>
              </a:ext>
            </a:extLst>
          </p:cNvPr>
          <p:cNvGrpSpPr/>
          <p:nvPr/>
        </p:nvGrpSpPr>
        <p:grpSpPr>
          <a:xfrm>
            <a:off x="2831904" y="1659514"/>
            <a:ext cx="468873" cy="408366"/>
            <a:chOff x="5858925" y="1666800"/>
            <a:chExt cx="630000" cy="548700"/>
          </a:xfrm>
        </p:grpSpPr>
        <p:sp>
          <p:nvSpPr>
            <p:cNvPr id="8" name="Google Shape;464;p46">
              <a:extLst>
                <a:ext uri="{FF2B5EF4-FFF2-40B4-BE49-F238E27FC236}">
                  <a16:creationId xmlns:a16="http://schemas.microsoft.com/office/drawing/2014/main" id="{35C0F6EC-383C-D352-F3C8-38313E2FE8CA}"/>
                </a:ext>
              </a:extLst>
            </p:cNvPr>
            <p:cNvSpPr/>
            <p:nvPr/>
          </p:nvSpPr>
          <p:spPr>
            <a:xfrm>
              <a:off x="5858925" y="1666800"/>
              <a:ext cx="630000" cy="5487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" name="Google Shape;465;p46">
              <a:extLst>
                <a:ext uri="{FF2B5EF4-FFF2-40B4-BE49-F238E27FC236}">
                  <a16:creationId xmlns:a16="http://schemas.microsoft.com/office/drawing/2014/main" id="{3A659B19-4D51-7F4D-8BD1-594D3DC0F63F}"/>
                </a:ext>
              </a:extLst>
            </p:cNvPr>
            <p:cNvGrpSpPr/>
            <p:nvPr/>
          </p:nvGrpSpPr>
          <p:grpSpPr>
            <a:xfrm>
              <a:off x="5998704" y="1770849"/>
              <a:ext cx="350431" cy="339887"/>
              <a:chOff x="3270675" y="841800"/>
              <a:chExt cx="497700" cy="482725"/>
            </a:xfrm>
          </p:grpSpPr>
          <p:sp>
            <p:nvSpPr>
              <p:cNvPr id="10" name="Google Shape;466;p46">
                <a:extLst>
                  <a:ext uri="{FF2B5EF4-FFF2-40B4-BE49-F238E27FC236}">
                    <a16:creationId xmlns:a16="http://schemas.microsoft.com/office/drawing/2014/main" id="{AB610C1A-01A5-9296-78A7-A782E5005AD4}"/>
                  </a:ext>
                </a:extLst>
              </p:cNvPr>
              <p:cNvSpPr/>
              <p:nvPr/>
            </p:nvSpPr>
            <p:spPr>
              <a:xfrm>
                <a:off x="3270675" y="902000"/>
                <a:ext cx="447125" cy="422525"/>
              </a:xfrm>
              <a:custGeom>
                <a:avLst/>
                <a:gdLst/>
                <a:ahLst/>
                <a:cxnLst/>
                <a:rect l="l" t="t" r="r" b="b"/>
                <a:pathLst>
                  <a:path w="17885" h="16901" extrusionOk="0">
                    <a:moveTo>
                      <a:pt x="3454" y="0"/>
                    </a:moveTo>
                    <a:cubicBezTo>
                      <a:pt x="3343" y="0"/>
                      <a:pt x="3231" y="40"/>
                      <a:pt x="3141" y="122"/>
                    </a:cubicBezTo>
                    <a:cubicBezTo>
                      <a:pt x="1160" y="1940"/>
                      <a:pt x="0" y="4548"/>
                      <a:pt x="0" y="7246"/>
                    </a:cubicBezTo>
                    <a:cubicBezTo>
                      <a:pt x="0" y="12579"/>
                      <a:pt x="4325" y="16900"/>
                      <a:pt x="9657" y="16900"/>
                    </a:cubicBezTo>
                    <a:cubicBezTo>
                      <a:pt x="10907" y="16900"/>
                      <a:pt x="12175" y="16662"/>
                      <a:pt x="13331" y="16178"/>
                    </a:cubicBezTo>
                    <a:cubicBezTo>
                      <a:pt x="15126" y="15434"/>
                      <a:pt x="16659" y="14169"/>
                      <a:pt x="17728" y="12546"/>
                    </a:cubicBezTo>
                    <a:cubicBezTo>
                      <a:pt x="17884" y="12305"/>
                      <a:pt x="17788" y="11983"/>
                      <a:pt x="17526" y="11866"/>
                    </a:cubicBezTo>
                    <a:lnTo>
                      <a:pt x="9158" y="8171"/>
                    </a:lnTo>
                    <a:cubicBezTo>
                      <a:pt x="9016" y="8108"/>
                      <a:pt x="8896" y="8005"/>
                      <a:pt x="8811" y="7876"/>
                    </a:cubicBezTo>
                    <a:lnTo>
                      <a:pt x="8405" y="7246"/>
                    </a:lnTo>
                    <a:lnTo>
                      <a:pt x="3846" y="212"/>
                    </a:lnTo>
                    <a:cubicBezTo>
                      <a:pt x="3756" y="73"/>
                      <a:pt x="3606" y="0"/>
                      <a:pt x="345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1" name="Google Shape;467;p46">
                <a:extLst>
                  <a:ext uri="{FF2B5EF4-FFF2-40B4-BE49-F238E27FC236}">
                    <a16:creationId xmlns:a16="http://schemas.microsoft.com/office/drawing/2014/main" id="{F0521139-4069-D2EC-2E40-356F1205C595}"/>
                  </a:ext>
                </a:extLst>
              </p:cNvPr>
              <p:cNvSpPr/>
              <p:nvPr/>
            </p:nvSpPr>
            <p:spPr>
              <a:xfrm>
                <a:off x="3385250" y="841800"/>
                <a:ext cx="279700" cy="220925"/>
              </a:xfrm>
              <a:custGeom>
                <a:avLst/>
                <a:gdLst/>
                <a:ahLst/>
                <a:cxnLst/>
                <a:rect l="l" t="t" r="r" b="b"/>
                <a:pathLst>
                  <a:path w="11188" h="8837" extrusionOk="0">
                    <a:moveTo>
                      <a:pt x="5070" y="0"/>
                    </a:moveTo>
                    <a:cubicBezTo>
                      <a:pt x="3434" y="0"/>
                      <a:pt x="1792" y="415"/>
                      <a:pt x="308" y="1256"/>
                    </a:cubicBezTo>
                    <a:cubicBezTo>
                      <a:pt x="76" y="1388"/>
                      <a:pt x="1" y="1690"/>
                      <a:pt x="148" y="1912"/>
                    </a:cubicBezTo>
                    <a:lnTo>
                      <a:pt x="4532" y="8676"/>
                    </a:lnTo>
                    <a:cubicBezTo>
                      <a:pt x="4601" y="8781"/>
                      <a:pt x="4714" y="8837"/>
                      <a:pt x="4828" y="8837"/>
                    </a:cubicBezTo>
                    <a:cubicBezTo>
                      <a:pt x="4919" y="8837"/>
                      <a:pt x="5010" y="8802"/>
                      <a:pt x="5081" y="8730"/>
                    </a:cubicBezTo>
                    <a:lnTo>
                      <a:pt x="10992" y="2683"/>
                    </a:lnTo>
                    <a:cubicBezTo>
                      <a:pt x="11187" y="2482"/>
                      <a:pt x="11163" y="2156"/>
                      <a:pt x="10940" y="1988"/>
                    </a:cubicBezTo>
                    <a:cubicBezTo>
                      <a:pt x="9218" y="670"/>
                      <a:pt x="7149" y="0"/>
                      <a:pt x="507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2" name="Google Shape;468;p46">
                <a:extLst>
                  <a:ext uri="{FF2B5EF4-FFF2-40B4-BE49-F238E27FC236}">
                    <a16:creationId xmlns:a16="http://schemas.microsoft.com/office/drawing/2014/main" id="{3173E5AC-D7EC-2DAC-1667-3FA0835D3F09}"/>
                  </a:ext>
                </a:extLst>
              </p:cNvPr>
              <p:cNvSpPr/>
              <p:nvPr/>
            </p:nvSpPr>
            <p:spPr>
              <a:xfrm>
                <a:off x="3530100" y="924750"/>
                <a:ext cx="238275" cy="250200"/>
              </a:xfrm>
              <a:custGeom>
                <a:avLst/>
                <a:gdLst/>
                <a:ahLst/>
                <a:cxnLst/>
                <a:rect l="l" t="t" r="r" b="b"/>
                <a:pathLst>
                  <a:path w="9531" h="10008" extrusionOk="0">
                    <a:moveTo>
                      <a:pt x="6350" y="1"/>
                    </a:moveTo>
                    <a:cubicBezTo>
                      <a:pt x="6230" y="1"/>
                      <a:pt x="6108" y="47"/>
                      <a:pt x="6017" y="142"/>
                    </a:cubicBezTo>
                    <a:lnTo>
                      <a:pt x="172" y="6123"/>
                    </a:lnTo>
                    <a:cubicBezTo>
                      <a:pt x="0" y="6297"/>
                      <a:pt x="57" y="6589"/>
                      <a:pt x="283" y="6689"/>
                    </a:cubicBezTo>
                    <a:lnTo>
                      <a:pt x="7706" y="9968"/>
                    </a:lnTo>
                    <a:cubicBezTo>
                      <a:pt x="7767" y="9995"/>
                      <a:pt x="7830" y="10007"/>
                      <a:pt x="7893" y="10007"/>
                    </a:cubicBezTo>
                    <a:cubicBezTo>
                      <a:pt x="8082" y="10007"/>
                      <a:pt x="8261" y="9890"/>
                      <a:pt x="8329" y="9700"/>
                    </a:cubicBezTo>
                    <a:cubicBezTo>
                      <a:pt x="9531" y="6463"/>
                      <a:pt x="8913" y="2828"/>
                      <a:pt x="6706" y="169"/>
                    </a:cubicBezTo>
                    <a:cubicBezTo>
                      <a:pt x="6615" y="57"/>
                      <a:pt x="6483" y="1"/>
                      <a:pt x="635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</p:grpSp>
      </p:grpSp>
      <p:sp>
        <p:nvSpPr>
          <p:cNvPr id="14" name="Google Shape;461;p46">
            <a:extLst>
              <a:ext uri="{FF2B5EF4-FFF2-40B4-BE49-F238E27FC236}">
                <a16:creationId xmlns:a16="http://schemas.microsoft.com/office/drawing/2014/main" id="{FC155E61-40DF-42F9-EAF4-2807C70AF860}"/>
              </a:ext>
            </a:extLst>
          </p:cNvPr>
          <p:cNvSpPr txBox="1">
            <a:spLocks/>
          </p:cNvSpPr>
          <p:nvPr/>
        </p:nvSpPr>
        <p:spPr>
          <a:xfrm>
            <a:off x="3520838" y="2319734"/>
            <a:ext cx="961355" cy="4083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nton"/>
              <a:buNone/>
              <a:defRPr sz="24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/>
            <a:r>
              <a:rPr lang="zh-TW" altLang="en-US" sz="1800" dirty="0"/>
              <a:t>浮點數</a:t>
            </a:r>
            <a:endParaRPr lang="en" sz="1800" dirty="0"/>
          </a:p>
        </p:txBody>
      </p: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65C2A43F-81AB-2457-0756-6384F28D7612}"/>
              </a:ext>
            </a:extLst>
          </p:cNvPr>
          <p:cNvGrpSpPr/>
          <p:nvPr/>
        </p:nvGrpSpPr>
        <p:grpSpPr>
          <a:xfrm>
            <a:off x="2831904" y="2319734"/>
            <a:ext cx="468873" cy="408366"/>
            <a:chOff x="5858925" y="1666800"/>
            <a:chExt cx="630000" cy="548700"/>
          </a:xfrm>
        </p:grpSpPr>
        <p:sp>
          <p:nvSpPr>
            <p:cNvPr id="16" name="Google Shape;464;p46">
              <a:extLst>
                <a:ext uri="{FF2B5EF4-FFF2-40B4-BE49-F238E27FC236}">
                  <a16:creationId xmlns:a16="http://schemas.microsoft.com/office/drawing/2014/main" id="{0180BE12-F533-319D-3D44-D6615CA70084}"/>
                </a:ext>
              </a:extLst>
            </p:cNvPr>
            <p:cNvSpPr/>
            <p:nvPr/>
          </p:nvSpPr>
          <p:spPr>
            <a:xfrm>
              <a:off x="5858925" y="1666800"/>
              <a:ext cx="630000" cy="5487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" name="Google Shape;465;p46">
              <a:extLst>
                <a:ext uri="{FF2B5EF4-FFF2-40B4-BE49-F238E27FC236}">
                  <a16:creationId xmlns:a16="http://schemas.microsoft.com/office/drawing/2014/main" id="{B2BE8A87-41CC-050C-FA33-6F2C6E4F1CFE}"/>
                </a:ext>
              </a:extLst>
            </p:cNvPr>
            <p:cNvGrpSpPr/>
            <p:nvPr/>
          </p:nvGrpSpPr>
          <p:grpSpPr>
            <a:xfrm>
              <a:off x="5998704" y="1770849"/>
              <a:ext cx="350431" cy="339887"/>
              <a:chOff x="3270675" y="841800"/>
              <a:chExt cx="497700" cy="482725"/>
            </a:xfrm>
          </p:grpSpPr>
          <p:sp>
            <p:nvSpPr>
              <p:cNvPr id="18" name="Google Shape;466;p46">
                <a:extLst>
                  <a:ext uri="{FF2B5EF4-FFF2-40B4-BE49-F238E27FC236}">
                    <a16:creationId xmlns:a16="http://schemas.microsoft.com/office/drawing/2014/main" id="{85F163E2-471D-E3E1-5967-56CA574C539E}"/>
                  </a:ext>
                </a:extLst>
              </p:cNvPr>
              <p:cNvSpPr/>
              <p:nvPr/>
            </p:nvSpPr>
            <p:spPr>
              <a:xfrm>
                <a:off x="3270675" y="902000"/>
                <a:ext cx="447125" cy="422525"/>
              </a:xfrm>
              <a:custGeom>
                <a:avLst/>
                <a:gdLst/>
                <a:ahLst/>
                <a:cxnLst/>
                <a:rect l="l" t="t" r="r" b="b"/>
                <a:pathLst>
                  <a:path w="17885" h="16901" extrusionOk="0">
                    <a:moveTo>
                      <a:pt x="3454" y="0"/>
                    </a:moveTo>
                    <a:cubicBezTo>
                      <a:pt x="3343" y="0"/>
                      <a:pt x="3231" y="40"/>
                      <a:pt x="3141" y="122"/>
                    </a:cubicBezTo>
                    <a:cubicBezTo>
                      <a:pt x="1160" y="1940"/>
                      <a:pt x="0" y="4548"/>
                      <a:pt x="0" y="7246"/>
                    </a:cubicBezTo>
                    <a:cubicBezTo>
                      <a:pt x="0" y="12579"/>
                      <a:pt x="4325" y="16900"/>
                      <a:pt x="9657" y="16900"/>
                    </a:cubicBezTo>
                    <a:cubicBezTo>
                      <a:pt x="10907" y="16900"/>
                      <a:pt x="12175" y="16662"/>
                      <a:pt x="13331" y="16178"/>
                    </a:cubicBezTo>
                    <a:cubicBezTo>
                      <a:pt x="15126" y="15434"/>
                      <a:pt x="16659" y="14169"/>
                      <a:pt x="17728" y="12546"/>
                    </a:cubicBezTo>
                    <a:cubicBezTo>
                      <a:pt x="17884" y="12305"/>
                      <a:pt x="17788" y="11983"/>
                      <a:pt x="17526" y="11866"/>
                    </a:cubicBezTo>
                    <a:lnTo>
                      <a:pt x="9158" y="8171"/>
                    </a:lnTo>
                    <a:cubicBezTo>
                      <a:pt x="9016" y="8108"/>
                      <a:pt x="8896" y="8005"/>
                      <a:pt x="8811" y="7876"/>
                    </a:cubicBezTo>
                    <a:lnTo>
                      <a:pt x="8405" y="7246"/>
                    </a:lnTo>
                    <a:lnTo>
                      <a:pt x="3846" y="212"/>
                    </a:lnTo>
                    <a:cubicBezTo>
                      <a:pt x="3756" y="73"/>
                      <a:pt x="3606" y="0"/>
                      <a:pt x="345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9" name="Google Shape;467;p46">
                <a:extLst>
                  <a:ext uri="{FF2B5EF4-FFF2-40B4-BE49-F238E27FC236}">
                    <a16:creationId xmlns:a16="http://schemas.microsoft.com/office/drawing/2014/main" id="{966C6D83-1670-DC0E-879A-AE8FBDE3F232}"/>
                  </a:ext>
                </a:extLst>
              </p:cNvPr>
              <p:cNvSpPr/>
              <p:nvPr/>
            </p:nvSpPr>
            <p:spPr>
              <a:xfrm>
                <a:off x="3385250" y="841800"/>
                <a:ext cx="279700" cy="220925"/>
              </a:xfrm>
              <a:custGeom>
                <a:avLst/>
                <a:gdLst/>
                <a:ahLst/>
                <a:cxnLst/>
                <a:rect l="l" t="t" r="r" b="b"/>
                <a:pathLst>
                  <a:path w="11188" h="8837" extrusionOk="0">
                    <a:moveTo>
                      <a:pt x="5070" y="0"/>
                    </a:moveTo>
                    <a:cubicBezTo>
                      <a:pt x="3434" y="0"/>
                      <a:pt x="1792" y="415"/>
                      <a:pt x="308" y="1256"/>
                    </a:cubicBezTo>
                    <a:cubicBezTo>
                      <a:pt x="76" y="1388"/>
                      <a:pt x="1" y="1690"/>
                      <a:pt x="148" y="1912"/>
                    </a:cubicBezTo>
                    <a:lnTo>
                      <a:pt x="4532" y="8676"/>
                    </a:lnTo>
                    <a:cubicBezTo>
                      <a:pt x="4601" y="8781"/>
                      <a:pt x="4714" y="8837"/>
                      <a:pt x="4828" y="8837"/>
                    </a:cubicBezTo>
                    <a:cubicBezTo>
                      <a:pt x="4919" y="8837"/>
                      <a:pt x="5010" y="8802"/>
                      <a:pt x="5081" y="8730"/>
                    </a:cubicBezTo>
                    <a:lnTo>
                      <a:pt x="10992" y="2683"/>
                    </a:lnTo>
                    <a:cubicBezTo>
                      <a:pt x="11187" y="2482"/>
                      <a:pt x="11163" y="2156"/>
                      <a:pt x="10940" y="1988"/>
                    </a:cubicBezTo>
                    <a:cubicBezTo>
                      <a:pt x="9218" y="670"/>
                      <a:pt x="7149" y="0"/>
                      <a:pt x="507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20" name="Google Shape;468;p46">
                <a:extLst>
                  <a:ext uri="{FF2B5EF4-FFF2-40B4-BE49-F238E27FC236}">
                    <a16:creationId xmlns:a16="http://schemas.microsoft.com/office/drawing/2014/main" id="{065AB199-F6A6-2801-FCAD-9DF0198FAE98}"/>
                  </a:ext>
                </a:extLst>
              </p:cNvPr>
              <p:cNvSpPr/>
              <p:nvPr/>
            </p:nvSpPr>
            <p:spPr>
              <a:xfrm>
                <a:off x="3530100" y="924750"/>
                <a:ext cx="238275" cy="250200"/>
              </a:xfrm>
              <a:custGeom>
                <a:avLst/>
                <a:gdLst/>
                <a:ahLst/>
                <a:cxnLst/>
                <a:rect l="l" t="t" r="r" b="b"/>
                <a:pathLst>
                  <a:path w="9531" h="10008" extrusionOk="0">
                    <a:moveTo>
                      <a:pt x="6350" y="1"/>
                    </a:moveTo>
                    <a:cubicBezTo>
                      <a:pt x="6230" y="1"/>
                      <a:pt x="6108" y="47"/>
                      <a:pt x="6017" y="142"/>
                    </a:cubicBezTo>
                    <a:lnTo>
                      <a:pt x="172" y="6123"/>
                    </a:lnTo>
                    <a:cubicBezTo>
                      <a:pt x="0" y="6297"/>
                      <a:pt x="57" y="6589"/>
                      <a:pt x="283" y="6689"/>
                    </a:cubicBezTo>
                    <a:lnTo>
                      <a:pt x="7706" y="9968"/>
                    </a:lnTo>
                    <a:cubicBezTo>
                      <a:pt x="7767" y="9995"/>
                      <a:pt x="7830" y="10007"/>
                      <a:pt x="7893" y="10007"/>
                    </a:cubicBezTo>
                    <a:cubicBezTo>
                      <a:pt x="8082" y="10007"/>
                      <a:pt x="8261" y="9890"/>
                      <a:pt x="8329" y="9700"/>
                    </a:cubicBezTo>
                    <a:cubicBezTo>
                      <a:pt x="9531" y="6463"/>
                      <a:pt x="8913" y="2828"/>
                      <a:pt x="6706" y="169"/>
                    </a:cubicBezTo>
                    <a:cubicBezTo>
                      <a:pt x="6615" y="57"/>
                      <a:pt x="6483" y="1"/>
                      <a:pt x="635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</p:grpSp>
      </p:grpSp>
      <p:sp>
        <p:nvSpPr>
          <p:cNvPr id="21" name="Google Shape;461;p46">
            <a:extLst>
              <a:ext uri="{FF2B5EF4-FFF2-40B4-BE49-F238E27FC236}">
                <a16:creationId xmlns:a16="http://schemas.microsoft.com/office/drawing/2014/main" id="{0B911225-7AA3-7A6F-E0D9-DE39B978E228}"/>
              </a:ext>
            </a:extLst>
          </p:cNvPr>
          <p:cNvSpPr txBox="1">
            <a:spLocks/>
          </p:cNvSpPr>
          <p:nvPr/>
        </p:nvSpPr>
        <p:spPr>
          <a:xfrm>
            <a:off x="3520838" y="2979954"/>
            <a:ext cx="961355" cy="4083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nton"/>
              <a:buNone/>
              <a:defRPr sz="24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/>
            <a:r>
              <a:rPr lang="zh-TW" altLang="en-US" sz="1800" dirty="0"/>
              <a:t>布林</a:t>
            </a:r>
            <a:endParaRPr lang="en" sz="1800" dirty="0"/>
          </a:p>
        </p:txBody>
      </p: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7AB4BB96-2897-4310-F77F-B2E226B02BCA}"/>
              </a:ext>
            </a:extLst>
          </p:cNvPr>
          <p:cNvGrpSpPr/>
          <p:nvPr/>
        </p:nvGrpSpPr>
        <p:grpSpPr>
          <a:xfrm>
            <a:off x="2831904" y="2979954"/>
            <a:ext cx="468873" cy="408366"/>
            <a:chOff x="5858925" y="1666800"/>
            <a:chExt cx="630000" cy="548700"/>
          </a:xfrm>
        </p:grpSpPr>
        <p:sp>
          <p:nvSpPr>
            <p:cNvPr id="23" name="Google Shape;464;p46">
              <a:extLst>
                <a:ext uri="{FF2B5EF4-FFF2-40B4-BE49-F238E27FC236}">
                  <a16:creationId xmlns:a16="http://schemas.microsoft.com/office/drawing/2014/main" id="{BE807218-12DA-37A5-0342-BB8E6375252F}"/>
                </a:ext>
              </a:extLst>
            </p:cNvPr>
            <p:cNvSpPr/>
            <p:nvPr/>
          </p:nvSpPr>
          <p:spPr>
            <a:xfrm>
              <a:off x="5858925" y="1666800"/>
              <a:ext cx="630000" cy="5487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" name="Google Shape;465;p46">
              <a:extLst>
                <a:ext uri="{FF2B5EF4-FFF2-40B4-BE49-F238E27FC236}">
                  <a16:creationId xmlns:a16="http://schemas.microsoft.com/office/drawing/2014/main" id="{5FA00057-170C-7023-7E3D-E01A4A66D084}"/>
                </a:ext>
              </a:extLst>
            </p:cNvPr>
            <p:cNvGrpSpPr/>
            <p:nvPr/>
          </p:nvGrpSpPr>
          <p:grpSpPr>
            <a:xfrm>
              <a:off x="5998704" y="1770849"/>
              <a:ext cx="350431" cy="339887"/>
              <a:chOff x="3270675" y="841800"/>
              <a:chExt cx="497700" cy="482725"/>
            </a:xfrm>
          </p:grpSpPr>
          <p:sp>
            <p:nvSpPr>
              <p:cNvPr id="25" name="Google Shape;466;p46">
                <a:extLst>
                  <a:ext uri="{FF2B5EF4-FFF2-40B4-BE49-F238E27FC236}">
                    <a16:creationId xmlns:a16="http://schemas.microsoft.com/office/drawing/2014/main" id="{A7AC017B-5EE2-AC42-1147-6070E41A559C}"/>
                  </a:ext>
                </a:extLst>
              </p:cNvPr>
              <p:cNvSpPr/>
              <p:nvPr/>
            </p:nvSpPr>
            <p:spPr>
              <a:xfrm>
                <a:off x="3270675" y="902000"/>
                <a:ext cx="447125" cy="422525"/>
              </a:xfrm>
              <a:custGeom>
                <a:avLst/>
                <a:gdLst/>
                <a:ahLst/>
                <a:cxnLst/>
                <a:rect l="l" t="t" r="r" b="b"/>
                <a:pathLst>
                  <a:path w="17885" h="16901" extrusionOk="0">
                    <a:moveTo>
                      <a:pt x="3454" y="0"/>
                    </a:moveTo>
                    <a:cubicBezTo>
                      <a:pt x="3343" y="0"/>
                      <a:pt x="3231" y="40"/>
                      <a:pt x="3141" y="122"/>
                    </a:cubicBezTo>
                    <a:cubicBezTo>
                      <a:pt x="1160" y="1940"/>
                      <a:pt x="0" y="4548"/>
                      <a:pt x="0" y="7246"/>
                    </a:cubicBezTo>
                    <a:cubicBezTo>
                      <a:pt x="0" y="12579"/>
                      <a:pt x="4325" y="16900"/>
                      <a:pt x="9657" y="16900"/>
                    </a:cubicBezTo>
                    <a:cubicBezTo>
                      <a:pt x="10907" y="16900"/>
                      <a:pt x="12175" y="16662"/>
                      <a:pt x="13331" y="16178"/>
                    </a:cubicBezTo>
                    <a:cubicBezTo>
                      <a:pt x="15126" y="15434"/>
                      <a:pt x="16659" y="14169"/>
                      <a:pt x="17728" y="12546"/>
                    </a:cubicBezTo>
                    <a:cubicBezTo>
                      <a:pt x="17884" y="12305"/>
                      <a:pt x="17788" y="11983"/>
                      <a:pt x="17526" y="11866"/>
                    </a:cubicBezTo>
                    <a:lnTo>
                      <a:pt x="9158" y="8171"/>
                    </a:lnTo>
                    <a:cubicBezTo>
                      <a:pt x="9016" y="8108"/>
                      <a:pt x="8896" y="8005"/>
                      <a:pt x="8811" y="7876"/>
                    </a:cubicBezTo>
                    <a:lnTo>
                      <a:pt x="8405" y="7246"/>
                    </a:lnTo>
                    <a:lnTo>
                      <a:pt x="3846" y="212"/>
                    </a:lnTo>
                    <a:cubicBezTo>
                      <a:pt x="3756" y="73"/>
                      <a:pt x="3606" y="0"/>
                      <a:pt x="345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26" name="Google Shape;467;p46">
                <a:extLst>
                  <a:ext uri="{FF2B5EF4-FFF2-40B4-BE49-F238E27FC236}">
                    <a16:creationId xmlns:a16="http://schemas.microsoft.com/office/drawing/2014/main" id="{B8BB221A-BF79-665C-36E0-BF5596824800}"/>
                  </a:ext>
                </a:extLst>
              </p:cNvPr>
              <p:cNvSpPr/>
              <p:nvPr/>
            </p:nvSpPr>
            <p:spPr>
              <a:xfrm>
                <a:off x="3385250" y="841800"/>
                <a:ext cx="279700" cy="220925"/>
              </a:xfrm>
              <a:custGeom>
                <a:avLst/>
                <a:gdLst/>
                <a:ahLst/>
                <a:cxnLst/>
                <a:rect l="l" t="t" r="r" b="b"/>
                <a:pathLst>
                  <a:path w="11188" h="8837" extrusionOk="0">
                    <a:moveTo>
                      <a:pt x="5070" y="0"/>
                    </a:moveTo>
                    <a:cubicBezTo>
                      <a:pt x="3434" y="0"/>
                      <a:pt x="1792" y="415"/>
                      <a:pt x="308" y="1256"/>
                    </a:cubicBezTo>
                    <a:cubicBezTo>
                      <a:pt x="76" y="1388"/>
                      <a:pt x="1" y="1690"/>
                      <a:pt x="148" y="1912"/>
                    </a:cubicBezTo>
                    <a:lnTo>
                      <a:pt x="4532" y="8676"/>
                    </a:lnTo>
                    <a:cubicBezTo>
                      <a:pt x="4601" y="8781"/>
                      <a:pt x="4714" y="8837"/>
                      <a:pt x="4828" y="8837"/>
                    </a:cubicBezTo>
                    <a:cubicBezTo>
                      <a:pt x="4919" y="8837"/>
                      <a:pt x="5010" y="8802"/>
                      <a:pt x="5081" y="8730"/>
                    </a:cubicBezTo>
                    <a:lnTo>
                      <a:pt x="10992" y="2683"/>
                    </a:lnTo>
                    <a:cubicBezTo>
                      <a:pt x="11187" y="2482"/>
                      <a:pt x="11163" y="2156"/>
                      <a:pt x="10940" y="1988"/>
                    </a:cubicBezTo>
                    <a:cubicBezTo>
                      <a:pt x="9218" y="670"/>
                      <a:pt x="7149" y="0"/>
                      <a:pt x="507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27" name="Google Shape;468;p46">
                <a:extLst>
                  <a:ext uri="{FF2B5EF4-FFF2-40B4-BE49-F238E27FC236}">
                    <a16:creationId xmlns:a16="http://schemas.microsoft.com/office/drawing/2014/main" id="{A66CD90A-1AD0-E74F-5E0F-5816024FBA0E}"/>
                  </a:ext>
                </a:extLst>
              </p:cNvPr>
              <p:cNvSpPr/>
              <p:nvPr/>
            </p:nvSpPr>
            <p:spPr>
              <a:xfrm>
                <a:off x="3530100" y="924750"/>
                <a:ext cx="238275" cy="250200"/>
              </a:xfrm>
              <a:custGeom>
                <a:avLst/>
                <a:gdLst/>
                <a:ahLst/>
                <a:cxnLst/>
                <a:rect l="l" t="t" r="r" b="b"/>
                <a:pathLst>
                  <a:path w="9531" h="10008" extrusionOk="0">
                    <a:moveTo>
                      <a:pt x="6350" y="1"/>
                    </a:moveTo>
                    <a:cubicBezTo>
                      <a:pt x="6230" y="1"/>
                      <a:pt x="6108" y="47"/>
                      <a:pt x="6017" y="142"/>
                    </a:cubicBezTo>
                    <a:lnTo>
                      <a:pt x="172" y="6123"/>
                    </a:lnTo>
                    <a:cubicBezTo>
                      <a:pt x="0" y="6297"/>
                      <a:pt x="57" y="6589"/>
                      <a:pt x="283" y="6689"/>
                    </a:cubicBezTo>
                    <a:lnTo>
                      <a:pt x="7706" y="9968"/>
                    </a:lnTo>
                    <a:cubicBezTo>
                      <a:pt x="7767" y="9995"/>
                      <a:pt x="7830" y="10007"/>
                      <a:pt x="7893" y="10007"/>
                    </a:cubicBezTo>
                    <a:cubicBezTo>
                      <a:pt x="8082" y="10007"/>
                      <a:pt x="8261" y="9890"/>
                      <a:pt x="8329" y="9700"/>
                    </a:cubicBezTo>
                    <a:cubicBezTo>
                      <a:pt x="9531" y="6463"/>
                      <a:pt x="8913" y="2828"/>
                      <a:pt x="6706" y="169"/>
                    </a:cubicBezTo>
                    <a:cubicBezTo>
                      <a:pt x="6615" y="57"/>
                      <a:pt x="6483" y="1"/>
                      <a:pt x="635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</p:grpSp>
      </p:grpSp>
      <p:sp>
        <p:nvSpPr>
          <p:cNvPr id="2" name="文字方塊 1">
            <a:extLst>
              <a:ext uri="{FF2B5EF4-FFF2-40B4-BE49-F238E27FC236}">
                <a16:creationId xmlns:a16="http://schemas.microsoft.com/office/drawing/2014/main" id="{7109B02C-D8CB-A63C-E529-CC958597718E}"/>
              </a:ext>
            </a:extLst>
          </p:cNvPr>
          <p:cNvSpPr txBox="1"/>
          <p:nvPr/>
        </p:nvSpPr>
        <p:spPr>
          <a:xfrm>
            <a:off x="8752114" y="4835717"/>
            <a:ext cx="3918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06</a:t>
            </a:r>
            <a:endParaRPr lang="zh-TW" altLang="en-US" dirty="0"/>
          </a:p>
        </p:txBody>
      </p:sp>
      <p:sp>
        <p:nvSpPr>
          <p:cNvPr id="3" name="Google Shape;461;p46">
            <a:extLst>
              <a:ext uri="{FF2B5EF4-FFF2-40B4-BE49-F238E27FC236}">
                <a16:creationId xmlns:a16="http://schemas.microsoft.com/office/drawing/2014/main" id="{DCBEA859-E323-C1BD-DDA8-E3173406F979}"/>
              </a:ext>
            </a:extLst>
          </p:cNvPr>
          <p:cNvSpPr txBox="1">
            <a:spLocks/>
          </p:cNvSpPr>
          <p:nvPr/>
        </p:nvSpPr>
        <p:spPr>
          <a:xfrm>
            <a:off x="3520838" y="3640174"/>
            <a:ext cx="961355" cy="4083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nton"/>
              <a:buNone/>
              <a:defRPr sz="24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/>
            <a:r>
              <a:rPr lang="zh-TW" altLang="en-US" sz="1800" dirty="0"/>
              <a:t>字串</a:t>
            </a:r>
            <a:endParaRPr lang="en" sz="1800" dirty="0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8A9BC472-D954-16B4-D3BD-3E8CE182D457}"/>
              </a:ext>
            </a:extLst>
          </p:cNvPr>
          <p:cNvGrpSpPr/>
          <p:nvPr/>
        </p:nvGrpSpPr>
        <p:grpSpPr>
          <a:xfrm>
            <a:off x="2831904" y="3640174"/>
            <a:ext cx="468873" cy="408366"/>
            <a:chOff x="5858925" y="1666800"/>
            <a:chExt cx="630000" cy="548700"/>
          </a:xfrm>
        </p:grpSpPr>
        <p:sp>
          <p:nvSpPr>
            <p:cNvPr id="5" name="Google Shape;464;p46">
              <a:extLst>
                <a:ext uri="{FF2B5EF4-FFF2-40B4-BE49-F238E27FC236}">
                  <a16:creationId xmlns:a16="http://schemas.microsoft.com/office/drawing/2014/main" id="{D38803CC-2994-E86D-C183-8DA4F7C9B261}"/>
                </a:ext>
              </a:extLst>
            </p:cNvPr>
            <p:cNvSpPr/>
            <p:nvPr/>
          </p:nvSpPr>
          <p:spPr>
            <a:xfrm>
              <a:off x="5858925" y="1666800"/>
              <a:ext cx="630000" cy="5487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" name="Google Shape;465;p46">
              <a:extLst>
                <a:ext uri="{FF2B5EF4-FFF2-40B4-BE49-F238E27FC236}">
                  <a16:creationId xmlns:a16="http://schemas.microsoft.com/office/drawing/2014/main" id="{0A983584-154B-9A2E-181D-3D7BCB4FF1F0}"/>
                </a:ext>
              </a:extLst>
            </p:cNvPr>
            <p:cNvGrpSpPr/>
            <p:nvPr/>
          </p:nvGrpSpPr>
          <p:grpSpPr>
            <a:xfrm>
              <a:off x="5998704" y="1770849"/>
              <a:ext cx="350431" cy="339887"/>
              <a:chOff x="3270675" y="841800"/>
              <a:chExt cx="497700" cy="482725"/>
            </a:xfrm>
          </p:grpSpPr>
          <p:sp>
            <p:nvSpPr>
              <p:cNvPr id="13" name="Google Shape;466;p46">
                <a:extLst>
                  <a:ext uri="{FF2B5EF4-FFF2-40B4-BE49-F238E27FC236}">
                    <a16:creationId xmlns:a16="http://schemas.microsoft.com/office/drawing/2014/main" id="{6E1A5E37-AEDA-BB00-4D8C-F18F8E62350B}"/>
                  </a:ext>
                </a:extLst>
              </p:cNvPr>
              <p:cNvSpPr/>
              <p:nvPr/>
            </p:nvSpPr>
            <p:spPr>
              <a:xfrm>
                <a:off x="3270675" y="902000"/>
                <a:ext cx="447125" cy="422525"/>
              </a:xfrm>
              <a:custGeom>
                <a:avLst/>
                <a:gdLst/>
                <a:ahLst/>
                <a:cxnLst/>
                <a:rect l="l" t="t" r="r" b="b"/>
                <a:pathLst>
                  <a:path w="17885" h="16901" extrusionOk="0">
                    <a:moveTo>
                      <a:pt x="3454" y="0"/>
                    </a:moveTo>
                    <a:cubicBezTo>
                      <a:pt x="3343" y="0"/>
                      <a:pt x="3231" y="40"/>
                      <a:pt x="3141" y="122"/>
                    </a:cubicBezTo>
                    <a:cubicBezTo>
                      <a:pt x="1160" y="1940"/>
                      <a:pt x="0" y="4548"/>
                      <a:pt x="0" y="7246"/>
                    </a:cubicBezTo>
                    <a:cubicBezTo>
                      <a:pt x="0" y="12579"/>
                      <a:pt x="4325" y="16900"/>
                      <a:pt x="9657" y="16900"/>
                    </a:cubicBezTo>
                    <a:cubicBezTo>
                      <a:pt x="10907" y="16900"/>
                      <a:pt x="12175" y="16662"/>
                      <a:pt x="13331" y="16178"/>
                    </a:cubicBezTo>
                    <a:cubicBezTo>
                      <a:pt x="15126" y="15434"/>
                      <a:pt x="16659" y="14169"/>
                      <a:pt x="17728" y="12546"/>
                    </a:cubicBezTo>
                    <a:cubicBezTo>
                      <a:pt x="17884" y="12305"/>
                      <a:pt x="17788" y="11983"/>
                      <a:pt x="17526" y="11866"/>
                    </a:cubicBezTo>
                    <a:lnTo>
                      <a:pt x="9158" y="8171"/>
                    </a:lnTo>
                    <a:cubicBezTo>
                      <a:pt x="9016" y="8108"/>
                      <a:pt x="8896" y="8005"/>
                      <a:pt x="8811" y="7876"/>
                    </a:cubicBezTo>
                    <a:lnTo>
                      <a:pt x="8405" y="7246"/>
                    </a:lnTo>
                    <a:lnTo>
                      <a:pt x="3846" y="212"/>
                    </a:lnTo>
                    <a:cubicBezTo>
                      <a:pt x="3756" y="73"/>
                      <a:pt x="3606" y="0"/>
                      <a:pt x="345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28" name="Google Shape;467;p46">
                <a:extLst>
                  <a:ext uri="{FF2B5EF4-FFF2-40B4-BE49-F238E27FC236}">
                    <a16:creationId xmlns:a16="http://schemas.microsoft.com/office/drawing/2014/main" id="{047CDAE8-180B-1A4A-2500-93F3CA1AD925}"/>
                  </a:ext>
                </a:extLst>
              </p:cNvPr>
              <p:cNvSpPr/>
              <p:nvPr/>
            </p:nvSpPr>
            <p:spPr>
              <a:xfrm>
                <a:off x="3385250" y="841800"/>
                <a:ext cx="279700" cy="220925"/>
              </a:xfrm>
              <a:custGeom>
                <a:avLst/>
                <a:gdLst/>
                <a:ahLst/>
                <a:cxnLst/>
                <a:rect l="l" t="t" r="r" b="b"/>
                <a:pathLst>
                  <a:path w="11188" h="8837" extrusionOk="0">
                    <a:moveTo>
                      <a:pt x="5070" y="0"/>
                    </a:moveTo>
                    <a:cubicBezTo>
                      <a:pt x="3434" y="0"/>
                      <a:pt x="1792" y="415"/>
                      <a:pt x="308" y="1256"/>
                    </a:cubicBezTo>
                    <a:cubicBezTo>
                      <a:pt x="76" y="1388"/>
                      <a:pt x="1" y="1690"/>
                      <a:pt x="148" y="1912"/>
                    </a:cubicBezTo>
                    <a:lnTo>
                      <a:pt x="4532" y="8676"/>
                    </a:lnTo>
                    <a:cubicBezTo>
                      <a:pt x="4601" y="8781"/>
                      <a:pt x="4714" y="8837"/>
                      <a:pt x="4828" y="8837"/>
                    </a:cubicBezTo>
                    <a:cubicBezTo>
                      <a:pt x="4919" y="8837"/>
                      <a:pt x="5010" y="8802"/>
                      <a:pt x="5081" y="8730"/>
                    </a:cubicBezTo>
                    <a:lnTo>
                      <a:pt x="10992" y="2683"/>
                    </a:lnTo>
                    <a:cubicBezTo>
                      <a:pt x="11187" y="2482"/>
                      <a:pt x="11163" y="2156"/>
                      <a:pt x="10940" y="1988"/>
                    </a:cubicBezTo>
                    <a:cubicBezTo>
                      <a:pt x="9218" y="670"/>
                      <a:pt x="7149" y="0"/>
                      <a:pt x="507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29" name="Google Shape;468;p46">
                <a:extLst>
                  <a:ext uri="{FF2B5EF4-FFF2-40B4-BE49-F238E27FC236}">
                    <a16:creationId xmlns:a16="http://schemas.microsoft.com/office/drawing/2014/main" id="{BFF96293-11AB-442F-D51A-4045650009A0}"/>
                  </a:ext>
                </a:extLst>
              </p:cNvPr>
              <p:cNvSpPr/>
              <p:nvPr/>
            </p:nvSpPr>
            <p:spPr>
              <a:xfrm>
                <a:off x="3530100" y="924750"/>
                <a:ext cx="238275" cy="250200"/>
              </a:xfrm>
              <a:custGeom>
                <a:avLst/>
                <a:gdLst/>
                <a:ahLst/>
                <a:cxnLst/>
                <a:rect l="l" t="t" r="r" b="b"/>
                <a:pathLst>
                  <a:path w="9531" h="10008" extrusionOk="0">
                    <a:moveTo>
                      <a:pt x="6350" y="1"/>
                    </a:moveTo>
                    <a:cubicBezTo>
                      <a:pt x="6230" y="1"/>
                      <a:pt x="6108" y="47"/>
                      <a:pt x="6017" y="142"/>
                    </a:cubicBezTo>
                    <a:lnTo>
                      <a:pt x="172" y="6123"/>
                    </a:lnTo>
                    <a:cubicBezTo>
                      <a:pt x="0" y="6297"/>
                      <a:pt x="57" y="6589"/>
                      <a:pt x="283" y="6689"/>
                    </a:cubicBezTo>
                    <a:lnTo>
                      <a:pt x="7706" y="9968"/>
                    </a:lnTo>
                    <a:cubicBezTo>
                      <a:pt x="7767" y="9995"/>
                      <a:pt x="7830" y="10007"/>
                      <a:pt x="7893" y="10007"/>
                    </a:cubicBezTo>
                    <a:cubicBezTo>
                      <a:pt x="8082" y="10007"/>
                      <a:pt x="8261" y="9890"/>
                      <a:pt x="8329" y="9700"/>
                    </a:cubicBezTo>
                    <a:cubicBezTo>
                      <a:pt x="9531" y="6463"/>
                      <a:pt x="8913" y="2828"/>
                      <a:pt x="6706" y="169"/>
                    </a:cubicBezTo>
                    <a:cubicBezTo>
                      <a:pt x="6615" y="57"/>
                      <a:pt x="6483" y="1"/>
                      <a:pt x="635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</p:grpSp>
      </p:grp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9A9ED138-6E34-AD40-30C9-A4C8BD0420C9}"/>
              </a:ext>
            </a:extLst>
          </p:cNvPr>
          <p:cNvSpPr txBox="1"/>
          <p:nvPr/>
        </p:nvSpPr>
        <p:spPr>
          <a:xfrm>
            <a:off x="4996545" y="1621888"/>
            <a:ext cx="961354" cy="461665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>a = 1</a:t>
            </a:r>
          </a:p>
          <a:p>
            <a:r>
              <a:rPr lang="en-US" altLang="zh-TW" sz="1200" dirty="0"/>
              <a:t>b = 100</a:t>
            </a:r>
            <a:endParaRPr lang="zh-TW" altLang="en-US" sz="1200" dirty="0"/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AC47D5D8-1D64-6256-6DCD-E328DF1C63D0}"/>
              </a:ext>
            </a:extLst>
          </p:cNvPr>
          <p:cNvSpPr txBox="1"/>
          <p:nvPr/>
        </p:nvSpPr>
        <p:spPr>
          <a:xfrm>
            <a:off x="4996546" y="2293084"/>
            <a:ext cx="961354" cy="461665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>e = 1.0</a:t>
            </a:r>
          </a:p>
          <a:p>
            <a:r>
              <a:rPr lang="en-US" altLang="zh-TW" sz="1200" dirty="0"/>
              <a:t>f = 55.22</a:t>
            </a:r>
            <a:endParaRPr lang="zh-TW" altLang="en-US" sz="1200" dirty="0"/>
          </a:p>
        </p:txBody>
      </p:sp>
      <p:sp>
        <p:nvSpPr>
          <p:cNvPr id="448" name="文字方塊 447">
            <a:extLst>
              <a:ext uri="{FF2B5EF4-FFF2-40B4-BE49-F238E27FC236}">
                <a16:creationId xmlns:a16="http://schemas.microsoft.com/office/drawing/2014/main" id="{2B808ECC-B36C-2AC6-AF5A-2067BDD6441A}"/>
              </a:ext>
            </a:extLst>
          </p:cNvPr>
          <p:cNvSpPr txBox="1"/>
          <p:nvPr/>
        </p:nvSpPr>
        <p:spPr>
          <a:xfrm>
            <a:off x="4996546" y="2942328"/>
            <a:ext cx="961354" cy="461665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>x = True</a:t>
            </a:r>
          </a:p>
          <a:p>
            <a:r>
              <a:rPr lang="en-US" altLang="zh-TW" sz="1200" dirty="0"/>
              <a:t>y = False</a:t>
            </a:r>
          </a:p>
        </p:txBody>
      </p:sp>
      <p:sp>
        <p:nvSpPr>
          <p:cNvPr id="449" name="文字方塊 448">
            <a:extLst>
              <a:ext uri="{FF2B5EF4-FFF2-40B4-BE49-F238E27FC236}">
                <a16:creationId xmlns:a16="http://schemas.microsoft.com/office/drawing/2014/main" id="{BDDD9CB5-E1D7-128D-3D3B-5EA14BC64194}"/>
              </a:ext>
            </a:extLst>
          </p:cNvPr>
          <p:cNvSpPr txBox="1"/>
          <p:nvPr/>
        </p:nvSpPr>
        <p:spPr>
          <a:xfrm>
            <a:off x="4996545" y="3613524"/>
            <a:ext cx="961355" cy="461665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>s1 = “</a:t>
            </a:r>
            <a:r>
              <a:rPr lang="zh-TW" altLang="en-US" sz="1200" dirty="0"/>
              <a:t>哈囉</a:t>
            </a:r>
            <a:r>
              <a:rPr lang="en-US" altLang="zh-TW" sz="1200" dirty="0"/>
              <a:t>”</a:t>
            </a:r>
          </a:p>
          <a:p>
            <a:r>
              <a:rPr lang="en-US" altLang="zh-TW" sz="1200" dirty="0"/>
              <a:t>s2 = “Hello”</a:t>
            </a:r>
            <a:endParaRPr lang="zh-TW" altLang="en-US" sz="1200" dirty="0"/>
          </a:p>
        </p:txBody>
      </p:sp>
      <p:sp>
        <p:nvSpPr>
          <p:cNvPr id="450" name="文字方塊 449">
            <a:extLst>
              <a:ext uri="{FF2B5EF4-FFF2-40B4-BE49-F238E27FC236}">
                <a16:creationId xmlns:a16="http://schemas.microsoft.com/office/drawing/2014/main" id="{80C93AA3-82E4-1396-5AAA-BB9803C3FDB9}"/>
              </a:ext>
            </a:extLst>
          </p:cNvPr>
          <p:cNvSpPr txBox="1"/>
          <p:nvPr/>
        </p:nvSpPr>
        <p:spPr>
          <a:xfrm>
            <a:off x="6177962" y="2843249"/>
            <a:ext cx="10976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900" b="1" dirty="0">
                <a:solidFill>
                  <a:schemeClr val="accent6">
                    <a:lumMod val="65000"/>
                  </a:schemeClr>
                </a:solidFill>
              </a:rPr>
              <a:t>代表</a:t>
            </a:r>
            <a:r>
              <a:rPr lang="en-US" altLang="zh-TW" sz="900" b="1" dirty="0">
                <a:solidFill>
                  <a:schemeClr val="accent6">
                    <a:lumMod val="65000"/>
                  </a:schemeClr>
                </a:solidFill>
              </a:rPr>
              <a:t>False</a:t>
            </a:r>
            <a:r>
              <a:rPr lang="zh-TW" altLang="en-US" sz="900" b="1" dirty="0">
                <a:solidFill>
                  <a:schemeClr val="accent6">
                    <a:lumMod val="65000"/>
                  </a:schemeClr>
                </a:solidFill>
              </a:rPr>
              <a:t>的值：</a:t>
            </a:r>
            <a:endParaRPr lang="en-US" altLang="zh-TW" sz="900" b="1" dirty="0">
              <a:solidFill>
                <a:schemeClr val="accent6">
                  <a:lumMod val="65000"/>
                </a:schemeClr>
              </a:solidFill>
            </a:endParaRPr>
          </a:p>
          <a:p>
            <a:pPr marL="171450" indent="-171450">
              <a:buClr>
                <a:schemeClr val="accent6">
                  <a:lumMod val="65000"/>
                </a:schemeClr>
              </a:buClr>
              <a:buFont typeface="Arial" panose="020B0604020202020204" pitchFamily="34" charset="0"/>
              <a:buChar char="•"/>
            </a:pPr>
            <a:r>
              <a:rPr lang="en-US" altLang="zh-TW" sz="900" b="1" dirty="0">
                <a:solidFill>
                  <a:schemeClr val="accent6">
                    <a:lumMod val="65000"/>
                  </a:schemeClr>
                </a:solidFill>
              </a:rPr>
              <a:t>0</a:t>
            </a:r>
            <a:r>
              <a:rPr lang="zh-TW" altLang="en-US" sz="900" b="1" dirty="0">
                <a:solidFill>
                  <a:schemeClr val="accent6">
                    <a:lumMod val="65000"/>
                  </a:schemeClr>
                </a:solidFill>
              </a:rPr>
              <a:t>、</a:t>
            </a:r>
            <a:r>
              <a:rPr lang="en-US" altLang="zh-TW" sz="900" b="1" dirty="0">
                <a:solidFill>
                  <a:schemeClr val="accent6">
                    <a:lumMod val="65000"/>
                  </a:schemeClr>
                </a:solidFill>
              </a:rPr>
              <a:t>0.0</a:t>
            </a:r>
          </a:p>
          <a:p>
            <a:pPr marL="171450" indent="-171450">
              <a:buClr>
                <a:schemeClr val="accent6">
                  <a:lumMod val="65000"/>
                </a:schemeClr>
              </a:buClr>
              <a:buFont typeface="Arial" panose="020B0604020202020204" pitchFamily="34" charset="0"/>
              <a:buChar char="•"/>
            </a:pPr>
            <a:r>
              <a:rPr lang="en-US" altLang="zh-TW" sz="900" b="1" dirty="0">
                <a:solidFill>
                  <a:schemeClr val="accent6">
                    <a:lumMod val="65000"/>
                  </a:schemeClr>
                </a:solidFill>
              </a:rPr>
              <a:t>[]</a:t>
            </a:r>
            <a:r>
              <a:rPr lang="zh-TW" altLang="en-US" sz="900" b="1" dirty="0">
                <a:solidFill>
                  <a:schemeClr val="accent6">
                    <a:lumMod val="65000"/>
                  </a:schemeClr>
                </a:solidFill>
              </a:rPr>
              <a:t>、</a:t>
            </a:r>
            <a:r>
              <a:rPr lang="en-US" altLang="zh-TW" sz="900" b="1" dirty="0">
                <a:solidFill>
                  <a:schemeClr val="accent6">
                    <a:lumMod val="65000"/>
                  </a:schemeClr>
                </a:solidFill>
              </a:rPr>
              <a:t>()</a:t>
            </a:r>
            <a:r>
              <a:rPr lang="zh-TW" altLang="en-US" sz="900" b="1" dirty="0">
                <a:solidFill>
                  <a:schemeClr val="accent6">
                    <a:lumMod val="65000"/>
                  </a:schemeClr>
                </a:solidFill>
              </a:rPr>
              <a:t>、</a:t>
            </a:r>
            <a:r>
              <a:rPr lang="en-US" altLang="zh-TW" sz="900" b="1" dirty="0">
                <a:solidFill>
                  <a:schemeClr val="accent6">
                    <a:lumMod val="65000"/>
                  </a:schemeClr>
                </a:solidFill>
              </a:rPr>
              <a:t>{}</a:t>
            </a:r>
          </a:p>
          <a:p>
            <a:pPr marL="171450" indent="-171450">
              <a:buClr>
                <a:schemeClr val="accent6">
                  <a:lumMod val="65000"/>
                </a:schemeClr>
              </a:buClr>
              <a:buFont typeface="Arial" panose="020B0604020202020204" pitchFamily="34" charset="0"/>
              <a:buChar char="•"/>
            </a:pPr>
            <a:r>
              <a:rPr lang="en-US" altLang="zh-TW" sz="900" b="1" dirty="0">
                <a:solidFill>
                  <a:schemeClr val="accent6">
                    <a:lumMod val="65000"/>
                  </a:schemeClr>
                </a:solidFill>
              </a:rPr>
              <a:t>None</a:t>
            </a:r>
            <a:endParaRPr lang="zh-TW" altLang="en-US" sz="900" b="1" dirty="0">
              <a:solidFill>
                <a:schemeClr val="accent6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85977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p6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solidFill>
                  <a:schemeClr val="dk1"/>
                </a:solidFill>
              </a:rPr>
              <a:t>流程控制  </a:t>
            </a:r>
            <a:r>
              <a:rPr lang="en-US" altLang="zh-TW" dirty="0">
                <a:solidFill>
                  <a:schemeClr val="dk1"/>
                </a:solidFill>
              </a:rPr>
              <a:t>- </a:t>
            </a:r>
            <a:r>
              <a:rPr lang="zh-TW" altLang="en-US" dirty="0">
                <a:solidFill>
                  <a:schemeClr val="dk1"/>
                </a:solidFill>
              </a:rPr>
              <a:t>條件控制</a:t>
            </a:r>
            <a:endParaRPr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43F63C68-50E5-B72C-CB2B-6FE983535DBF}"/>
              </a:ext>
            </a:extLst>
          </p:cNvPr>
          <p:cNvSpPr txBox="1"/>
          <p:nvPr/>
        </p:nvSpPr>
        <p:spPr>
          <a:xfrm>
            <a:off x="8752114" y="4835717"/>
            <a:ext cx="3918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07</a:t>
            </a:r>
            <a:endParaRPr lang="zh-TW" altLang="en-US" dirty="0"/>
          </a:p>
        </p:txBody>
      </p:sp>
      <p:sp>
        <p:nvSpPr>
          <p:cNvPr id="6" name="Google Shape;847;p65">
            <a:extLst>
              <a:ext uri="{FF2B5EF4-FFF2-40B4-BE49-F238E27FC236}">
                <a16:creationId xmlns:a16="http://schemas.microsoft.com/office/drawing/2014/main" id="{6D063FCD-91BE-7E12-916B-815F4BF82E00}"/>
              </a:ext>
            </a:extLst>
          </p:cNvPr>
          <p:cNvSpPr txBox="1">
            <a:spLocks/>
          </p:cNvSpPr>
          <p:nvPr/>
        </p:nvSpPr>
        <p:spPr>
          <a:xfrm>
            <a:off x="476374" y="1536810"/>
            <a:ext cx="2523486" cy="188346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r>
              <a:rPr lang="en-US" altLang="zh-TW" b="1" dirty="0">
                <a:solidFill>
                  <a:schemeClr val="bg1">
                    <a:lumMod val="10000"/>
                  </a:schemeClr>
                </a:solidFill>
              </a:rPr>
              <a:t>#</a:t>
            </a:r>
            <a:r>
              <a:rPr lang="en-US" altLang="zh-TW" b="1" dirty="0">
                <a:solidFill>
                  <a:srgbClr val="FF0000"/>
                </a:solidFill>
              </a:rPr>
              <a:t> if</a:t>
            </a:r>
            <a:r>
              <a:rPr lang="zh-TW" altLang="en-US" b="1" dirty="0">
                <a:solidFill>
                  <a:srgbClr val="FF0000"/>
                </a:solidFill>
              </a:rPr>
              <a:t>單選</a:t>
            </a:r>
            <a:r>
              <a:rPr lang="zh-TW" altLang="en-US" b="1" dirty="0">
                <a:solidFill>
                  <a:schemeClr val="bg1">
                    <a:lumMod val="10000"/>
                  </a:schemeClr>
                </a:solidFill>
              </a:rPr>
              <a:t>條件敘述</a:t>
            </a:r>
          </a:p>
          <a:p>
            <a:pPr marL="0" indent="0" algn="just"/>
            <a:r>
              <a:rPr lang="it-IT" altLang="zh-TW" dirty="0">
                <a:solidFill>
                  <a:schemeClr val="bg1">
                    <a:lumMod val="10000"/>
                  </a:schemeClr>
                </a:solidFill>
              </a:rPr>
              <a:t>t = int(input("</a:t>
            </a:r>
            <a:r>
              <a:rPr lang="zh-TW" altLang="en-US" dirty="0">
                <a:solidFill>
                  <a:schemeClr val="bg1">
                    <a:lumMod val="10000"/>
                  </a:schemeClr>
                </a:solidFill>
              </a:rPr>
              <a:t>請輸入氣溫 </a:t>
            </a:r>
            <a:r>
              <a:rPr lang="en-US" altLang="zh-TW" dirty="0">
                <a:solidFill>
                  <a:schemeClr val="bg1">
                    <a:lumMod val="10000"/>
                  </a:schemeClr>
                </a:solidFill>
              </a:rPr>
              <a:t>=&gt; "))</a:t>
            </a:r>
          </a:p>
          <a:p>
            <a:pPr marL="0" indent="0" algn="just"/>
            <a:r>
              <a:rPr lang="it-IT" altLang="zh-TW" dirty="0">
                <a:solidFill>
                  <a:srgbClr val="FF0000"/>
                </a:solidFill>
              </a:rPr>
              <a:t>if</a:t>
            </a:r>
            <a:r>
              <a:rPr lang="it-IT" altLang="zh-TW" dirty="0">
                <a:solidFill>
                  <a:schemeClr val="bg1">
                    <a:lumMod val="10000"/>
                  </a:schemeClr>
                </a:solidFill>
              </a:rPr>
              <a:t> t &lt; 20:</a:t>
            </a:r>
          </a:p>
          <a:p>
            <a:pPr marL="0" indent="0" algn="just"/>
            <a:r>
              <a:rPr lang="it-IT" altLang="zh-TW" dirty="0">
                <a:solidFill>
                  <a:schemeClr val="bg1">
                    <a:lumMod val="10000"/>
                  </a:schemeClr>
                </a:solidFill>
              </a:rPr>
              <a:t>    print("</a:t>
            </a:r>
            <a:r>
              <a:rPr lang="zh-TW" altLang="en-US" dirty="0">
                <a:solidFill>
                  <a:schemeClr val="bg1">
                    <a:lumMod val="10000"/>
                  </a:schemeClr>
                </a:solidFill>
              </a:rPr>
              <a:t>加件外套</a:t>
            </a:r>
            <a:r>
              <a:rPr lang="en-US" altLang="zh-TW" dirty="0">
                <a:solidFill>
                  <a:schemeClr val="bg1">
                    <a:lumMod val="10000"/>
                  </a:schemeClr>
                </a:solidFill>
              </a:rPr>
              <a:t>!")</a:t>
            </a:r>
          </a:p>
          <a:p>
            <a:pPr marL="0" indent="0" algn="just"/>
            <a:r>
              <a:rPr lang="it-IT" altLang="zh-TW" dirty="0">
                <a:solidFill>
                  <a:schemeClr val="bg1">
                    <a:lumMod val="10000"/>
                  </a:schemeClr>
                </a:solidFill>
              </a:rPr>
              <a:t>print("</a:t>
            </a:r>
            <a:r>
              <a:rPr lang="zh-TW" altLang="en-US" dirty="0">
                <a:solidFill>
                  <a:schemeClr val="bg1">
                    <a:lumMod val="10000"/>
                  </a:schemeClr>
                </a:solidFill>
              </a:rPr>
              <a:t>今天氣溫 </a:t>
            </a:r>
            <a:r>
              <a:rPr lang="en-US" altLang="zh-TW" dirty="0">
                <a:solidFill>
                  <a:schemeClr val="bg1">
                    <a:lumMod val="10000"/>
                  </a:schemeClr>
                </a:solidFill>
              </a:rPr>
              <a:t>= " + </a:t>
            </a:r>
            <a:r>
              <a:rPr lang="it-IT" altLang="zh-TW" dirty="0">
                <a:solidFill>
                  <a:schemeClr val="bg1">
                    <a:lumMod val="10000"/>
                  </a:schemeClr>
                </a:solidFill>
              </a:rPr>
              <a:t>str(t))</a:t>
            </a:r>
            <a:endParaRPr lang="en-US" altLang="zh-TW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9" name="Google Shape;847;p65">
            <a:extLst>
              <a:ext uri="{FF2B5EF4-FFF2-40B4-BE49-F238E27FC236}">
                <a16:creationId xmlns:a16="http://schemas.microsoft.com/office/drawing/2014/main" id="{BC6F1E46-7E52-34A2-A450-69153325EF24}"/>
              </a:ext>
            </a:extLst>
          </p:cNvPr>
          <p:cNvSpPr txBox="1">
            <a:spLocks/>
          </p:cNvSpPr>
          <p:nvPr/>
        </p:nvSpPr>
        <p:spPr>
          <a:xfrm>
            <a:off x="3310257" y="1537065"/>
            <a:ext cx="2523486" cy="188346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r>
              <a:rPr lang="en-US" altLang="zh-TW" b="1" dirty="0">
                <a:solidFill>
                  <a:schemeClr val="bg1">
                    <a:lumMod val="10000"/>
                  </a:schemeClr>
                </a:solidFill>
              </a:rPr>
              <a:t># </a:t>
            </a:r>
            <a:r>
              <a:rPr lang="en-US" altLang="zh-TW" b="1" dirty="0">
                <a:solidFill>
                  <a:srgbClr val="FF0000"/>
                </a:solidFill>
              </a:rPr>
              <a:t>if/else</a:t>
            </a:r>
            <a:r>
              <a:rPr lang="zh-TW" altLang="en-US" b="1" dirty="0">
                <a:solidFill>
                  <a:srgbClr val="FF0000"/>
                </a:solidFill>
              </a:rPr>
              <a:t>二選一</a:t>
            </a:r>
            <a:r>
              <a:rPr lang="zh-TW" altLang="en-US" b="1" dirty="0">
                <a:solidFill>
                  <a:schemeClr val="bg1">
                    <a:lumMod val="10000"/>
                  </a:schemeClr>
                </a:solidFill>
              </a:rPr>
              <a:t>條件敘述</a:t>
            </a:r>
          </a:p>
          <a:p>
            <a:pPr marL="0" indent="0" algn="just"/>
            <a:r>
              <a:rPr lang="it-IT" altLang="zh-TW" dirty="0">
                <a:solidFill>
                  <a:schemeClr val="bg1">
                    <a:lumMod val="10000"/>
                  </a:schemeClr>
                </a:solidFill>
              </a:rPr>
              <a:t>s = int(input("</a:t>
            </a:r>
            <a:r>
              <a:rPr lang="zh-TW" altLang="en-US" dirty="0">
                <a:solidFill>
                  <a:schemeClr val="bg1">
                    <a:lumMod val="10000"/>
                  </a:schemeClr>
                </a:solidFill>
              </a:rPr>
              <a:t>請輸入成績 </a:t>
            </a:r>
            <a:r>
              <a:rPr lang="en-US" altLang="zh-TW" dirty="0">
                <a:solidFill>
                  <a:schemeClr val="bg1">
                    <a:lumMod val="10000"/>
                  </a:schemeClr>
                </a:solidFill>
              </a:rPr>
              <a:t>=&gt; "))</a:t>
            </a:r>
          </a:p>
          <a:p>
            <a:pPr marL="0" indent="0" algn="just"/>
            <a:r>
              <a:rPr lang="it-IT" altLang="zh-TW" dirty="0">
                <a:solidFill>
                  <a:srgbClr val="FF0000"/>
                </a:solidFill>
              </a:rPr>
              <a:t>if</a:t>
            </a:r>
            <a:r>
              <a:rPr lang="it-IT" altLang="zh-TW" dirty="0">
                <a:solidFill>
                  <a:schemeClr val="bg1">
                    <a:lumMod val="10000"/>
                  </a:schemeClr>
                </a:solidFill>
              </a:rPr>
              <a:t> s &gt;= 60:</a:t>
            </a:r>
          </a:p>
          <a:p>
            <a:pPr marL="0" indent="0" algn="just"/>
            <a:r>
              <a:rPr lang="it-IT" altLang="zh-TW" dirty="0">
                <a:solidFill>
                  <a:schemeClr val="bg1">
                    <a:lumMod val="10000"/>
                  </a:schemeClr>
                </a:solidFill>
              </a:rPr>
              <a:t>    print("</a:t>
            </a:r>
            <a:r>
              <a:rPr lang="zh-TW" altLang="en-US" dirty="0">
                <a:solidFill>
                  <a:schemeClr val="bg1">
                    <a:lumMod val="10000"/>
                  </a:schemeClr>
                </a:solidFill>
              </a:rPr>
              <a:t>成績及格</a:t>
            </a:r>
            <a:r>
              <a:rPr lang="en-US" altLang="zh-TW" dirty="0">
                <a:solidFill>
                  <a:schemeClr val="bg1">
                    <a:lumMod val="10000"/>
                  </a:schemeClr>
                </a:solidFill>
              </a:rPr>
              <a:t>!")</a:t>
            </a:r>
          </a:p>
          <a:p>
            <a:pPr marL="0" indent="0" algn="just"/>
            <a:r>
              <a:rPr lang="it-IT" altLang="zh-TW" dirty="0">
                <a:solidFill>
                  <a:srgbClr val="FF0000"/>
                </a:solidFill>
              </a:rPr>
              <a:t>else</a:t>
            </a:r>
            <a:r>
              <a:rPr lang="it-IT" altLang="zh-TW" dirty="0">
                <a:solidFill>
                  <a:schemeClr val="bg1">
                    <a:lumMod val="10000"/>
                  </a:schemeClr>
                </a:solidFill>
              </a:rPr>
              <a:t>:</a:t>
            </a:r>
          </a:p>
          <a:p>
            <a:pPr marL="0" indent="0" algn="just"/>
            <a:r>
              <a:rPr lang="it-IT" altLang="zh-TW" dirty="0">
                <a:solidFill>
                  <a:schemeClr val="bg1">
                    <a:lumMod val="10000"/>
                  </a:schemeClr>
                </a:solidFill>
              </a:rPr>
              <a:t>    print("</a:t>
            </a:r>
            <a:r>
              <a:rPr lang="zh-TW" altLang="en-US" dirty="0">
                <a:solidFill>
                  <a:schemeClr val="bg1">
                    <a:lumMod val="10000"/>
                  </a:schemeClr>
                </a:solidFill>
              </a:rPr>
              <a:t>成績不及格</a:t>
            </a:r>
            <a:r>
              <a:rPr lang="en-US" altLang="zh-TW" dirty="0">
                <a:solidFill>
                  <a:schemeClr val="bg1">
                    <a:lumMod val="10000"/>
                  </a:schemeClr>
                </a:solidFill>
              </a:rPr>
              <a:t>!")</a:t>
            </a:r>
          </a:p>
        </p:txBody>
      </p:sp>
      <p:sp>
        <p:nvSpPr>
          <p:cNvPr id="10" name="Google Shape;847;p65">
            <a:extLst>
              <a:ext uri="{FF2B5EF4-FFF2-40B4-BE49-F238E27FC236}">
                <a16:creationId xmlns:a16="http://schemas.microsoft.com/office/drawing/2014/main" id="{2290BA62-E3FA-C10F-4660-4FB17829EF69}"/>
              </a:ext>
            </a:extLst>
          </p:cNvPr>
          <p:cNvSpPr txBox="1">
            <a:spLocks/>
          </p:cNvSpPr>
          <p:nvPr/>
        </p:nvSpPr>
        <p:spPr>
          <a:xfrm>
            <a:off x="6144140" y="1536810"/>
            <a:ext cx="2585172" cy="188372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r>
              <a:rPr lang="en-US" altLang="zh-TW" b="1" dirty="0">
                <a:solidFill>
                  <a:schemeClr val="bg1">
                    <a:lumMod val="10000"/>
                  </a:schemeClr>
                </a:solidFill>
              </a:rPr>
              <a:t># </a:t>
            </a:r>
            <a:r>
              <a:rPr lang="en-US" altLang="zh-TW" b="1" dirty="0">
                <a:solidFill>
                  <a:srgbClr val="FF0000"/>
                </a:solidFill>
              </a:rPr>
              <a:t>if/</a:t>
            </a:r>
            <a:r>
              <a:rPr lang="en-US" altLang="zh-TW" b="1" dirty="0" err="1">
                <a:solidFill>
                  <a:srgbClr val="FF0000"/>
                </a:solidFill>
              </a:rPr>
              <a:t>elif</a:t>
            </a:r>
            <a:r>
              <a:rPr lang="en-US" altLang="zh-TW" b="1" dirty="0">
                <a:solidFill>
                  <a:srgbClr val="FF0000"/>
                </a:solidFill>
              </a:rPr>
              <a:t>/else</a:t>
            </a:r>
            <a:r>
              <a:rPr lang="zh-TW" altLang="en-US" b="1" dirty="0">
                <a:solidFill>
                  <a:srgbClr val="FF0000"/>
                </a:solidFill>
              </a:rPr>
              <a:t>多選一</a:t>
            </a:r>
            <a:r>
              <a:rPr lang="zh-TW" altLang="en-US" b="1" dirty="0">
                <a:solidFill>
                  <a:schemeClr val="bg1">
                    <a:lumMod val="10000"/>
                  </a:schemeClr>
                </a:solidFill>
              </a:rPr>
              <a:t>條件敘述</a:t>
            </a:r>
          </a:p>
          <a:p>
            <a:pPr marL="0" indent="0" algn="just"/>
            <a:r>
              <a:rPr lang="it-IT" altLang="zh-TW" dirty="0">
                <a:solidFill>
                  <a:schemeClr val="bg1">
                    <a:lumMod val="10000"/>
                  </a:schemeClr>
                </a:solidFill>
              </a:rPr>
              <a:t>a = int(input("</a:t>
            </a:r>
            <a:r>
              <a:rPr lang="zh-TW" altLang="en-US" dirty="0">
                <a:solidFill>
                  <a:schemeClr val="bg1">
                    <a:lumMod val="10000"/>
                  </a:schemeClr>
                </a:solidFill>
              </a:rPr>
              <a:t>請輸入年齡 </a:t>
            </a:r>
            <a:r>
              <a:rPr lang="en-US" altLang="zh-TW" dirty="0">
                <a:solidFill>
                  <a:schemeClr val="bg1">
                    <a:lumMod val="10000"/>
                  </a:schemeClr>
                </a:solidFill>
              </a:rPr>
              <a:t>=&gt; "))</a:t>
            </a:r>
          </a:p>
          <a:p>
            <a:pPr marL="0" indent="0" algn="just"/>
            <a:r>
              <a:rPr lang="it-IT" altLang="zh-TW" dirty="0">
                <a:solidFill>
                  <a:srgbClr val="FF0000"/>
                </a:solidFill>
              </a:rPr>
              <a:t>if</a:t>
            </a:r>
            <a:r>
              <a:rPr lang="it-IT" altLang="zh-TW" dirty="0">
                <a:solidFill>
                  <a:schemeClr val="bg1">
                    <a:lumMod val="10000"/>
                  </a:schemeClr>
                </a:solidFill>
              </a:rPr>
              <a:t> a &lt; 13:</a:t>
            </a:r>
          </a:p>
          <a:p>
            <a:pPr marL="0" indent="0" algn="just"/>
            <a:r>
              <a:rPr lang="it-IT" altLang="zh-TW" dirty="0">
                <a:solidFill>
                  <a:schemeClr val="bg1">
                    <a:lumMod val="10000"/>
                  </a:schemeClr>
                </a:solidFill>
              </a:rPr>
              <a:t>    print("</a:t>
            </a:r>
            <a:r>
              <a:rPr lang="zh-TW" altLang="en-US" dirty="0">
                <a:solidFill>
                  <a:schemeClr val="bg1">
                    <a:lumMod val="10000"/>
                  </a:schemeClr>
                </a:solidFill>
              </a:rPr>
              <a:t>兒童</a:t>
            </a:r>
            <a:r>
              <a:rPr lang="en-US" altLang="zh-TW" dirty="0">
                <a:solidFill>
                  <a:schemeClr val="bg1">
                    <a:lumMod val="10000"/>
                  </a:schemeClr>
                </a:solidFill>
              </a:rPr>
              <a:t>")</a:t>
            </a:r>
          </a:p>
          <a:p>
            <a:pPr marL="0" indent="0" algn="just"/>
            <a:r>
              <a:rPr lang="it-IT" altLang="zh-TW" dirty="0">
                <a:solidFill>
                  <a:srgbClr val="FF0000"/>
                </a:solidFill>
              </a:rPr>
              <a:t>elif</a:t>
            </a:r>
            <a:r>
              <a:rPr lang="it-IT" altLang="zh-TW" dirty="0">
                <a:solidFill>
                  <a:schemeClr val="bg1">
                    <a:lumMod val="10000"/>
                  </a:schemeClr>
                </a:solidFill>
              </a:rPr>
              <a:t> a &lt; 20:</a:t>
            </a:r>
          </a:p>
          <a:p>
            <a:pPr marL="0" indent="0" algn="just"/>
            <a:r>
              <a:rPr lang="it-IT" altLang="zh-TW" dirty="0">
                <a:solidFill>
                  <a:schemeClr val="bg1">
                    <a:lumMod val="10000"/>
                  </a:schemeClr>
                </a:solidFill>
              </a:rPr>
              <a:t>    print("</a:t>
            </a:r>
            <a:r>
              <a:rPr lang="zh-TW" altLang="en-US" dirty="0">
                <a:solidFill>
                  <a:schemeClr val="bg1">
                    <a:lumMod val="10000"/>
                  </a:schemeClr>
                </a:solidFill>
              </a:rPr>
              <a:t>青少年</a:t>
            </a:r>
            <a:r>
              <a:rPr lang="en-US" altLang="zh-TW" dirty="0">
                <a:solidFill>
                  <a:schemeClr val="bg1">
                    <a:lumMod val="10000"/>
                  </a:schemeClr>
                </a:solidFill>
              </a:rPr>
              <a:t>")</a:t>
            </a:r>
          </a:p>
          <a:p>
            <a:pPr marL="0" indent="0" algn="just"/>
            <a:r>
              <a:rPr lang="it-IT" altLang="zh-TW" dirty="0">
                <a:solidFill>
                  <a:srgbClr val="FF0000"/>
                </a:solidFill>
              </a:rPr>
              <a:t>else</a:t>
            </a:r>
            <a:r>
              <a:rPr lang="it-IT" altLang="zh-TW" dirty="0">
                <a:solidFill>
                  <a:schemeClr val="bg1">
                    <a:lumMod val="10000"/>
                  </a:schemeClr>
                </a:solidFill>
              </a:rPr>
              <a:t>:</a:t>
            </a:r>
          </a:p>
          <a:p>
            <a:pPr marL="0" indent="0" algn="just"/>
            <a:r>
              <a:rPr lang="it-IT" altLang="zh-TW" dirty="0">
                <a:solidFill>
                  <a:schemeClr val="bg1">
                    <a:lumMod val="10000"/>
                  </a:schemeClr>
                </a:solidFill>
              </a:rPr>
              <a:t>    print("</a:t>
            </a:r>
            <a:r>
              <a:rPr lang="zh-TW" altLang="en-US" dirty="0">
                <a:solidFill>
                  <a:schemeClr val="bg1">
                    <a:lumMod val="10000"/>
                  </a:schemeClr>
                </a:solidFill>
              </a:rPr>
              <a:t>成年人</a:t>
            </a:r>
            <a:r>
              <a:rPr lang="en-US" altLang="zh-TW" dirty="0">
                <a:solidFill>
                  <a:schemeClr val="bg1">
                    <a:lumMod val="10000"/>
                  </a:schemeClr>
                </a:solidFill>
              </a:rPr>
              <a:t>")</a:t>
            </a:r>
          </a:p>
        </p:txBody>
      </p:sp>
      <p:sp>
        <p:nvSpPr>
          <p:cNvPr id="11" name="Google Shape;847;p65">
            <a:extLst>
              <a:ext uri="{FF2B5EF4-FFF2-40B4-BE49-F238E27FC236}">
                <a16:creationId xmlns:a16="http://schemas.microsoft.com/office/drawing/2014/main" id="{6A87A0B0-06D5-C10E-CED1-C4530899E57C}"/>
              </a:ext>
            </a:extLst>
          </p:cNvPr>
          <p:cNvSpPr txBox="1">
            <a:spLocks/>
          </p:cNvSpPr>
          <p:nvPr/>
        </p:nvSpPr>
        <p:spPr>
          <a:xfrm>
            <a:off x="2734733" y="3748545"/>
            <a:ext cx="3674533" cy="63718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r>
              <a:rPr lang="en-US" altLang="zh-TW" b="1" dirty="0">
                <a:solidFill>
                  <a:schemeClr val="bg1">
                    <a:lumMod val="10000"/>
                  </a:schemeClr>
                </a:solidFill>
              </a:rPr>
              <a:t>#</a:t>
            </a:r>
            <a:r>
              <a:rPr lang="en-US" altLang="zh-TW" b="1" dirty="0">
                <a:solidFill>
                  <a:srgbClr val="FF0000"/>
                </a:solidFill>
              </a:rPr>
              <a:t> </a:t>
            </a:r>
            <a:r>
              <a:rPr lang="zh-TW" altLang="en-US" b="1" dirty="0">
                <a:solidFill>
                  <a:srgbClr val="FF0000"/>
                </a:solidFill>
              </a:rPr>
              <a:t>單行</a:t>
            </a:r>
            <a:r>
              <a:rPr lang="zh-TW" altLang="en-US" b="1" dirty="0">
                <a:solidFill>
                  <a:schemeClr val="bg1">
                    <a:lumMod val="10000"/>
                  </a:schemeClr>
                </a:solidFill>
              </a:rPr>
              <a:t>條件敘述  </a:t>
            </a:r>
            <a:r>
              <a:rPr lang="zh-TW" altLang="en-US" sz="1000" b="1" u="sng" dirty="0">
                <a:solidFill>
                  <a:schemeClr val="accent6">
                    <a:lumMod val="65000"/>
                  </a:schemeClr>
                </a:solidFill>
              </a:rPr>
              <a:t>變數</a:t>
            </a:r>
            <a:r>
              <a:rPr lang="zh-TW" altLang="en-US" sz="1000" b="1" dirty="0">
                <a:solidFill>
                  <a:schemeClr val="accent6">
                    <a:lumMod val="65000"/>
                  </a:schemeClr>
                </a:solidFill>
              </a:rPr>
              <a:t> </a:t>
            </a:r>
            <a:r>
              <a:rPr lang="en-US" altLang="zh-TW" sz="1000" b="1" dirty="0">
                <a:solidFill>
                  <a:schemeClr val="accent6">
                    <a:lumMod val="65000"/>
                  </a:schemeClr>
                </a:solidFill>
              </a:rPr>
              <a:t>= </a:t>
            </a:r>
            <a:r>
              <a:rPr lang="zh-TW" altLang="en-US" sz="1000" b="1" u="sng" dirty="0">
                <a:solidFill>
                  <a:schemeClr val="accent6">
                    <a:lumMod val="65000"/>
                  </a:schemeClr>
                </a:solidFill>
              </a:rPr>
              <a:t>變數</a:t>
            </a:r>
            <a:r>
              <a:rPr lang="en-US" altLang="zh-TW" sz="1000" b="1" u="sng" dirty="0">
                <a:solidFill>
                  <a:schemeClr val="accent6">
                    <a:lumMod val="65000"/>
                  </a:schemeClr>
                </a:solidFill>
              </a:rPr>
              <a:t>1</a:t>
            </a:r>
            <a:r>
              <a:rPr lang="en-US" altLang="zh-TW" sz="1000" b="1" dirty="0">
                <a:solidFill>
                  <a:schemeClr val="accent6">
                    <a:lumMod val="65000"/>
                  </a:schemeClr>
                </a:solidFill>
              </a:rPr>
              <a:t> if </a:t>
            </a:r>
            <a:r>
              <a:rPr lang="zh-TW" altLang="en-US" sz="1000" b="1" dirty="0">
                <a:solidFill>
                  <a:schemeClr val="accent6">
                    <a:lumMod val="65000"/>
                  </a:schemeClr>
                </a:solidFill>
              </a:rPr>
              <a:t>條件運算式 </a:t>
            </a:r>
            <a:r>
              <a:rPr lang="en-US" altLang="zh-TW" sz="1000" b="1" dirty="0">
                <a:solidFill>
                  <a:schemeClr val="accent6">
                    <a:lumMod val="65000"/>
                  </a:schemeClr>
                </a:solidFill>
              </a:rPr>
              <a:t>else </a:t>
            </a:r>
            <a:r>
              <a:rPr lang="zh-TW" altLang="en-US" sz="1000" b="1" u="sng" dirty="0">
                <a:solidFill>
                  <a:schemeClr val="accent6">
                    <a:lumMod val="65000"/>
                  </a:schemeClr>
                </a:solidFill>
              </a:rPr>
              <a:t>變數</a:t>
            </a:r>
            <a:r>
              <a:rPr lang="en-US" altLang="zh-TW" sz="1000" b="1" u="sng" dirty="0">
                <a:solidFill>
                  <a:schemeClr val="accent6">
                    <a:lumMod val="65000"/>
                  </a:schemeClr>
                </a:solidFill>
              </a:rPr>
              <a:t>2</a:t>
            </a:r>
            <a:r>
              <a:rPr lang="zh-TW" altLang="en-US" sz="1000" b="1" dirty="0">
                <a:solidFill>
                  <a:schemeClr val="accent6">
                    <a:lumMod val="65000"/>
                  </a:schemeClr>
                </a:solidFill>
              </a:rPr>
              <a:t> </a:t>
            </a:r>
            <a:endParaRPr lang="zh-TW" altLang="en-US" sz="900" b="1" dirty="0">
              <a:solidFill>
                <a:schemeClr val="accent6">
                  <a:lumMod val="65000"/>
                </a:schemeClr>
              </a:solidFill>
            </a:endParaRPr>
          </a:p>
          <a:p>
            <a:pPr marL="0" indent="0" algn="just"/>
            <a:r>
              <a:rPr lang="pt-BR" altLang="zh-TW" u="sng" dirty="0">
                <a:solidFill>
                  <a:schemeClr val="bg1">
                    <a:lumMod val="10000"/>
                  </a:schemeClr>
                </a:solidFill>
              </a:rPr>
              <a:t>h</a:t>
            </a:r>
            <a:r>
              <a:rPr lang="pt-BR" altLang="zh-TW" dirty="0">
                <a:solidFill>
                  <a:schemeClr val="bg1">
                    <a:lumMod val="10000"/>
                  </a:schemeClr>
                </a:solidFill>
              </a:rPr>
              <a:t> = </a:t>
            </a:r>
            <a:r>
              <a:rPr lang="pt-BR" altLang="zh-TW" u="sng" dirty="0">
                <a:solidFill>
                  <a:schemeClr val="bg1">
                    <a:lumMod val="10000"/>
                  </a:schemeClr>
                </a:solidFill>
              </a:rPr>
              <a:t>h-12</a:t>
            </a:r>
            <a:r>
              <a:rPr lang="pt-BR" altLang="zh-TW" dirty="0">
                <a:solidFill>
                  <a:schemeClr val="bg1">
                    <a:lumMod val="10000"/>
                  </a:schemeClr>
                </a:solidFill>
              </a:rPr>
              <a:t> if </a:t>
            </a:r>
            <a:r>
              <a:rPr lang="pt-BR" altLang="zh-TW" u="sng" dirty="0">
                <a:solidFill>
                  <a:schemeClr val="bg1">
                    <a:lumMod val="10000"/>
                  </a:schemeClr>
                </a:solidFill>
              </a:rPr>
              <a:t>h</a:t>
            </a:r>
            <a:r>
              <a:rPr lang="pt-BR" altLang="zh-TW" dirty="0">
                <a:solidFill>
                  <a:schemeClr val="bg1">
                    <a:lumMod val="10000"/>
                  </a:schemeClr>
                </a:solidFill>
              </a:rPr>
              <a:t> &gt;= 12 else </a:t>
            </a:r>
            <a:r>
              <a:rPr lang="pt-BR" altLang="zh-TW" u="sng" dirty="0">
                <a:solidFill>
                  <a:schemeClr val="bg1">
                    <a:lumMod val="10000"/>
                  </a:schemeClr>
                </a:solidFill>
              </a:rPr>
              <a:t>h</a:t>
            </a:r>
            <a:endParaRPr lang="en-US" altLang="zh-TW" u="sng" dirty="0">
              <a:solidFill>
                <a:schemeClr val="bg1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6252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p6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solidFill>
                  <a:schemeClr val="dk1"/>
                </a:solidFill>
              </a:rPr>
              <a:t>流程控制  </a:t>
            </a:r>
            <a:r>
              <a:rPr lang="en-US" altLang="zh-TW" dirty="0">
                <a:solidFill>
                  <a:schemeClr val="dk1"/>
                </a:solidFill>
              </a:rPr>
              <a:t>- </a:t>
            </a:r>
            <a:r>
              <a:rPr lang="zh-TW" altLang="en-US" dirty="0">
                <a:solidFill>
                  <a:schemeClr val="dk1"/>
                </a:solidFill>
              </a:rPr>
              <a:t>迴圈控制</a:t>
            </a:r>
            <a:endParaRPr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43F63C68-50E5-B72C-CB2B-6FE983535DBF}"/>
              </a:ext>
            </a:extLst>
          </p:cNvPr>
          <p:cNvSpPr txBox="1"/>
          <p:nvPr/>
        </p:nvSpPr>
        <p:spPr>
          <a:xfrm>
            <a:off x="8752114" y="4835717"/>
            <a:ext cx="3918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08</a:t>
            </a:r>
            <a:endParaRPr lang="zh-TW" altLang="en-US" dirty="0"/>
          </a:p>
        </p:txBody>
      </p:sp>
      <p:sp>
        <p:nvSpPr>
          <p:cNvPr id="6" name="Google Shape;847;p65">
            <a:extLst>
              <a:ext uri="{FF2B5EF4-FFF2-40B4-BE49-F238E27FC236}">
                <a16:creationId xmlns:a16="http://schemas.microsoft.com/office/drawing/2014/main" id="{6D063FCD-91BE-7E12-916B-815F4BF82E00}"/>
              </a:ext>
            </a:extLst>
          </p:cNvPr>
          <p:cNvSpPr txBox="1">
            <a:spLocks/>
          </p:cNvSpPr>
          <p:nvPr/>
        </p:nvSpPr>
        <p:spPr>
          <a:xfrm>
            <a:off x="1537732" y="1733008"/>
            <a:ext cx="2732190" cy="157469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r>
              <a:rPr lang="en-US" altLang="zh-TW" b="1" dirty="0">
                <a:solidFill>
                  <a:schemeClr val="bg1">
                    <a:lumMod val="10000"/>
                  </a:schemeClr>
                </a:solidFill>
              </a:rPr>
              <a:t>#</a:t>
            </a:r>
            <a:r>
              <a:rPr lang="en-US" altLang="zh-TW" b="1" dirty="0">
                <a:solidFill>
                  <a:srgbClr val="FF0000"/>
                </a:solidFill>
              </a:rPr>
              <a:t> for/in</a:t>
            </a:r>
            <a:r>
              <a:rPr lang="zh-TW" altLang="en-US" b="1" dirty="0">
                <a:solidFill>
                  <a:schemeClr val="bg1">
                    <a:lumMod val="10000"/>
                  </a:schemeClr>
                </a:solidFill>
              </a:rPr>
              <a:t>計數迴圈</a:t>
            </a:r>
          </a:p>
          <a:p>
            <a:pPr marL="0" indent="0" algn="just"/>
            <a:r>
              <a:rPr lang="it-IT" altLang="zh-TW" dirty="0">
                <a:solidFill>
                  <a:schemeClr val="bg1">
                    <a:lumMod val="10000"/>
                  </a:schemeClr>
                </a:solidFill>
              </a:rPr>
              <a:t>m = int(input("</a:t>
            </a:r>
            <a:r>
              <a:rPr lang="zh-TW" altLang="en-US" dirty="0">
                <a:solidFill>
                  <a:schemeClr val="bg1">
                    <a:lumMod val="10000"/>
                  </a:schemeClr>
                </a:solidFill>
              </a:rPr>
              <a:t>請輸入最大值 </a:t>
            </a:r>
            <a:r>
              <a:rPr lang="en-US" altLang="zh-TW" dirty="0">
                <a:solidFill>
                  <a:schemeClr val="bg1">
                    <a:lumMod val="10000"/>
                  </a:schemeClr>
                </a:solidFill>
              </a:rPr>
              <a:t>=&gt;"))</a:t>
            </a:r>
          </a:p>
          <a:p>
            <a:pPr marL="0" indent="0" algn="just"/>
            <a:r>
              <a:rPr lang="it-IT" altLang="zh-TW" dirty="0">
                <a:solidFill>
                  <a:schemeClr val="bg1">
                    <a:lumMod val="10000"/>
                  </a:schemeClr>
                </a:solidFill>
              </a:rPr>
              <a:t>s = 0</a:t>
            </a:r>
          </a:p>
          <a:p>
            <a:pPr marL="0" indent="0" algn="just"/>
            <a:r>
              <a:rPr lang="it-IT" altLang="zh-TW" dirty="0">
                <a:solidFill>
                  <a:srgbClr val="FF0000"/>
                </a:solidFill>
              </a:rPr>
              <a:t>for</a:t>
            </a:r>
            <a:r>
              <a:rPr lang="it-IT" altLang="zh-TW" dirty="0">
                <a:solidFill>
                  <a:schemeClr val="bg1">
                    <a:lumMod val="10000"/>
                  </a:schemeClr>
                </a:solidFill>
              </a:rPr>
              <a:t> i </a:t>
            </a:r>
            <a:r>
              <a:rPr lang="it-IT" altLang="zh-TW" dirty="0">
                <a:solidFill>
                  <a:srgbClr val="FF0000"/>
                </a:solidFill>
              </a:rPr>
              <a:t>in</a:t>
            </a:r>
            <a:r>
              <a:rPr lang="it-IT" altLang="zh-TW" dirty="0">
                <a:solidFill>
                  <a:schemeClr val="bg1">
                    <a:lumMod val="10000"/>
                  </a:schemeClr>
                </a:solidFill>
              </a:rPr>
              <a:t> range(1, m + 1):</a:t>
            </a:r>
          </a:p>
          <a:p>
            <a:pPr marL="0" indent="0" algn="just"/>
            <a:r>
              <a:rPr lang="it-IT" altLang="zh-TW" dirty="0">
                <a:solidFill>
                  <a:schemeClr val="bg1">
                    <a:lumMod val="10000"/>
                  </a:schemeClr>
                </a:solidFill>
              </a:rPr>
              <a:t>    s = s + i</a:t>
            </a:r>
          </a:p>
          <a:p>
            <a:pPr marL="0" indent="0" algn="just"/>
            <a:r>
              <a:rPr lang="it-IT" altLang="zh-TW" dirty="0">
                <a:solidFill>
                  <a:schemeClr val="bg1">
                    <a:lumMod val="10000"/>
                  </a:schemeClr>
                </a:solidFill>
              </a:rPr>
              <a:t>print("</a:t>
            </a:r>
            <a:r>
              <a:rPr lang="zh-TW" altLang="en-US" dirty="0">
                <a:solidFill>
                  <a:schemeClr val="bg1">
                    <a:lumMod val="10000"/>
                  </a:schemeClr>
                </a:solidFill>
              </a:rPr>
              <a:t>總和 </a:t>
            </a:r>
            <a:r>
              <a:rPr lang="en-US" altLang="zh-TW" dirty="0">
                <a:solidFill>
                  <a:schemeClr val="bg1">
                    <a:lumMod val="10000"/>
                  </a:schemeClr>
                </a:solidFill>
              </a:rPr>
              <a:t>= " + </a:t>
            </a:r>
            <a:r>
              <a:rPr lang="it-IT" altLang="zh-TW" dirty="0">
                <a:solidFill>
                  <a:schemeClr val="bg1">
                    <a:lumMod val="10000"/>
                  </a:schemeClr>
                </a:solidFill>
              </a:rPr>
              <a:t>str(s))</a:t>
            </a:r>
          </a:p>
        </p:txBody>
      </p: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299A55DF-4936-AC7E-6D9A-E26ED7783FEA}"/>
              </a:ext>
            </a:extLst>
          </p:cNvPr>
          <p:cNvGrpSpPr/>
          <p:nvPr/>
        </p:nvGrpSpPr>
        <p:grpSpPr>
          <a:xfrm>
            <a:off x="4661809" y="1733009"/>
            <a:ext cx="3061606" cy="2267492"/>
            <a:chOff x="3310255" y="1537065"/>
            <a:chExt cx="3061606" cy="2528749"/>
          </a:xfrm>
        </p:grpSpPr>
        <p:sp>
          <p:nvSpPr>
            <p:cNvPr id="9" name="Google Shape;847;p65">
              <a:extLst>
                <a:ext uri="{FF2B5EF4-FFF2-40B4-BE49-F238E27FC236}">
                  <a16:creationId xmlns:a16="http://schemas.microsoft.com/office/drawing/2014/main" id="{BC6F1E46-7E52-34A2-A450-69153325EF24}"/>
                </a:ext>
              </a:extLst>
            </p:cNvPr>
            <p:cNvSpPr txBox="1">
              <a:spLocks/>
            </p:cNvSpPr>
            <p:nvPr/>
          </p:nvSpPr>
          <p:spPr>
            <a:xfrm>
              <a:off x="3310256" y="1537065"/>
              <a:ext cx="3061605" cy="2528749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Lato"/>
                <a:buNone/>
                <a:defRPr sz="1400" b="0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defRPr>
              </a:lvl1pPr>
              <a:lvl2pPr marL="914400" marR="0" lvl="1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100"/>
                <a:buFont typeface="Lato"/>
                <a:buNone/>
                <a:defRPr sz="2100" b="0" i="0" u="none" strike="noStrike" cap="none">
                  <a:solidFill>
                    <a:schemeClr val="dk2"/>
                  </a:solidFill>
                  <a:latin typeface="Lato"/>
                  <a:ea typeface="Lato"/>
                  <a:cs typeface="Lato"/>
                  <a:sym typeface="Lato"/>
                </a:defRPr>
              </a:lvl2pPr>
              <a:lvl3pPr marL="1371600" marR="0" lvl="2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100"/>
                <a:buFont typeface="Lato"/>
                <a:buNone/>
                <a:defRPr sz="2100" b="0" i="0" u="none" strike="noStrike" cap="none">
                  <a:solidFill>
                    <a:schemeClr val="dk2"/>
                  </a:solidFill>
                  <a:latin typeface="Lato"/>
                  <a:ea typeface="Lato"/>
                  <a:cs typeface="Lato"/>
                  <a:sym typeface="Lato"/>
                </a:defRPr>
              </a:lvl3pPr>
              <a:lvl4pPr marL="1828800" marR="0" lvl="3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100"/>
                <a:buFont typeface="Lato"/>
                <a:buNone/>
                <a:defRPr sz="2100" b="0" i="0" u="none" strike="noStrike" cap="none">
                  <a:solidFill>
                    <a:schemeClr val="dk2"/>
                  </a:solidFill>
                  <a:latin typeface="Lato"/>
                  <a:ea typeface="Lato"/>
                  <a:cs typeface="Lato"/>
                  <a:sym typeface="Lato"/>
                </a:defRPr>
              </a:lvl4pPr>
              <a:lvl5pPr marL="2286000" marR="0" lvl="4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100"/>
                <a:buFont typeface="Lato"/>
                <a:buNone/>
                <a:defRPr sz="2100" b="0" i="0" u="none" strike="noStrike" cap="none">
                  <a:solidFill>
                    <a:schemeClr val="dk2"/>
                  </a:solidFill>
                  <a:latin typeface="Lato"/>
                  <a:ea typeface="Lato"/>
                  <a:cs typeface="Lato"/>
                  <a:sym typeface="Lato"/>
                </a:defRPr>
              </a:lvl5pPr>
              <a:lvl6pPr marL="2743200" marR="0" lvl="5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100"/>
                <a:buFont typeface="Lato"/>
                <a:buNone/>
                <a:defRPr sz="2100" b="0" i="0" u="none" strike="noStrike" cap="none">
                  <a:solidFill>
                    <a:schemeClr val="dk2"/>
                  </a:solidFill>
                  <a:latin typeface="Lato"/>
                  <a:ea typeface="Lato"/>
                  <a:cs typeface="Lato"/>
                  <a:sym typeface="Lato"/>
                </a:defRPr>
              </a:lvl6pPr>
              <a:lvl7pPr marL="3200400" marR="0" lvl="6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100"/>
                <a:buFont typeface="Lato"/>
                <a:buNone/>
                <a:defRPr sz="2100" b="0" i="0" u="none" strike="noStrike" cap="none">
                  <a:solidFill>
                    <a:schemeClr val="dk2"/>
                  </a:solidFill>
                  <a:latin typeface="Lato"/>
                  <a:ea typeface="Lato"/>
                  <a:cs typeface="Lato"/>
                  <a:sym typeface="Lato"/>
                </a:defRPr>
              </a:lvl7pPr>
              <a:lvl8pPr marL="3657600" marR="0" lvl="7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100"/>
                <a:buFont typeface="Lato"/>
                <a:buNone/>
                <a:defRPr sz="2100" b="0" i="0" u="none" strike="noStrike" cap="none">
                  <a:solidFill>
                    <a:schemeClr val="dk2"/>
                  </a:solidFill>
                  <a:latin typeface="Lato"/>
                  <a:ea typeface="Lato"/>
                  <a:cs typeface="Lato"/>
                  <a:sym typeface="Lato"/>
                </a:defRPr>
              </a:lvl8pPr>
              <a:lvl9pPr marL="4114800" marR="0" lvl="8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100"/>
                <a:buFont typeface="Lato"/>
                <a:buNone/>
                <a:defRPr sz="2100" b="0" i="0" u="none" strike="noStrike" cap="none">
                  <a:solidFill>
                    <a:schemeClr val="dk2"/>
                  </a:solidFill>
                  <a:latin typeface="Lato"/>
                  <a:ea typeface="Lato"/>
                  <a:cs typeface="Lato"/>
                  <a:sym typeface="Lato"/>
                </a:defRPr>
              </a:lvl9pPr>
            </a:lstStyle>
            <a:p>
              <a:pPr marL="0" indent="0" algn="just"/>
              <a:r>
                <a:rPr lang="en-US" altLang="zh-TW" b="1" dirty="0">
                  <a:solidFill>
                    <a:schemeClr val="bg1">
                      <a:lumMod val="10000"/>
                    </a:schemeClr>
                  </a:solidFill>
                </a:rPr>
                <a:t># </a:t>
              </a:r>
              <a:r>
                <a:rPr lang="en-US" altLang="zh-TW" b="1" dirty="0">
                  <a:solidFill>
                    <a:srgbClr val="FF0000"/>
                  </a:solidFill>
                </a:rPr>
                <a:t>for/in</a:t>
              </a:r>
              <a:r>
                <a:rPr lang="zh-TW" altLang="en-US" b="1" dirty="0">
                  <a:solidFill>
                    <a:schemeClr val="bg1">
                      <a:lumMod val="10000"/>
                    </a:schemeClr>
                  </a:solidFill>
                </a:rPr>
                <a:t>迴圈與</a:t>
              </a:r>
              <a:r>
                <a:rPr lang="en-US" altLang="zh-TW" b="1" dirty="0">
                  <a:solidFill>
                    <a:srgbClr val="FF0000"/>
                  </a:solidFill>
                </a:rPr>
                <a:t>range()</a:t>
              </a:r>
              <a:r>
                <a:rPr lang="zh-TW" altLang="en-US" b="1" dirty="0">
                  <a:solidFill>
                    <a:schemeClr val="bg1">
                      <a:lumMod val="10000"/>
                    </a:schemeClr>
                  </a:solidFill>
                </a:rPr>
                <a:t>函數</a:t>
              </a:r>
            </a:p>
            <a:p>
              <a:pPr marL="0" indent="0" algn="just"/>
              <a:r>
                <a:rPr lang="en-US" altLang="zh-TW" dirty="0">
                  <a:solidFill>
                    <a:srgbClr val="FF0000"/>
                  </a:solidFill>
                </a:rPr>
                <a:t>for</a:t>
              </a:r>
              <a:r>
                <a:rPr lang="en-US" altLang="zh-TW" dirty="0">
                  <a:solidFill>
                    <a:schemeClr val="bg1">
                      <a:lumMod val="10000"/>
                    </a:schemeClr>
                  </a:solidFill>
                </a:rPr>
                <a:t> </a:t>
              </a:r>
              <a:r>
                <a:rPr lang="en-US" altLang="zh-TW" dirty="0" err="1">
                  <a:solidFill>
                    <a:schemeClr val="bg1">
                      <a:lumMod val="10000"/>
                    </a:schemeClr>
                  </a:solidFill>
                </a:rPr>
                <a:t>i</a:t>
              </a:r>
              <a:r>
                <a:rPr lang="en-US" altLang="zh-TW" dirty="0">
                  <a:solidFill>
                    <a:schemeClr val="bg1">
                      <a:lumMod val="10000"/>
                    </a:schemeClr>
                  </a:solidFill>
                </a:rPr>
                <a:t> </a:t>
              </a:r>
              <a:r>
                <a:rPr lang="en-US" altLang="zh-TW" dirty="0">
                  <a:solidFill>
                    <a:srgbClr val="FF0000"/>
                  </a:solidFill>
                </a:rPr>
                <a:t>in range</a:t>
              </a:r>
              <a:r>
                <a:rPr lang="en-US" altLang="zh-TW" dirty="0">
                  <a:solidFill>
                    <a:schemeClr val="bg1">
                      <a:lumMod val="10000"/>
                    </a:schemeClr>
                  </a:solidFill>
                </a:rPr>
                <a:t>(</a:t>
              </a:r>
              <a:r>
                <a:rPr lang="en-US" altLang="zh-TW" u="sng" dirty="0">
                  <a:solidFill>
                    <a:srgbClr val="046CA0"/>
                  </a:solidFill>
                </a:rPr>
                <a:t>5</a:t>
              </a:r>
              <a:r>
                <a:rPr lang="en-US" altLang="zh-TW" dirty="0">
                  <a:solidFill>
                    <a:schemeClr val="bg1">
                      <a:lumMod val="10000"/>
                    </a:schemeClr>
                  </a:solidFill>
                </a:rPr>
                <a:t>):</a:t>
              </a:r>
              <a:r>
                <a:rPr lang="zh-TW" altLang="en-US" dirty="0">
                  <a:solidFill>
                    <a:schemeClr val="bg1">
                      <a:lumMod val="10000"/>
                    </a:schemeClr>
                  </a:solidFill>
                </a:rPr>
                <a:t>  </a:t>
              </a:r>
              <a:r>
                <a:rPr lang="en-US" altLang="zh-TW" sz="800" b="1" dirty="0">
                  <a:solidFill>
                    <a:schemeClr val="accent6">
                      <a:lumMod val="65000"/>
                    </a:schemeClr>
                  </a:solidFill>
                </a:rPr>
                <a:t>#1</a:t>
              </a:r>
              <a:r>
                <a:rPr lang="zh-TW" altLang="en-US" sz="800" b="1" dirty="0">
                  <a:solidFill>
                    <a:schemeClr val="accent6">
                      <a:lumMod val="65000"/>
                    </a:schemeClr>
                  </a:solidFill>
                </a:rPr>
                <a:t>個參數值 </a:t>
              </a:r>
              <a:r>
                <a:rPr lang="en-US" altLang="zh-TW" sz="800" b="1" dirty="0">
                  <a:solidFill>
                    <a:schemeClr val="accent6">
                      <a:lumMod val="65000"/>
                    </a:schemeClr>
                  </a:solidFill>
                </a:rPr>
                <a:t>(0~4)</a:t>
              </a:r>
              <a:endParaRPr lang="en-US" altLang="zh-TW" b="1" dirty="0">
                <a:solidFill>
                  <a:schemeClr val="accent6">
                    <a:lumMod val="65000"/>
                  </a:schemeClr>
                </a:solidFill>
              </a:endParaRPr>
            </a:p>
            <a:p>
              <a:pPr marL="0" indent="0" algn="just"/>
              <a:r>
                <a:rPr lang="en-US" altLang="zh-TW" dirty="0">
                  <a:solidFill>
                    <a:schemeClr val="bg1">
                      <a:lumMod val="10000"/>
                    </a:schemeClr>
                  </a:solidFill>
                </a:rPr>
                <a:t>    print("range(5)</a:t>
              </a:r>
              <a:r>
                <a:rPr lang="zh-TW" altLang="en-US" dirty="0">
                  <a:solidFill>
                    <a:schemeClr val="bg1">
                      <a:lumMod val="10000"/>
                    </a:schemeClr>
                  </a:solidFill>
                </a:rPr>
                <a:t>的值 </a:t>
              </a:r>
              <a:r>
                <a:rPr lang="en-US" altLang="zh-TW" dirty="0">
                  <a:solidFill>
                    <a:schemeClr val="bg1">
                      <a:lumMod val="10000"/>
                    </a:schemeClr>
                  </a:solidFill>
                </a:rPr>
                <a:t>= " + str(</a:t>
              </a:r>
              <a:r>
                <a:rPr lang="en-US" altLang="zh-TW" dirty="0" err="1">
                  <a:solidFill>
                    <a:schemeClr val="bg1">
                      <a:lumMod val="10000"/>
                    </a:schemeClr>
                  </a:solidFill>
                </a:rPr>
                <a:t>i</a:t>
              </a:r>
              <a:r>
                <a:rPr lang="en-US" altLang="zh-TW" dirty="0">
                  <a:solidFill>
                    <a:schemeClr val="bg1">
                      <a:lumMod val="10000"/>
                    </a:schemeClr>
                  </a:solidFill>
                </a:rPr>
                <a:t>))</a:t>
              </a:r>
            </a:p>
            <a:p>
              <a:pPr marL="0" indent="0" algn="just"/>
              <a:endParaRPr lang="en-US" altLang="zh-TW" dirty="0">
                <a:solidFill>
                  <a:schemeClr val="bg1">
                    <a:lumMod val="10000"/>
                  </a:schemeClr>
                </a:solidFill>
              </a:endParaRPr>
            </a:p>
            <a:p>
              <a:pPr marL="0" indent="0" algn="just"/>
              <a:r>
                <a:rPr lang="en-US" altLang="zh-TW" dirty="0">
                  <a:solidFill>
                    <a:srgbClr val="FF0000"/>
                  </a:solidFill>
                </a:rPr>
                <a:t>for</a:t>
              </a:r>
              <a:r>
                <a:rPr lang="en-US" altLang="zh-TW" dirty="0">
                  <a:solidFill>
                    <a:schemeClr val="bg1">
                      <a:lumMod val="10000"/>
                    </a:schemeClr>
                  </a:solidFill>
                </a:rPr>
                <a:t> </a:t>
              </a:r>
              <a:r>
                <a:rPr lang="en-US" altLang="zh-TW" dirty="0" err="1">
                  <a:solidFill>
                    <a:schemeClr val="bg1">
                      <a:lumMod val="10000"/>
                    </a:schemeClr>
                  </a:solidFill>
                </a:rPr>
                <a:t>i</a:t>
              </a:r>
              <a:r>
                <a:rPr lang="en-US" altLang="zh-TW" dirty="0">
                  <a:solidFill>
                    <a:schemeClr val="bg1">
                      <a:lumMod val="10000"/>
                    </a:schemeClr>
                  </a:solidFill>
                </a:rPr>
                <a:t> </a:t>
              </a:r>
              <a:r>
                <a:rPr lang="en-US" altLang="zh-TW" dirty="0">
                  <a:solidFill>
                    <a:srgbClr val="FF0000"/>
                  </a:solidFill>
                </a:rPr>
                <a:t>in range</a:t>
              </a:r>
              <a:r>
                <a:rPr lang="en-US" altLang="zh-TW" dirty="0">
                  <a:solidFill>
                    <a:schemeClr val="bg1">
                      <a:lumMod val="10000"/>
                    </a:schemeClr>
                  </a:solidFill>
                </a:rPr>
                <a:t>(</a:t>
              </a:r>
              <a:r>
                <a:rPr lang="en-US" altLang="zh-TW" u="sng" dirty="0">
                  <a:solidFill>
                    <a:srgbClr val="046CA0"/>
                  </a:solidFill>
                </a:rPr>
                <a:t>1</a:t>
              </a:r>
              <a:r>
                <a:rPr lang="en-US" altLang="zh-TW" dirty="0">
                  <a:solidFill>
                    <a:schemeClr val="bg1">
                      <a:lumMod val="10000"/>
                    </a:schemeClr>
                  </a:solidFill>
                </a:rPr>
                <a:t>,</a:t>
              </a:r>
              <a:r>
                <a:rPr lang="en-US" altLang="zh-TW" dirty="0">
                  <a:solidFill>
                    <a:srgbClr val="046CA0"/>
                  </a:solidFill>
                </a:rPr>
                <a:t> </a:t>
              </a:r>
              <a:r>
                <a:rPr lang="en-US" altLang="zh-TW" u="sng" dirty="0">
                  <a:solidFill>
                    <a:srgbClr val="046CA0"/>
                  </a:solidFill>
                </a:rPr>
                <a:t>5</a:t>
              </a:r>
              <a:r>
                <a:rPr lang="en-US" altLang="zh-TW" dirty="0">
                  <a:solidFill>
                    <a:schemeClr val="bg1">
                      <a:lumMod val="10000"/>
                    </a:schemeClr>
                  </a:solidFill>
                </a:rPr>
                <a:t>):</a:t>
              </a:r>
              <a:r>
                <a:rPr lang="zh-TW" altLang="en-US" dirty="0">
                  <a:solidFill>
                    <a:schemeClr val="bg1">
                      <a:lumMod val="10000"/>
                    </a:schemeClr>
                  </a:solidFill>
                </a:rPr>
                <a:t> </a:t>
              </a:r>
              <a:r>
                <a:rPr kumimoji="0" lang="en-US" altLang="zh-TW" sz="8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>
                      <a:lumMod val="65000"/>
                    </a:srgbClr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rPr>
                <a:t>#2</a:t>
              </a:r>
              <a:r>
                <a:rPr kumimoji="0" lang="zh-TW" altLang="en-US" sz="8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>
                      <a:lumMod val="65000"/>
                    </a:srgbClr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rPr>
                <a:t>個參數值 </a:t>
              </a:r>
              <a:r>
                <a:rPr kumimoji="0" lang="en-US" altLang="zh-TW" sz="8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>
                      <a:lumMod val="65000"/>
                    </a:srgbClr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rPr>
                <a:t>(1~4)</a:t>
              </a:r>
              <a:endParaRPr lang="en-US" altLang="zh-TW" dirty="0">
                <a:solidFill>
                  <a:schemeClr val="bg1">
                    <a:lumMod val="10000"/>
                  </a:schemeClr>
                </a:solidFill>
              </a:endParaRPr>
            </a:p>
            <a:p>
              <a:pPr marL="0" indent="0" algn="just"/>
              <a:r>
                <a:rPr lang="en-US" altLang="zh-TW" dirty="0">
                  <a:solidFill>
                    <a:schemeClr val="bg1">
                      <a:lumMod val="10000"/>
                    </a:schemeClr>
                  </a:solidFill>
                </a:rPr>
                <a:t>    print(“range(1,5)</a:t>
              </a:r>
              <a:r>
                <a:rPr lang="zh-TW" altLang="en-US" dirty="0">
                  <a:solidFill>
                    <a:schemeClr val="bg1">
                      <a:lumMod val="10000"/>
                    </a:schemeClr>
                  </a:solidFill>
                </a:rPr>
                <a:t>的值 </a:t>
              </a:r>
              <a:r>
                <a:rPr lang="en-US" altLang="zh-TW" dirty="0">
                  <a:solidFill>
                    <a:schemeClr val="bg1">
                      <a:lumMod val="10000"/>
                    </a:schemeClr>
                  </a:solidFill>
                </a:rPr>
                <a:t>= “ + str(</a:t>
              </a:r>
              <a:r>
                <a:rPr lang="en-US" altLang="zh-TW" dirty="0" err="1">
                  <a:solidFill>
                    <a:schemeClr val="bg1">
                      <a:lumMod val="10000"/>
                    </a:schemeClr>
                  </a:solidFill>
                </a:rPr>
                <a:t>i</a:t>
              </a:r>
              <a:r>
                <a:rPr lang="en-US" altLang="zh-TW" dirty="0">
                  <a:solidFill>
                    <a:schemeClr val="bg1">
                      <a:lumMod val="10000"/>
                    </a:schemeClr>
                  </a:solidFill>
                </a:rPr>
                <a:t>))</a:t>
              </a:r>
            </a:p>
            <a:p>
              <a:pPr marL="0" indent="0" algn="just"/>
              <a:endParaRPr lang="en-US" altLang="zh-TW" dirty="0">
                <a:solidFill>
                  <a:schemeClr val="bg1">
                    <a:lumMod val="10000"/>
                  </a:schemeClr>
                </a:solidFill>
              </a:endParaRPr>
            </a:p>
            <a:p>
              <a:pPr marL="0" indent="0" algn="just"/>
              <a:r>
                <a:rPr lang="en-US" altLang="zh-TW" dirty="0">
                  <a:solidFill>
                    <a:srgbClr val="FF0000"/>
                  </a:solidFill>
                </a:rPr>
                <a:t>for</a:t>
              </a:r>
              <a:r>
                <a:rPr lang="en-US" altLang="zh-TW" dirty="0">
                  <a:solidFill>
                    <a:schemeClr val="bg1">
                      <a:lumMod val="10000"/>
                    </a:schemeClr>
                  </a:solidFill>
                </a:rPr>
                <a:t> </a:t>
              </a:r>
              <a:r>
                <a:rPr lang="en-US" altLang="zh-TW" dirty="0" err="1">
                  <a:solidFill>
                    <a:schemeClr val="bg1">
                      <a:lumMod val="10000"/>
                    </a:schemeClr>
                  </a:solidFill>
                </a:rPr>
                <a:t>i</a:t>
              </a:r>
              <a:r>
                <a:rPr lang="en-US" altLang="zh-TW" dirty="0">
                  <a:solidFill>
                    <a:schemeClr val="bg1">
                      <a:lumMod val="10000"/>
                    </a:schemeClr>
                  </a:solidFill>
                </a:rPr>
                <a:t> </a:t>
              </a:r>
              <a:r>
                <a:rPr lang="en-US" altLang="zh-TW" dirty="0">
                  <a:solidFill>
                    <a:srgbClr val="FF0000"/>
                  </a:solidFill>
                </a:rPr>
                <a:t>in range</a:t>
              </a:r>
              <a:r>
                <a:rPr lang="en-US" altLang="zh-TW" dirty="0">
                  <a:solidFill>
                    <a:schemeClr val="bg1">
                      <a:lumMod val="10000"/>
                    </a:schemeClr>
                  </a:solidFill>
                </a:rPr>
                <a:t>(</a:t>
              </a:r>
              <a:r>
                <a:rPr lang="en-US" altLang="zh-TW" u="sng" dirty="0">
                  <a:solidFill>
                    <a:srgbClr val="046CA0"/>
                  </a:solidFill>
                </a:rPr>
                <a:t>1</a:t>
              </a:r>
              <a:r>
                <a:rPr lang="en-US" altLang="zh-TW" dirty="0">
                  <a:solidFill>
                    <a:schemeClr val="bg1">
                      <a:lumMod val="10000"/>
                    </a:schemeClr>
                  </a:solidFill>
                </a:rPr>
                <a:t>, </a:t>
              </a:r>
              <a:r>
                <a:rPr lang="en-US" altLang="zh-TW" u="sng" dirty="0">
                  <a:solidFill>
                    <a:srgbClr val="046CA0"/>
                  </a:solidFill>
                </a:rPr>
                <a:t>11</a:t>
              </a:r>
              <a:r>
                <a:rPr lang="en-US" altLang="zh-TW" dirty="0">
                  <a:solidFill>
                    <a:schemeClr val="bg1">
                      <a:lumMod val="10000"/>
                    </a:schemeClr>
                  </a:solidFill>
                </a:rPr>
                <a:t>, </a:t>
              </a:r>
              <a:r>
                <a:rPr lang="en-US" altLang="zh-TW" u="sng" dirty="0">
                  <a:solidFill>
                    <a:srgbClr val="046CA0"/>
                  </a:solidFill>
                </a:rPr>
                <a:t>2</a:t>
              </a:r>
              <a:r>
                <a:rPr lang="en-US" altLang="zh-TW" dirty="0">
                  <a:solidFill>
                    <a:schemeClr val="bg1">
                      <a:lumMod val="10000"/>
                    </a:schemeClr>
                  </a:solidFill>
                </a:rPr>
                <a:t>):</a:t>
              </a:r>
              <a:r>
                <a:rPr lang="zh-TW" altLang="en-US" dirty="0">
                  <a:solidFill>
                    <a:schemeClr val="bg1">
                      <a:lumMod val="10000"/>
                    </a:schemeClr>
                  </a:solidFill>
                </a:rPr>
                <a:t> </a:t>
              </a:r>
              <a:r>
                <a:rPr kumimoji="0" lang="en-US" altLang="zh-TW" sz="8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>
                      <a:lumMod val="65000"/>
                    </a:srgbClr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rPr>
                <a:t>#3</a:t>
              </a:r>
              <a:r>
                <a:rPr kumimoji="0" lang="zh-TW" altLang="en-US" sz="8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>
                      <a:lumMod val="65000"/>
                    </a:srgbClr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rPr>
                <a:t>個參數值 </a:t>
              </a:r>
              <a:r>
                <a:rPr kumimoji="0" lang="en-US" altLang="zh-TW" sz="8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>
                      <a:lumMod val="65000"/>
                    </a:srgbClr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rPr>
                <a:t>(1,3,5,7,9)</a:t>
              </a:r>
              <a:endParaRPr lang="en-US" altLang="zh-TW" dirty="0">
                <a:solidFill>
                  <a:schemeClr val="bg1">
                    <a:lumMod val="10000"/>
                  </a:schemeClr>
                </a:solidFill>
              </a:endParaRPr>
            </a:p>
            <a:p>
              <a:pPr marL="0" indent="0" algn="just"/>
              <a:r>
                <a:rPr lang="en-US" altLang="zh-TW" dirty="0">
                  <a:solidFill>
                    <a:schemeClr val="bg1">
                      <a:lumMod val="10000"/>
                    </a:schemeClr>
                  </a:solidFill>
                </a:rPr>
                <a:t>    print("range(1,11,2)</a:t>
              </a:r>
              <a:r>
                <a:rPr lang="zh-TW" altLang="en-US" dirty="0">
                  <a:solidFill>
                    <a:schemeClr val="bg1">
                      <a:lumMod val="10000"/>
                    </a:schemeClr>
                  </a:solidFill>
                </a:rPr>
                <a:t>的值 </a:t>
              </a:r>
              <a:r>
                <a:rPr lang="en-US" altLang="zh-TW" dirty="0">
                  <a:solidFill>
                    <a:schemeClr val="bg1">
                      <a:lumMod val="10000"/>
                    </a:schemeClr>
                  </a:solidFill>
                </a:rPr>
                <a:t>= " + str(</a:t>
              </a:r>
              <a:r>
                <a:rPr lang="en-US" altLang="zh-TW" dirty="0" err="1">
                  <a:solidFill>
                    <a:schemeClr val="bg1">
                      <a:lumMod val="10000"/>
                    </a:schemeClr>
                  </a:solidFill>
                </a:rPr>
                <a:t>i</a:t>
              </a:r>
              <a:r>
                <a:rPr lang="en-US" altLang="zh-TW" dirty="0">
                  <a:solidFill>
                    <a:schemeClr val="bg1">
                      <a:lumMod val="10000"/>
                    </a:schemeClr>
                  </a:solidFill>
                </a:rPr>
                <a:t>))</a:t>
              </a:r>
            </a:p>
          </p:txBody>
        </p:sp>
        <p:cxnSp>
          <p:nvCxnSpPr>
            <p:cNvPr id="5" name="直線接點 4">
              <a:extLst>
                <a:ext uri="{FF2B5EF4-FFF2-40B4-BE49-F238E27FC236}">
                  <a16:creationId xmlns:a16="http://schemas.microsoft.com/office/drawing/2014/main" id="{C77DCA7E-5616-995E-D178-57CBBF6AFB1D}"/>
                </a:ext>
              </a:extLst>
            </p:cNvPr>
            <p:cNvCxnSpPr>
              <a:cxnSpLocks/>
            </p:cNvCxnSpPr>
            <p:nvPr/>
          </p:nvCxnSpPr>
          <p:spPr>
            <a:xfrm>
              <a:off x="3310256" y="2472444"/>
              <a:ext cx="3061605" cy="423"/>
            </a:xfrm>
            <a:prstGeom prst="line">
              <a:avLst/>
            </a:prstGeom>
            <a:ln w="31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 13">
              <a:extLst>
                <a:ext uri="{FF2B5EF4-FFF2-40B4-BE49-F238E27FC236}">
                  <a16:creationId xmlns:a16="http://schemas.microsoft.com/office/drawing/2014/main" id="{A6111807-91D7-161A-32BC-32A0A6C68757}"/>
                </a:ext>
              </a:extLst>
            </p:cNvPr>
            <p:cNvCxnSpPr>
              <a:cxnSpLocks/>
            </p:cNvCxnSpPr>
            <p:nvPr/>
          </p:nvCxnSpPr>
          <p:spPr>
            <a:xfrm>
              <a:off x="3310255" y="3236022"/>
              <a:ext cx="3061605" cy="0"/>
            </a:xfrm>
            <a:prstGeom prst="line">
              <a:avLst/>
            </a:prstGeom>
            <a:ln w="31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880759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p6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solidFill>
                  <a:schemeClr val="dk1"/>
                </a:solidFill>
              </a:rPr>
              <a:t>流程控制  </a:t>
            </a:r>
            <a:r>
              <a:rPr lang="en-US" altLang="zh-TW" dirty="0">
                <a:solidFill>
                  <a:schemeClr val="dk1"/>
                </a:solidFill>
              </a:rPr>
              <a:t>- </a:t>
            </a:r>
            <a:r>
              <a:rPr lang="zh-TW" altLang="en-US" dirty="0">
                <a:solidFill>
                  <a:schemeClr val="dk1"/>
                </a:solidFill>
              </a:rPr>
              <a:t>迴圈控制</a:t>
            </a:r>
            <a:endParaRPr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43F63C68-50E5-B72C-CB2B-6FE983535DBF}"/>
              </a:ext>
            </a:extLst>
          </p:cNvPr>
          <p:cNvSpPr txBox="1"/>
          <p:nvPr/>
        </p:nvSpPr>
        <p:spPr>
          <a:xfrm>
            <a:off x="8752114" y="4835717"/>
            <a:ext cx="3918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09</a:t>
            </a:r>
            <a:endParaRPr lang="zh-TW" altLang="en-US" dirty="0"/>
          </a:p>
        </p:txBody>
      </p:sp>
      <p:sp>
        <p:nvSpPr>
          <p:cNvPr id="10" name="Google Shape;847;p65">
            <a:extLst>
              <a:ext uri="{FF2B5EF4-FFF2-40B4-BE49-F238E27FC236}">
                <a16:creationId xmlns:a16="http://schemas.microsoft.com/office/drawing/2014/main" id="{2290BA62-E3FA-C10F-4660-4FB17829EF69}"/>
              </a:ext>
            </a:extLst>
          </p:cNvPr>
          <p:cNvSpPr txBox="1">
            <a:spLocks/>
          </p:cNvSpPr>
          <p:nvPr/>
        </p:nvSpPr>
        <p:spPr>
          <a:xfrm>
            <a:off x="864484" y="1787692"/>
            <a:ext cx="2741279" cy="188372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r>
              <a:rPr lang="en-US" altLang="zh-TW" b="1" dirty="0">
                <a:solidFill>
                  <a:schemeClr val="bg1">
                    <a:lumMod val="10000"/>
                  </a:schemeClr>
                </a:solidFill>
              </a:rPr>
              <a:t># </a:t>
            </a:r>
            <a:r>
              <a:rPr lang="en-US" altLang="zh-TW" b="1" dirty="0">
                <a:solidFill>
                  <a:srgbClr val="FF0000"/>
                </a:solidFill>
              </a:rPr>
              <a:t>while</a:t>
            </a:r>
            <a:r>
              <a:rPr lang="zh-TW" altLang="en-US" b="1" dirty="0">
                <a:solidFill>
                  <a:schemeClr val="bg1">
                    <a:lumMod val="10000"/>
                  </a:schemeClr>
                </a:solidFill>
              </a:rPr>
              <a:t>條件迴圈</a:t>
            </a:r>
          </a:p>
          <a:p>
            <a:pPr marL="0" indent="0" algn="just"/>
            <a:r>
              <a:rPr lang="it-IT" altLang="zh-TW" dirty="0">
                <a:solidFill>
                  <a:schemeClr val="bg1">
                    <a:lumMod val="10000"/>
                  </a:schemeClr>
                </a:solidFill>
              </a:rPr>
              <a:t>m = int(input("</a:t>
            </a:r>
            <a:r>
              <a:rPr lang="zh-TW" altLang="en-US" dirty="0">
                <a:solidFill>
                  <a:schemeClr val="bg1">
                    <a:lumMod val="10000"/>
                  </a:schemeClr>
                </a:solidFill>
              </a:rPr>
              <a:t>請輸入階層數 </a:t>
            </a:r>
            <a:r>
              <a:rPr lang="en-US" altLang="zh-TW" dirty="0">
                <a:solidFill>
                  <a:schemeClr val="bg1">
                    <a:lumMod val="10000"/>
                  </a:schemeClr>
                </a:solidFill>
              </a:rPr>
              <a:t>=&gt;"))</a:t>
            </a:r>
          </a:p>
          <a:p>
            <a:pPr marL="0" indent="0" algn="just"/>
            <a:r>
              <a:rPr lang="it-IT" altLang="zh-TW" dirty="0">
                <a:solidFill>
                  <a:schemeClr val="bg1">
                    <a:lumMod val="10000"/>
                  </a:schemeClr>
                </a:solidFill>
              </a:rPr>
              <a:t>r = 1</a:t>
            </a:r>
          </a:p>
          <a:p>
            <a:pPr marL="0" indent="0" algn="just"/>
            <a:r>
              <a:rPr lang="it-IT" altLang="zh-TW" dirty="0">
                <a:solidFill>
                  <a:schemeClr val="bg1">
                    <a:lumMod val="10000"/>
                  </a:schemeClr>
                </a:solidFill>
              </a:rPr>
              <a:t>n = 1</a:t>
            </a:r>
          </a:p>
          <a:p>
            <a:pPr marL="0" indent="0" algn="just"/>
            <a:r>
              <a:rPr lang="it-IT" altLang="zh-TW" dirty="0">
                <a:solidFill>
                  <a:srgbClr val="FF0000"/>
                </a:solidFill>
              </a:rPr>
              <a:t>while</a:t>
            </a:r>
            <a:r>
              <a:rPr lang="it-IT" altLang="zh-TW" dirty="0">
                <a:solidFill>
                  <a:schemeClr val="bg1">
                    <a:lumMod val="10000"/>
                  </a:schemeClr>
                </a:solidFill>
              </a:rPr>
              <a:t> n &lt;= m:</a:t>
            </a:r>
          </a:p>
          <a:p>
            <a:pPr marL="0" indent="0" algn="just"/>
            <a:r>
              <a:rPr lang="it-IT" altLang="zh-TW" dirty="0">
                <a:solidFill>
                  <a:schemeClr val="bg1">
                    <a:lumMod val="10000"/>
                  </a:schemeClr>
                </a:solidFill>
              </a:rPr>
              <a:t>    r = r * n</a:t>
            </a:r>
          </a:p>
          <a:p>
            <a:pPr marL="0" indent="0" algn="just"/>
            <a:r>
              <a:rPr lang="it-IT" altLang="zh-TW" dirty="0">
                <a:solidFill>
                  <a:schemeClr val="bg1">
                    <a:lumMod val="10000"/>
                  </a:schemeClr>
                </a:solidFill>
              </a:rPr>
              <a:t>    n = n + 1</a:t>
            </a:r>
          </a:p>
          <a:p>
            <a:pPr marL="0" indent="0" algn="just"/>
            <a:r>
              <a:rPr lang="it-IT" altLang="zh-TW" dirty="0">
                <a:solidFill>
                  <a:schemeClr val="bg1">
                    <a:lumMod val="10000"/>
                  </a:schemeClr>
                </a:solidFill>
              </a:rPr>
              <a:t>print("</a:t>
            </a:r>
            <a:r>
              <a:rPr lang="zh-TW" altLang="en-US" dirty="0">
                <a:solidFill>
                  <a:schemeClr val="bg1">
                    <a:lumMod val="10000"/>
                  </a:schemeClr>
                </a:solidFill>
              </a:rPr>
              <a:t>階層值</a:t>
            </a:r>
            <a:r>
              <a:rPr lang="en-US" altLang="zh-TW" dirty="0">
                <a:solidFill>
                  <a:schemeClr val="bg1">
                    <a:lumMod val="10000"/>
                  </a:schemeClr>
                </a:solidFill>
              </a:rPr>
              <a:t>! = " + </a:t>
            </a:r>
            <a:r>
              <a:rPr lang="it-IT" altLang="zh-TW" dirty="0">
                <a:solidFill>
                  <a:schemeClr val="bg1">
                    <a:lumMod val="10000"/>
                  </a:schemeClr>
                </a:solidFill>
              </a:rPr>
              <a:t>str(r))</a:t>
            </a:r>
          </a:p>
        </p:txBody>
      </p:sp>
      <p:sp>
        <p:nvSpPr>
          <p:cNvPr id="3" name="Google Shape;847;p65">
            <a:extLst>
              <a:ext uri="{FF2B5EF4-FFF2-40B4-BE49-F238E27FC236}">
                <a16:creationId xmlns:a16="http://schemas.microsoft.com/office/drawing/2014/main" id="{BB3A989E-A549-49A2-29D2-7E932E6EC62E}"/>
              </a:ext>
            </a:extLst>
          </p:cNvPr>
          <p:cNvSpPr txBox="1">
            <a:spLocks/>
          </p:cNvSpPr>
          <p:nvPr/>
        </p:nvSpPr>
        <p:spPr>
          <a:xfrm>
            <a:off x="3892015" y="1787691"/>
            <a:ext cx="1803810" cy="188372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r>
              <a:rPr lang="en-US" altLang="zh-TW" b="1" dirty="0">
                <a:solidFill>
                  <a:schemeClr val="bg1">
                    <a:lumMod val="10000"/>
                  </a:schemeClr>
                </a:solidFill>
              </a:rPr>
              <a:t># </a:t>
            </a:r>
            <a:r>
              <a:rPr lang="en-US" altLang="zh-TW" b="1" dirty="0">
                <a:solidFill>
                  <a:srgbClr val="FF0000"/>
                </a:solidFill>
              </a:rPr>
              <a:t>break</a:t>
            </a:r>
            <a:r>
              <a:rPr lang="zh-TW" altLang="en-US" b="1" dirty="0">
                <a:solidFill>
                  <a:schemeClr val="bg1">
                    <a:lumMod val="10000"/>
                  </a:schemeClr>
                </a:solidFill>
              </a:rPr>
              <a:t>跳出迴圈</a:t>
            </a:r>
          </a:p>
          <a:p>
            <a:pPr marL="0" indent="0" algn="just"/>
            <a:r>
              <a:rPr lang="it-IT" altLang="zh-TW" dirty="0">
                <a:solidFill>
                  <a:schemeClr val="bg1">
                    <a:lumMod val="10000"/>
                  </a:schemeClr>
                </a:solidFill>
              </a:rPr>
              <a:t>i = 1</a:t>
            </a:r>
          </a:p>
          <a:p>
            <a:pPr marL="0" indent="0" algn="just"/>
            <a:r>
              <a:rPr lang="it-IT" altLang="zh-TW" dirty="0">
                <a:solidFill>
                  <a:schemeClr val="bg1">
                    <a:lumMod val="10000"/>
                  </a:schemeClr>
                </a:solidFill>
              </a:rPr>
              <a:t>while True:</a:t>
            </a:r>
          </a:p>
          <a:p>
            <a:pPr marL="0" indent="0" algn="just"/>
            <a:r>
              <a:rPr lang="it-IT" altLang="zh-TW" dirty="0">
                <a:solidFill>
                  <a:schemeClr val="bg1">
                    <a:lumMod val="10000"/>
                  </a:schemeClr>
                </a:solidFill>
              </a:rPr>
              <a:t>    print("</a:t>
            </a:r>
            <a:r>
              <a:rPr lang="zh-TW" altLang="en-US" dirty="0">
                <a:solidFill>
                  <a:schemeClr val="bg1">
                    <a:lumMod val="10000"/>
                  </a:schemeClr>
                </a:solidFill>
              </a:rPr>
              <a:t>第</a:t>
            </a:r>
            <a:r>
              <a:rPr lang="en-US" altLang="zh-TW" dirty="0">
                <a:solidFill>
                  <a:schemeClr val="bg1">
                    <a:lumMod val="10000"/>
                  </a:schemeClr>
                </a:solidFill>
              </a:rPr>
              <a:t>", </a:t>
            </a:r>
            <a:r>
              <a:rPr lang="it-IT" altLang="zh-TW" dirty="0">
                <a:solidFill>
                  <a:schemeClr val="bg1">
                    <a:lumMod val="10000"/>
                  </a:schemeClr>
                </a:solidFill>
              </a:rPr>
              <a:t>i, "</a:t>
            </a:r>
            <a:r>
              <a:rPr lang="zh-TW" altLang="en-US" dirty="0">
                <a:solidFill>
                  <a:schemeClr val="bg1">
                    <a:lumMod val="10000"/>
                  </a:schemeClr>
                </a:solidFill>
              </a:rPr>
              <a:t>次</a:t>
            </a:r>
            <a:r>
              <a:rPr lang="en-US" altLang="zh-TW" dirty="0">
                <a:solidFill>
                  <a:schemeClr val="bg1">
                    <a:lumMod val="10000"/>
                  </a:schemeClr>
                </a:solidFill>
              </a:rPr>
              <a:t>")</a:t>
            </a:r>
          </a:p>
          <a:p>
            <a:pPr marL="0" indent="0" algn="just"/>
            <a:r>
              <a:rPr lang="en-US" altLang="zh-TW" dirty="0">
                <a:solidFill>
                  <a:schemeClr val="bg1">
                    <a:lumMod val="10000"/>
                  </a:schemeClr>
                </a:solidFill>
              </a:rPr>
              <a:t>    </a:t>
            </a:r>
            <a:r>
              <a:rPr lang="it-IT" altLang="zh-TW" dirty="0">
                <a:solidFill>
                  <a:schemeClr val="bg1">
                    <a:lumMod val="10000"/>
                  </a:schemeClr>
                </a:solidFill>
              </a:rPr>
              <a:t>i = i + 1</a:t>
            </a:r>
          </a:p>
          <a:p>
            <a:pPr marL="0" indent="0" algn="just"/>
            <a:r>
              <a:rPr lang="it-IT" altLang="zh-TW" dirty="0">
                <a:solidFill>
                  <a:schemeClr val="bg1">
                    <a:lumMod val="10000"/>
                  </a:schemeClr>
                </a:solidFill>
              </a:rPr>
              <a:t>    if i &gt; 5:</a:t>
            </a:r>
          </a:p>
          <a:p>
            <a:pPr marL="0" indent="0" algn="just"/>
            <a:r>
              <a:rPr lang="it-IT" altLang="zh-TW" dirty="0">
                <a:solidFill>
                  <a:schemeClr val="bg1">
                    <a:lumMod val="10000"/>
                  </a:schemeClr>
                </a:solidFill>
              </a:rPr>
              <a:t>        </a:t>
            </a:r>
            <a:r>
              <a:rPr lang="it-IT" altLang="zh-TW" dirty="0">
                <a:solidFill>
                  <a:srgbClr val="FF0000"/>
                </a:solidFill>
              </a:rPr>
              <a:t>break</a:t>
            </a:r>
            <a:endParaRPr lang="en-US" altLang="zh-TW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4" name="Google Shape;847;p65">
            <a:extLst>
              <a:ext uri="{FF2B5EF4-FFF2-40B4-BE49-F238E27FC236}">
                <a16:creationId xmlns:a16="http://schemas.microsoft.com/office/drawing/2014/main" id="{1138347F-37FD-84E0-7C7F-EFC41FC1E33F}"/>
              </a:ext>
            </a:extLst>
          </p:cNvPr>
          <p:cNvSpPr txBox="1">
            <a:spLocks/>
          </p:cNvSpPr>
          <p:nvPr/>
        </p:nvSpPr>
        <p:spPr>
          <a:xfrm>
            <a:off x="5982077" y="1787691"/>
            <a:ext cx="2441923" cy="188372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r>
              <a:rPr lang="en-US" altLang="zh-TW" b="1" dirty="0">
                <a:solidFill>
                  <a:schemeClr val="bg1">
                    <a:lumMod val="10000"/>
                  </a:schemeClr>
                </a:solidFill>
              </a:rPr>
              <a:t># </a:t>
            </a:r>
            <a:r>
              <a:rPr lang="en-US" altLang="zh-TW" b="1" dirty="0">
                <a:solidFill>
                  <a:srgbClr val="FF0000"/>
                </a:solidFill>
              </a:rPr>
              <a:t>continue</a:t>
            </a:r>
            <a:r>
              <a:rPr lang="zh-TW" altLang="en-US" b="1" dirty="0">
                <a:solidFill>
                  <a:schemeClr val="bg1">
                    <a:lumMod val="10000"/>
                  </a:schemeClr>
                </a:solidFill>
              </a:rPr>
              <a:t>繼續迴圈</a:t>
            </a:r>
          </a:p>
          <a:p>
            <a:pPr marL="0" indent="0" algn="just"/>
            <a:r>
              <a:rPr lang="it-IT" altLang="zh-TW" dirty="0">
                <a:solidFill>
                  <a:schemeClr val="bg1">
                    <a:lumMod val="10000"/>
                  </a:schemeClr>
                </a:solidFill>
              </a:rPr>
              <a:t>i = 1</a:t>
            </a:r>
          </a:p>
          <a:p>
            <a:pPr marL="0" indent="0" algn="just"/>
            <a:r>
              <a:rPr lang="it-IT" altLang="zh-TW" dirty="0">
                <a:solidFill>
                  <a:schemeClr val="bg1">
                    <a:lumMod val="10000"/>
                  </a:schemeClr>
                </a:solidFill>
              </a:rPr>
              <a:t>for i in range(1, 11):</a:t>
            </a:r>
          </a:p>
          <a:p>
            <a:pPr marL="0" indent="0" algn="just"/>
            <a:r>
              <a:rPr lang="it-IT" altLang="zh-TW" dirty="0">
                <a:solidFill>
                  <a:schemeClr val="bg1">
                    <a:lumMod val="10000"/>
                  </a:schemeClr>
                </a:solidFill>
              </a:rPr>
              <a:t>    if i % 2 == 1:</a:t>
            </a:r>
          </a:p>
          <a:p>
            <a:pPr marL="0" indent="0" algn="just"/>
            <a:r>
              <a:rPr lang="it-IT" altLang="zh-TW" dirty="0">
                <a:solidFill>
                  <a:schemeClr val="bg1">
                    <a:lumMod val="10000"/>
                  </a:schemeClr>
                </a:solidFill>
              </a:rPr>
              <a:t>        </a:t>
            </a:r>
            <a:r>
              <a:rPr lang="it-IT" altLang="zh-TW" dirty="0">
                <a:solidFill>
                  <a:srgbClr val="FF0000"/>
                </a:solidFill>
              </a:rPr>
              <a:t>continue</a:t>
            </a:r>
            <a:r>
              <a:rPr lang="it-IT" altLang="zh-TW" dirty="0">
                <a:solidFill>
                  <a:schemeClr val="bg1">
                    <a:lumMod val="10000"/>
                  </a:schemeClr>
                </a:solidFill>
              </a:rPr>
              <a:t> print("</a:t>
            </a:r>
            <a:r>
              <a:rPr lang="zh-TW" altLang="en-US" dirty="0">
                <a:solidFill>
                  <a:schemeClr val="bg1">
                    <a:lumMod val="10000"/>
                  </a:schemeClr>
                </a:solidFill>
              </a:rPr>
              <a:t>偶數</a:t>
            </a:r>
            <a:r>
              <a:rPr lang="en-US" altLang="zh-TW" dirty="0">
                <a:solidFill>
                  <a:schemeClr val="bg1">
                    <a:lumMod val="10000"/>
                  </a:schemeClr>
                </a:solidFill>
              </a:rPr>
              <a:t>:", </a:t>
            </a:r>
            <a:r>
              <a:rPr lang="it-IT" altLang="zh-TW" dirty="0">
                <a:solidFill>
                  <a:schemeClr val="bg1">
                    <a:lumMod val="10000"/>
                  </a:schemeClr>
                </a:solidFill>
              </a:rPr>
              <a:t>i)</a:t>
            </a:r>
          </a:p>
        </p:txBody>
      </p:sp>
    </p:spTree>
    <p:extLst>
      <p:ext uri="{BB962C8B-B14F-4D97-AF65-F5344CB8AC3E}">
        <p14:creationId xmlns:p14="http://schemas.microsoft.com/office/powerpoint/2010/main" val="1987070334"/>
      </p:ext>
    </p:extLst>
  </p:cSld>
  <p:clrMapOvr>
    <a:masterClrMapping/>
  </p:clrMapOvr>
</p:sld>
</file>

<file path=ppt/theme/theme1.xml><?xml version="1.0" encoding="utf-8"?>
<a:theme xmlns:a="http://schemas.openxmlformats.org/drawingml/2006/main" name="Essential Oils: Extraction Methods by Slidesgo">
  <a:themeElements>
    <a:clrScheme name="Simple Light">
      <a:dk1>
        <a:srgbClr val="1F191A"/>
      </a:dk1>
      <a:lt1>
        <a:srgbClr val="F1EAE5"/>
      </a:lt1>
      <a:dk2>
        <a:srgbClr val="6E7B59"/>
      </a:dk2>
      <a:lt2>
        <a:srgbClr val="9CA589"/>
      </a:lt2>
      <a:accent1>
        <a:srgbClr val="DCB364"/>
      </a:accent1>
      <a:accent2>
        <a:srgbClr val="C59642"/>
      </a:accent2>
      <a:accent3>
        <a:srgbClr val="ECDCCD"/>
      </a:accent3>
      <a:accent4>
        <a:srgbClr val="D3AF92"/>
      </a:accent4>
      <a:accent5>
        <a:srgbClr val="AF5C46"/>
      </a:accent5>
      <a:accent6>
        <a:srgbClr val="FFFFFF"/>
      </a:accent6>
      <a:hlink>
        <a:srgbClr val="1F191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Simple Light">
    <a:dk1>
      <a:srgbClr val="1F191A"/>
    </a:dk1>
    <a:lt1>
      <a:srgbClr val="F1EAE5"/>
    </a:lt1>
    <a:dk2>
      <a:srgbClr val="6E7B59"/>
    </a:dk2>
    <a:lt2>
      <a:srgbClr val="9CA589"/>
    </a:lt2>
    <a:accent1>
      <a:srgbClr val="DCB364"/>
    </a:accent1>
    <a:accent2>
      <a:srgbClr val="C59642"/>
    </a:accent2>
    <a:accent3>
      <a:srgbClr val="ECDCCD"/>
    </a:accent3>
    <a:accent4>
      <a:srgbClr val="D3AF92"/>
    </a:accent4>
    <a:accent5>
      <a:srgbClr val="AF5C46"/>
    </a:accent5>
    <a:accent6>
      <a:srgbClr val="FFFFFF"/>
    </a:accent6>
    <a:hlink>
      <a:srgbClr val="1F191A"/>
    </a:hlink>
    <a:folHlink>
      <a:srgbClr val="0097A7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492</TotalTime>
  <Words>2848</Words>
  <Application>Microsoft Office PowerPoint</Application>
  <PresentationFormat>如螢幕大小 (16:9)</PresentationFormat>
  <Paragraphs>415</Paragraphs>
  <Slides>29</Slides>
  <Notes>29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29</vt:i4>
      </vt:variant>
    </vt:vector>
  </HeadingPairs>
  <TitlesOfParts>
    <vt:vector size="35" baseType="lpstr">
      <vt:lpstr>Anton</vt:lpstr>
      <vt:lpstr>Arial</vt:lpstr>
      <vt:lpstr>Lato</vt:lpstr>
      <vt:lpstr>Roboto</vt:lpstr>
      <vt:lpstr>Poppins</vt:lpstr>
      <vt:lpstr>Essential Oils: Extraction Methods by Slidesgo</vt:lpstr>
      <vt:lpstr>Chapter 2</vt:lpstr>
      <vt:lpstr>PowerPoint 簡報</vt:lpstr>
      <vt:lpstr>使用Python變數</vt:lpstr>
      <vt:lpstr>Python指定敘述</vt:lpstr>
      <vt:lpstr>Python運算子</vt:lpstr>
      <vt:lpstr>Python基本資料型態</vt:lpstr>
      <vt:lpstr>流程控制  - 條件控制</vt:lpstr>
      <vt:lpstr>流程控制  - 迴圈控制</vt:lpstr>
      <vt:lpstr>流程控制  - 迴圈控制</vt:lpstr>
      <vt:lpstr>函數</vt:lpstr>
      <vt:lpstr>使用Python模組與套件</vt:lpstr>
      <vt:lpstr>例外處理程式敘述</vt:lpstr>
      <vt:lpstr>容器型態</vt:lpstr>
      <vt:lpstr>串列 – 基本使用</vt:lpstr>
      <vt:lpstr>串列 – 切割串列</vt:lpstr>
      <vt:lpstr>串列 – 走訪串列</vt:lpstr>
      <vt:lpstr>串列 – 串列生成式</vt:lpstr>
      <vt:lpstr>字典 – 基本使用</vt:lpstr>
      <vt:lpstr>字典 – 走訪字典</vt:lpstr>
      <vt:lpstr>字典 – 字典生成式</vt:lpstr>
      <vt:lpstr>集合 – 基本使用</vt:lpstr>
      <vt:lpstr>集合 – 走訪集合</vt:lpstr>
      <vt:lpstr>集合 – 集合運算</vt:lpstr>
      <vt:lpstr>集合 – 集合運算</vt:lpstr>
      <vt:lpstr>元組</vt:lpstr>
      <vt:lpstr>重點整理</vt:lpstr>
      <vt:lpstr>定義類別</vt:lpstr>
      <vt:lpstr>使用類別建立物件</vt:lpstr>
      <vt:lpstr>隱藏資料欄位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5</dc:title>
  <dc:creator>朱元祥</dc:creator>
  <cp:lastModifiedBy>Microsoft Office</cp:lastModifiedBy>
  <cp:revision>13</cp:revision>
  <dcterms:modified xsi:type="dcterms:W3CDTF">2023-03-27T12:05:28Z</dcterms:modified>
</cp:coreProperties>
</file>