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363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78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8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406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01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78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5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AA807FA-5F5B-4B6A-9F1A-28C46A766E6A}" type="datetimeFigureOut">
              <a:rPr lang="zh-TW" altLang="en-US" smtClean="0"/>
              <a:t>2023/2/5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F906D9-7A6C-4755-9DD3-C1893717AD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183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728C7-07B6-4D56-9B22-C3EBB38FA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第一章</a:t>
            </a:r>
          </a:p>
        </p:txBody>
      </p:sp>
    </p:spTree>
    <p:extLst>
      <p:ext uri="{BB962C8B-B14F-4D97-AF65-F5344CB8AC3E}">
        <p14:creationId xmlns:p14="http://schemas.microsoft.com/office/powerpoint/2010/main" val="30644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71797-89A2-DB76-5C0D-4A7F9BD5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128"/>
          </a:xfrm>
        </p:spPr>
        <p:txBody>
          <a:bodyPr>
            <a:noAutofit/>
          </a:bodyPr>
          <a:lstStyle/>
          <a:p>
            <a:r>
              <a:rPr lang="zh-TW" altLang="en-US" sz="4000" b="1" dirty="0"/>
              <a:t>人工智慧簡介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56B10-FA7B-F432-6242-769D9F0D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9528"/>
            <a:ext cx="9601200" cy="4538472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人工智慧發展過程包括：學習、感知、推力、自我校正和操縱或移動物品等等的。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而人工智慧的研究是以把原始資料轉成一個智慧為目的，經過幾個處理步驟：原始資料經過處理後成為資訊，資訊在認知後成為知識，知識經過樣式抽取理解，最後再經過推論成為最終的智慧。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圖靈測試就是判斷機器能否思考的測驗，讓一台機器和一位人類分別回答提問者的問題，讓提問者無法分辨出哪個是機器，如果無法分辨，那這台機器就是一個成功的機器。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71797-89A2-DB76-5C0D-4A7F9BD5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128"/>
          </a:xfrm>
        </p:spPr>
        <p:txBody>
          <a:bodyPr>
            <a:noAutofit/>
          </a:bodyPr>
          <a:lstStyle/>
          <a:p>
            <a:r>
              <a:rPr lang="zh-TW" altLang="en-US" sz="4000" b="1" dirty="0"/>
              <a:t>人工智慧的應用</a:t>
            </a:r>
            <a:r>
              <a:rPr lang="en-US" altLang="zh-TW" sz="4000" b="1" dirty="0"/>
              <a:t>&amp;</a:t>
            </a:r>
            <a:r>
              <a:rPr lang="zh-TW" altLang="en-US" sz="4000" b="1" dirty="0"/>
              <a:t>人工智慧的研究領域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56B10-FA7B-F432-6242-769D9F0D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11808"/>
            <a:ext cx="9601200" cy="501091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zh-TW" altLang="en-US" sz="2400" b="1" dirty="0"/>
              <a:t>人工智慧的應用：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手寫辨識、語音辨識、電腦視覺、專家系統、自然語言處理、電腦遊戲、智慧機器人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en-US" sz="2400" b="1" dirty="0"/>
              <a:t>人工智慧的研究領域：</a:t>
            </a:r>
            <a:endParaRPr lang="en-US" altLang="zh-TW" sz="24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機器學習和樣式識別：使用大量資料供機器學習來學習，如果資料量不夠大預測結果的準確度就會很低。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邏輯基礎的人工智慧：使用數學邏輯來執行電腦程式，特別適用樣式比對、語言剖析和語言分析等。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搜尋：在大量的結果中找出最佳的結果或是路徑，如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Alpha go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就是一個案例，在程式中模擬下各種棋的結果分析，搜尋最適合下棋的地方。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其他還有知識表示法、</a:t>
            </a:r>
            <a:r>
              <a:rPr lang="en-US" altLang="zh-TW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en-US" sz="24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規劃、啟發法和基因程式設計等等。</a:t>
            </a:r>
          </a:p>
        </p:txBody>
      </p:sp>
    </p:spTree>
    <p:extLst>
      <p:ext uri="{BB962C8B-B14F-4D97-AF65-F5344CB8AC3E}">
        <p14:creationId xmlns:p14="http://schemas.microsoft.com/office/powerpoint/2010/main" val="154886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71797-89A2-DB76-5C0D-4A7F9BD5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128"/>
          </a:xfrm>
        </p:spPr>
        <p:txBody>
          <a:bodyPr>
            <a:noAutofit/>
          </a:bodyPr>
          <a:lstStyle/>
          <a:p>
            <a:r>
              <a:rPr lang="zh-TW" altLang="en-US" sz="4000" b="1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56B10-FA7B-F432-6242-769D9F0D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11808"/>
            <a:ext cx="9601200" cy="50109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機器學習是一種人工智慧，使用大量數據訓練學習，以建立預測模型，從過去的數據推估未來的的事情，數據越多會更容易預測準確。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機器學習和新概念就是資料處理、訓練和最佳化，透過機器學習的幫助，可以處裡常見的分類和回歸問題。機器學習是一種弱人工智慧，透過預測模型協助人們進行預測未來。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機器學習透過輸入資料後能夠自主學習，和找出資料之間的關係和規則，從輸入的資料中找出關聯性和辨別出樣式，輸出後的模型就已經學會這些資料的意義。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機器學習能夠解決的問題有：分類、異常值分析、分群和協助決策。</a:t>
            </a:r>
          </a:p>
        </p:txBody>
      </p:sp>
    </p:spTree>
    <p:extLst>
      <p:ext uri="{BB962C8B-B14F-4D97-AF65-F5344CB8AC3E}">
        <p14:creationId xmlns:p14="http://schemas.microsoft.com/office/powerpoint/2010/main" val="37629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71797-89A2-DB76-5C0D-4A7F9BD5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3128"/>
          </a:xfrm>
        </p:spPr>
        <p:txBody>
          <a:bodyPr>
            <a:noAutofit/>
          </a:bodyPr>
          <a:lstStyle/>
          <a:p>
            <a:r>
              <a:rPr lang="zh-TW" altLang="en-US" sz="4000" b="1" dirty="0"/>
              <a:t>機器學習的種類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56B10-FA7B-F432-6242-769D9F0D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11808"/>
            <a:ext cx="9601200" cy="5010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監督式學習：需要在每一筆資料中給一個標籤，告知是不是符合條件，讓機器學習從標籤資料中學習關聯性找出相似點，並且建立學習模組。分類如：是非題、分等級，迴歸：在一定範圍之間有無數格數的值，依照各項特徵和標籤來預測，如銀行放貸與額度利率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非監督式學習：就是不需要在訓練前給每筆資料標籤，機器能夠自動對這些數據進行分析比較，如使用分群演算法將部落訪客分成幾個相似的群組。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半監督式學習：在監督式和非監督式學習之間，用少量的標籤資料以及大量的無標籤資料，訓練，相較非監督式學習能夠大幅改善機器學習準確度，又可不必每筆資料都標上標籤，減少前置動作的時間。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強化學習：邊做邊學的方式，和使用嘗試錯誤方式來學習，如猜數字，依照輸入數字系統回應太大、太小或猜中，太大、太小電腦就要依照情況調整猜測策略。在猜測過程中累積數入值的經驗，學習建立猜數字的最佳策略。</a:t>
            </a:r>
            <a:endParaRPr lang="en-US" altLang="zh-TW" sz="22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TW" altLang="en-US" sz="22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強化學習如同人類的決策方式，先根據環境規劃第一次的決策，後續會依照得到的回覆去改變改善，後續遇到類似問題就能找到更好的解決辦法。</a:t>
            </a:r>
          </a:p>
        </p:txBody>
      </p:sp>
    </p:spTree>
    <p:extLst>
      <p:ext uri="{BB962C8B-B14F-4D97-AF65-F5344CB8AC3E}">
        <p14:creationId xmlns:p14="http://schemas.microsoft.com/office/powerpoint/2010/main" val="400535462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255</TotalTime>
  <Words>693</Words>
  <Application>Microsoft Office PowerPoint</Application>
  <PresentationFormat>寬螢幕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裁剪</vt:lpstr>
      <vt:lpstr>第一章</vt:lpstr>
      <vt:lpstr>人工智慧簡介</vt:lpstr>
      <vt:lpstr>人工智慧的應用&amp;人工智慧的研究領域</vt:lpstr>
      <vt:lpstr>機器學習</vt:lpstr>
      <vt:lpstr>機器學習的種類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mars lin</dc:creator>
  <cp:lastModifiedBy>mars lin</cp:lastModifiedBy>
  <cp:revision>2</cp:revision>
  <dcterms:created xsi:type="dcterms:W3CDTF">2023-02-02T17:00:29Z</dcterms:created>
  <dcterms:modified xsi:type="dcterms:W3CDTF">2023-02-05T14:40:49Z</dcterms:modified>
</cp:coreProperties>
</file>