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77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87" r:id="rId33"/>
    <p:sldId id="289" r:id="rId34"/>
    <p:sldId id="290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BD2ACEA-22F0-19CC-C593-1C35084ED3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48B2A5-7E57-065E-8463-102B717BFB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4A1F0-3CAA-4C29-B262-DBDE98635616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D5C5C2-9189-4808-7513-02314C377F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EB1D4D-5F46-5CC4-006D-C63687CE1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3F907-6D35-4628-B6B3-1EBC45ADD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0371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BE46-684C-4381-BE6F-DB518506C0B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76DCB-A07A-40C9-81A2-2458CD0A0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002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BC2F5-2BE2-30F6-CEB1-B1E9B45A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C21A60-85E8-12C4-CAB7-6F5CDEC5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86F2E2-020B-AF85-03FC-350001F4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8E31D-E09D-53D8-B28C-01EB47BA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985A87-9A4B-F74C-3C3D-9AF055F1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6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92449-3FC8-D4D1-242E-FC5269E2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A489CB-FCDC-ECFF-4274-255381560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02BD2-3EE5-8226-70E9-1026F42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3F864-110A-6068-DF95-579B45CE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9E6F1-EE64-0DDC-C14E-702EFD0F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56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DB79B3-D832-2632-AF49-4DDAE8114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E45045-FE43-1AE8-3153-73A2638D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42C54-B05A-9617-48F8-438A82F1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1A9BE-646A-1E58-7138-B23AF602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59EA76-FD9D-BE12-4D60-B078FCAB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17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44F0F-BE41-958D-54A1-25E4DCE1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0B7C39-3B5D-44D6-7397-0995FF81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3CEA6-FE97-1661-D123-5DC386B9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4AB370-C3A0-EF4D-107C-937AFA1E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1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1A718-926C-B0BB-3DA9-4E1393A3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731B9-8F23-17AB-1DC5-3ADFEB1B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23DCC-8D19-9D60-2B84-54570C28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1C0B64-72AF-DDF4-E3B9-F9AA6718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D6F20-983C-7800-7E4C-CF00C1AA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4FE0-054F-2F31-EBFD-38746350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7AAA7-4906-1520-63F2-8052E2358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65606A-52F7-5A94-70D4-2845FEE2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9C0C02-BFB1-7D5D-C208-9204834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7840C1-DFD1-2B1B-CEEC-47F3AA49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224313-566B-3718-781B-4DD9366A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04014-F630-7838-00A0-AF74976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18882F-14BA-8306-74F2-51894BF8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CBE41A-00D8-D61E-3CF2-C56F8451B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A4D004-20D8-692A-F0CC-7C66B7773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4F00E9-3F76-7465-66B3-F581B1C07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140D9A-483A-EB36-6170-FF08BD49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3BD42C-BAE6-90E6-6B50-55ACE1C9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956E8B-48B2-72E5-5C66-28D50242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7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1686F-0192-D06F-6465-17F0D398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20BFC9-9FC5-310C-16E6-8902F837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923D8C-1933-8A78-56BA-53C99D96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B12B29-0D29-A89E-E754-F38CF60C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087CEB-3E97-A143-D4DF-B2790687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2C3C0B-F934-6A89-67A7-4149F0BE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12219C-FAA8-5883-4754-03D8AFDB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8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49113-0B0E-0F4C-E449-2784A7D8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80FF1-EA55-8FAC-26FE-AA2B3130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04E810-E87D-AF43-1DAA-9F9C5C1B3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AB02F8-795D-41E6-1CBD-5E26599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21E646-82EC-F350-EC90-425F0C9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6693F-8C4D-FD08-4351-D8397ABA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6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2BB9F-B8C1-C7D9-5D9F-155D5F06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8B4E95-9F7E-A32E-2C32-7D1E13D06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691415-A8CB-8EFC-E117-08DCA080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5958E0-1E79-3C07-18E0-841E0141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2DC889-CAE1-9019-EF54-5C158B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B4C93E-B400-E20B-FA15-F635506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3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53A6A7-D176-EB74-9CE1-53EB40AA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8A7F81-C7AD-90AC-9124-37A6F6E5F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CD7D3F-58C7-0387-A980-D35904951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0AAE6-D5BA-751E-70A2-F785AFD83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2737AD3-7A17-C5FD-3153-37FA3E2DD4C5}"/>
              </a:ext>
            </a:extLst>
          </p:cNvPr>
          <p:cNvSpPr txBox="1">
            <a:spLocks/>
          </p:cNvSpPr>
          <p:nvPr userDrawn="1"/>
        </p:nvSpPr>
        <p:spPr>
          <a:xfrm>
            <a:off x="9303327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BCAE3E2-9D2C-46A3-AA8E-AC7B0E61D3AE}" type="slidenum">
              <a:rPr lang="zh-TW" altLang="en-US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318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C9AD1C6-01D9-8350-45D4-A6BFDE478989}"/>
              </a:ext>
            </a:extLst>
          </p:cNvPr>
          <p:cNvSpPr txBox="1"/>
          <p:nvPr/>
        </p:nvSpPr>
        <p:spPr>
          <a:xfrm>
            <a:off x="5214257" y="3075057"/>
            <a:ext cx="176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CH08</a:t>
            </a:r>
          </a:p>
        </p:txBody>
      </p:sp>
    </p:spTree>
    <p:extLst>
      <p:ext uri="{BB962C8B-B14F-4D97-AF65-F5344CB8AC3E}">
        <p14:creationId xmlns:p14="http://schemas.microsoft.com/office/powerpoint/2010/main" val="26993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A6F25F-3DBC-959F-3CD1-BDBB1D6E2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96"/>
          <a:stretch/>
        </p:blipFill>
        <p:spPr>
          <a:xfrm>
            <a:off x="5688893" y="602760"/>
            <a:ext cx="5440427" cy="5724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EFCF40-ECEB-B38E-04F3-EC51ACA8B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41"/>
          <a:stretch/>
        </p:blipFill>
        <p:spPr>
          <a:xfrm>
            <a:off x="1062680" y="449742"/>
            <a:ext cx="3966520" cy="60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2FB4FEA-EF23-5571-F43D-BF1CFDE5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3" y="2143125"/>
            <a:ext cx="6162675" cy="257175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5FE19C75-6BB9-9C8F-DD7F-7638EF1A220D}"/>
              </a:ext>
            </a:extLst>
          </p:cNvPr>
          <p:cNvSpPr/>
          <p:nvPr/>
        </p:nvSpPr>
        <p:spPr>
          <a:xfrm>
            <a:off x="3331029" y="3006617"/>
            <a:ext cx="1390261" cy="320718"/>
          </a:xfrm>
          <a:custGeom>
            <a:avLst/>
            <a:gdLst>
              <a:gd name="connsiteX0" fmla="*/ 0 w 1390261"/>
              <a:gd name="connsiteY0" fmla="*/ 53454 h 320718"/>
              <a:gd name="connsiteX1" fmla="*/ 53454 w 1390261"/>
              <a:gd name="connsiteY1" fmla="*/ 0 h 320718"/>
              <a:gd name="connsiteX2" fmla="*/ 669463 w 1390261"/>
              <a:gd name="connsiteY2" fmla="*/ 0 h 320718"/>
              <a:gd name="connsiteX3" fmla="*/ 1336807 w 1390261"/>
              <a:gd name="connsiteY3" fmla="*/ 0 h 320718"/>
              <a:gd name="connsiteX4" fmla="*/ 1390261 w 1390261"/>
              <a:gd name="connsiteY4" fmla="*/ 53454 h 320718"/>
              <a:gd name="connsiteX5" fmla="*/ 1390261 w 1390261"/>
              <a:gd name="connsiteY5" fmla="*/ 267264 h 320718"/>
              <a:gd name="connsiteX6" fmla="*/ 1336807 w 1390261"/>
              <a:gd name="connsiteY6" fmla="*/ 320718 h 320718"/>
              <a:gd name="connsiteX7" fmla="*/ 707964 w 1390261"/>
              <a:gd name="connsiteY7" fmla="*/ 320718 h 320718"/>
              <a:gd name="connsiteX8" fmla="*/ 53454 w 1390261"/>
              <a:gd name="connsiteY8" fmla="*/ 320718 h 320718"/>
              <a:gd name="connsiteX9" fmla="*/ 0 w 1390261"/>
              <a:gd name="connsiteY9" fmla="*/ 267264 h 320718"/>
              <a:gd name="connsiteX10" fmla="*/ 0 w 1390261"/>
              <a:gd name="connsiteY10" fmla="*/ 53454 h 3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0261" h="320718" extrusionOk="0">
                <a:moveTo>
                  <a:pt x="0" y="53454"/>
                </a:moveTo>
                <a:cubicBezTo>
                  <a:pt x="-806" y="25272"/>
                  <a:pt x="22898" y="-801"/>
                  <a:pt x="53454" y="0"/>
                </a:cubicBezTo>
                <a:cubicBezTo>
                  <a:pt x="191643" y="1922"/>
                  <a:pt x="492273" y="-16298"/>
                  <a:pt x="669463" y="0"/>
                </a:cubicBezTo>
                <a:cubicBezTo>
                  <a:pt x="846653" y="16298"/>
                  <a:pt x="1108463" y="-16379"/>
                  <a:pt x="1336807" y="0"/>
                </a:cubicBezTo>
                <a:cubicBezTo>
                  <a:pt x="1371348" y="-3467"/>
                  <a:pt x="1389481" y="31249"/>
                  <a:pt x="1390261" y="53454"/>
                </a:cubicBezTo>
                <a:cubicBezTo>
                  <a:pt x="1397816" y="150106"/>
                  <a:pt x="1384482" y="188278"/>
                  <a:pt x="1390261" y="267264"/>
                </a:cubicBezTo>
                <a:cubicBezTo>
                  <a:pt x="1392629" y="299030"/>
                  <a:pt x="1365514" y="314156"/>
                  <a:pt x="1336807" y="320718"/>
                </a:cubicBezTo>
                <a:cubicBezTo>
                  <a:pt x="1118715" y="332559"/>
                  <a:pt x="998702" y="314693"/>
                  <a:pt x="707964" y="320718"/>
                </a:cubicBezTo>
                <a:cubicBezTo>
                  <a:pt x="417226" y="326743"/>
                  <a:pt x="286779" y="309817"/>
                  <a:pt x="53454" y="320718"/>
                </a:cubicBezTo>
                <a:cubicBezTo>
                  <a:pt x="25905" y="319921"/>
                  <a:pt x="-1452" y="294180"/>
                  <a:pt x="0" y="267264"/>
                </a:cubicBezTo>
                <a:cubicBezTo>
                  <a:pt x="7729" y="185536"/>
                  <a:pt x="-8213" y="145873"/>
                  <a:pt x="0" y="53454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486253-D1D6-7BBD-F499-102CB87F3D96}"/>
              </a:ext>
            </a:extLst>
          </p:cNvPr>
          <p:cNvSpPr txBox="1"/>
          <p:nvPr/>
        </p:nvSpPr>
        <p:spPr>
          <a:xfrm>
            <a:off x="1698171" y="4941530"/>
            <a:ext cx="1455575" cy="400110"/>
          </a:xfrm>
          <a:custGeom>
            <a:avLst/>
            <a:gdLst>
              <a:gd name="connsiteX0" fmla="*/ 0 w 1455575"/>
              <a:gd name="connsiteY0" fmla="*/ 0 h 400110"/>
              <a:gd name="connsiteX1" fmla="*/ 499747 w 1455575"/>
              <a:gd name="connsiteY1" fmla="*/ 0 h 400110"/>
              <a:gd name="connsiteX2" fmla="*/ 955828 w 1455575"/>
              <a:gd name="connsiteY2" fmla="*/ 0 h 400110"/>
              <a:gd name="connsiteX3" fmla="*/ 1455575 w 1455575"/>
              <a:gd name="connsiteY3" fmla="*/ 0 h 400110"/>
              <a:gd name="connsiteX4" fmla="*/ 1455575 w 1455575"/>
              <a:gd name="connsiteY4" fmla="*/ 400110 h 400110"/>
              <a:gd name="connsiteX5" fmla="*/ 1014051 w 1455575"/>
              <a:gd name="connsiteY5" fmla="*/ 400110 h 400110"/>
              <a:gd name="connsiteX6" fmla="*/ 543415 w 1455575"/>
              <a:gd name="connsiteY6" fmla="*/ 400110 h 400110"/>
              <a:gd name="connsiteX7" fmla="*/ 0 w 1455575"/>
              <a:gd name="connsiteY7" fmla="*/ 400110 h 400110"/>
              <a:gd name="connsiteX8" fmla="*/ 0 w 1455575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5575" h="400110" extrusionOk="0">
                <a:moveTo>
                  <a:pt x="0" y="0"/>
                </a:moveTo>
                <a:cubicBezTo>
                  <a:pt x="180486" y="-23857"/>
                  <a:pt x="252418" y="2790"/>
                  <a:pt x="499747" y="0"/>
                </a:cubicBezTo>
                <a:cubicBezTo>
                  <a:pt x="747076" y="-2790"/>
                  <a:pt x="828372" y="-3769"/>
                  <a:pt x="955828" y="0"/>
                </a:cubicBezTo>
                <a:cubicBezTo>
                  <a:pt x="1083284" y="3769"/>
                  <a:pt x="1233735" y="19805"/>
                  <a:pt x="1455575" y="0"/>
                </a:cubicBezTo>
                <a:cubicBezTo>
                  <a:pt x="1450343" y="193942"/>
                  <a:pt x="1473995" y="279620"/>
                  <a:pt x="1455575" y="400110"/>
                </a:cubicBezTo>
                <a:cubicBezTo>
                  <a:pt x="1331478" y="387027"/>
                  <a:pt x="1143541" y="399678"/>
                  <a:pt x="1014051" y="400110"/>
                </a:cubicBezTo>
                <a:cubicBezTo>
                  <a:pt x="884561" y="400542"/>
                  <a:pt x="776855" y="419291"/>
                  <a:pt x="543415" y="400110"/>
                </a:cubicBezTo>
                <a:cubicBezTo>
                  <a:pt x="309975" y="380929"/>
                  <a:pt x="257929" y="417662"/>
                  <a:pt x="0" y="400110"/>
                </a:cubicBezTo>
                <a:cubicBezTo>
                  <a:pt x="9321" y="296159"/>
                  <a:pt x="-4128" y="8065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自訂索引</a:t>
            </a:r>
          </a:p>
        </p:txBody>
      </p:sp>
      <p:cxnSp>
        <p:nvCxnSpPr>
          <p:cNvPr id="6" name="接點: 弧形 5">
            <a:extLst>
              <a:ext uri="{FF2B5EF4-FFF2-40B4-BE49-F238E27FC236}">
                <a16:creationId xmlns:a16="http://schemas.microsoft.com/office/drawing/2014/main" id="{F81273F4-7244-8276-1520-EB47FC51804B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2682828" y="3798253"/>
            <a:ext cx="1814250" cy="872414"/>
          </a:xfrm>
          <a:prstGeom prst="curved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18D78284-BBFC-F5FF-FB8C-BC9F9CC3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77" y="1966912"/>
            <a:ext cx="3714750" cy="2924175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6334B52-FB34-FE34-EA35-92F481207CA7}"/>
              </a:ext>
            </a:extLst>
          </p:cNvPr>
          <p:cNvSpPr/>
          <p:nvPr/>
        </p:nvSpPr>
        <p:spPr>
          <a:xfrm>
            <a:off x="6917778" y="2174811"/>
            <a:ext cx="1139886" cy="2540064"/>
          </a:xfrm>
          <a:custGeom>
            <a:avLst/>
            <a:gdLst>
              <a:gd name="connsiteX0" fmla="*/ 0 w 1139886"/>
              <a:gd name="connsiteY0" fmla="*/ 189985 h 2540064"/>
              <a:gd name="connsiteX1" fmla="*/ 189985 w 1139886"/>
              <a:gd name="connsiteY1" fmla="*/ 0 h 2540064"/>
              <a:gd name="connsiteX2" fmla="*/ 554745 w 1139886"/>
              <a:gd name="connsiteY2" fmla="*/ 0 h 2540064"/>
              <a:gd name="connsiteX3" fmla="*/ 949901 w 1139886"/>
              <a:gd name="connsiteY3" fmla="*/ 0 h 2540064"/>
              <a:gd name="connsiteX4" fmla="*/ 1139886 w 1139886"/>
              <a:gd name="connsiteY4" fmla="*/ 189985 h 2540064"/>
              <a:gd name="connsiteX5" fmla="*/ 1139886 w 1139886"/>
              <a:gd name="connsiteY5" fmla="*/ 708408 h 2540064"/>
              <a:gd name="connsiteX6" fmla="*/ 1139886 w 1139886"/>
              <a:gd name="connsiteY6" fmla="*/ 1270032 h 2540064"/>
              <a:gd name="connsiteX7" fmla="*/ 1139886 w 1139886"/>
              <a:gd name="connsiteY7" fmla="*/ 1766854 h 2540064"/>
              <a:gd name="connsiteX8" fmla="*/ 1139886 w 1139886"/>
              <a:gd name="connsiteY8" fmla="*/ 2350079 h 2540064"/>
              <a:gd name="connsiteX9" fmla="*/ 949901 w 1139886"/>
              <a:gd name="connsiteY9" fmla="*/ 2540064 h 2540064"/>
              <a:gd name="connsiteX10" fmla="*/ 562344 w 1139886"/>
              <a:gd name="connsiteY10" fmla="*/ 2540064 h 2540064"/>
              <a:gd name="connsiteX11" fmla="*/ 189985 w 1139886"/>
              <a:gd name="connsiteY11" fmla="*/ 2540064 h 2540064"/>
              <a:gd name="connsiteX12" fmla="*/ 0 w 1139886"/>
              <a:gd name="connsiteY12" fmla="*/ 2350079 h 2540064"/>
              <a:gd name="connsiteX13" fmla="*/ 0 w 1139886"/>
              <a:gd name="connsiteY13" fmla="*/ 1874858 h 2540064"/>
              <a:gd name="connsiteX14" fmla="*/ 0 w 1139886"/>
              <a:gd name="connsiteY14" fmla="*/ 1313234 h 2540064"/>
              <a:gd name="connsiteX15" fmla="*/ 0 w 1139886"/>
              <a:gd name="connsiteY15" fmla="*/ 794811 h 2540064"/>
              <a:gd name="connsiteX16" fmla="*/ 0 w 1139886"/>
              <a:gd name="connsiteY16" fmla="*/ 189985 h 254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9886" h="2540064" extrusionOk="0">
                <a:moveTo>
                  <a:pt x="0" y="189985"/>
                </a:moveTo>
                <a:cubicBezTo>
                  <a:pt x="-6624" y="96067"/>
                  <a:pt x="65433" y="-15208"/>
                  <a:pt x="189985" y="0"/>
                </a:cubicBezTo>
                <a:cubicBezTo>
                  <a:pt x="309289" y="-7978"/>
                  <a:pt x="436077" y="-10270"/>
                  <a:pt x="554745" y="0"/>
                </a:cubicBezTo>
                <a:cubicBezTo>
                  <a:pt x="673413" y="10270"/>
                  <a:pt x="839011" y="-2085"/>
                  <a:pt x="949901" y="0"/>
                </a:cubicBezTo>
                <a:cubicBezTo>
                  <a:pt x="1064533" y="-6706"/>
                  <a:pt x="1137924" y="103476"/>
                  <a:pt x="1139886" y="189985"/>
                </a:cubicBezTo>
                <a:cubicBezTo>
                  <a:pt x="1158797" y="337234"/>
                  <a:pt x="1160696" y="559781"/>
                  <a:pt x="1139886" y="708408"/>
                </a:cubicBezTo>
                <a:cubicBezTo>
                  <a:pt x="1119076" y="857035"/>
                  <a:pt x="1138686" y="1127667"/>
                  <a:pt x="1139886" y="1270032"/>
                </a:cubicBezTo>
                <a:cubicBezTo>
                  <a:pt x="1141086" y="1412397"/>
                  <a:pt x="1143461" y="1652726"/>
                  <a:pt x="1139886" y="1766854"/>
                </a:cubicBezTo>
                <a:cubicBezTo>
                  <a:pt x="1136311" y="1880982"/>
                  <a:pt x="1124728" y="2093764"/>
                  <a:pt x="1139886" y="2350079"/>
                </a:cubicBezTo>
                <a:cubicBezTo>
                  <a:pt x="1143542" y="2460025"/>
                  <a:pt x="1043337" y="2517432"/>
                  <a:pt x="949901" y="2540064"/>
                </a:cubicBezTo>
                <a:cubicBezTo>
                  <a:pt x="870422" y="2527031"/>
                  <a:pt x="643901" y="2559306"/>
                  <a:pt x="562344" y="2540064"/>
                </a:cubicBezTo>
                <a:cubicBezTo>
                  <a:pt x="480787" y="2520822"/>
                  <a:pt x="334323" y="2557365"/>
                  <a:pt x="189985" y="2540064"/>
                </a:cubicBezTo>
                <a:cubicBezTo>
                  <a:pt x="88499" y="2543294"/>
                  <a:pt x="-10674" y="2436111"/>
                  <a:pt x="0" y="2350079"/>
                </a:cubicBezTo>
                <a:cubicBezTo>
                  <a:pt x="11788" y="2113164"/>
                  <a:pt x="11707" y="2070995"/>
                  <a:pt x="0" y="1874858"/>
                </a:cubicBezTo>
                <a:cubicBezTo>
                  <a:pt x="-11707" y="1678721"/>
                  <a:pt x="-1012" y="1517998"/>
                  <a:pt x="0" y="1313234"/>
                </a:cubicBezTo>
                <a:cubicBezTo>
                  <a:pt x="1012" y="1108470"/>
                  <a:pt x="-13593" y="951305"/>
                  <a:pt x="0" y="794811"/>
                </a:cubicBezTo>
                <a:cubicBezTo>
                  <a:pt x="13593" y="638317"/>
                  <a:pt x="29121" y="489602"/>
                  <a:pt x="0" y="189985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172FFFA-4A12-F8CB-A564-8D46DE8B6D7C}"/>
              </a:ext>
            </a:extLst>
          </p:cNvPr>
          <p:cNvSpPr/>
          <p:nvPr/>
        </p:nvSpPr>
        <p:spPr>
          <a:xfrm>
            <a:off x="923730" y="3909528"/>
            <a:ext cx="2668555" cy="466530"/>
          </a:xfrm>
          <a:custGeom>
            <a:avLst/>
            <a:gdLst>
              <a:gd name="connsiteX0" fmla="*/ 0 w 2668555"/>
              <a:gd name="connsiteY0" fmla="*/ 77757 h 466530"/>
              <a:gd name="connsiteX1" fmla="*/ 77757 w 2668555"/>
              <a:gd name="connsiteY1" fmla="*/ 0 h 466530"/>
              <a:gd name="connsiteX2" fmla="*/ 655756 w 2668555"/>
              <a:gd name="connsiteY2" fmla="*/ 0 h 466530"/>
              <a:gd name="connsiteX3" fmla="*/ 1233756 w 2668555"/>
              <a:gd name="connsiteY3" fmla="*/ 0 h 466530"/>
              <a:gd name="connsiteX4" fmla="*/ 1862016 w 2668555"/>
              <a:gd name="connsiteY4" fmla="*/ 0 h 466530"/>
              <a:gd name="connsiteX5" fmla="*/ 2590798 w 2668555"/>
              <a:gd name="connsiteY5" fmla="*/ 0 h 466530"/>
              <a:gd name="connsiteX6" fmla="*/ 2668555 w 2668555"/>
              <a:gd name="connsiteY6" fmla="*/ 77757 h 466530"/>
              <a:gd name="connsiteX7" fmla="*/ 2668555 w 2668555"/>
              <a:gd name="connsiteY7" fmla="*/ 388773 h 466530"/>
              <a:gd name="connsiteX8" fmla="*/ 2590798 w 2668555"/>
              <a:gd name="connsiteY8" fmla="*/ 466530 h 466530"/>
              <a:gd name="connsiteX9" fmla="*/ 1937407 w 2668555"/>
              <a:gd name="connsiteY9" fmla="*/ 466530 h 466530"/>
              <a:gd name="connsiteX10" fmla="*/ 1334278 w 2668555"/>
              <a:gd name="connsiteY10" fmla="*/ 466530 h 466530"/>
              <a:gd name="connsiteX11" fmla="*/ 731148 w 2668555"/>
              <a:gd name="connsiteY11" fmla="*/ 466530 h 466530"/>
              <a:gd name="connsiteX12" fmla="*/ 77757 w 2668555"/>
              <a:gd name="connsiteY12" fmla="*/ 466530 h 466530"/>
              <a:gd name="connsiteX13" fmla="*/ 0 w 2668555"/>
              <a:gd name="connsiteY13" fmla="*/ 388773 h 466530"/>
              <a:gd name="connsiteX14" fmla="*/ 0 w 2668555"/>
              <a:gd name="connsiteY14" fmla="*/ 77757 h 4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8555" h="466530" extrusionOk="0">
                <a:moveTo>
                  <a:pt x="0" y="77757"/>
                </a:moveTo>
                <a:cubicBezTo>
                  <a:pt x="-5405" y="43795"/>
                  <a:pt x="30797" y="-3112"/>
                  <a:pt x="77757" y="0"/>
                </a:cubicBezTo>
                <a:cubicBezTo>
                  <a:pt x="320397" y="-10450"/>
                  <a:pt x="405670" y="17781"/>
                  <a:pt x="655756" y="0"/>
                </a:cubicBezTo>
                <a:cubicBezTo>
                  <a:pt x="905842" y="-17781"/>
                  <a:pt x="1075040" y="28677"/>
                  <a:pt x="1233756" y="0"/>
                </a:cubicBezTo>
                <a:cubicBezTo>
                  <a:pt x="1392472" y="-28677"/>
                  <a:pt x="1722425" y="19883"/>
                  <a:pt x="1862016" y="0"/>
                </a:cubicBezTo>
                <a:cubicBezTo>
                  <a:pt x="2001607" y="-19883"/>
                  <a:pt x="2384471" y="-20488"/>
                  <a:pt x="2590798" y="0"/>
                </a:cubicBezTo>
                <a:cubicBezTo>
                  <a:pt x="2627186" y="-2874"/>
                  <a:pt x="2664278" y="31763"/>
                  <a:pt x="2668555" y="77757"/>
                </a:cubicBezTo>
                <a:cubicBezTo>
                  <a:pt x="2669531" y="221215"/>
                  <a:pt x="2661331" y="273518"/>
                  <a:pt x="2668555" y="388773"/>
                </a:cubicBezTo>
                <a:cubicBezTo>
                  <a:pt x="2669011" y="433256"/>
                  <a:pt x="2641529" y="469244"/>
                  <a:pt x="2590798" y="466530"/>
                </a:cubicBezTo>
                <a:cubicBezTo>
                  <a:pt x="2404416" y="467745"/>
                  <a:pt x="2221374" y="472617"/>
                  <a:pt x="1937407" y="466530"/>
                </a:cubicBezTo>
                <a:cubicBezTo>
                  <a:pt x="1653440" y="460443"/>
                  <a:pt x="1462518" y="462245"/>
                  <a:pt x="1334278" y="466530"/>
                </a:cubicBezTo>
                <a:cubicBezTo>
                  <a:pt x="1206038" y="470815"/>
                  <a:pt x="990255" y="493138"/>
                  <a:pt x="731148" y="466530"/>
                </a:cubicBezTo>
                <a:cubicBezTo>
                  <a:pt x="472041" y="439923"/>
                  <a:pt x="254452" y="473253"/>
                  <a:pt x="77757" y="466530"/>
                </a:cubicBezTo>
                <a:cubicBezTo>
                  <a:pt x="37473" y="467193"/>
                  <a:pt x="6713" y="425150"/>
                  <a:pt x="0" y="388773"/>
                </a:cubicBezTo>
                <a:cubicBezTo>
                  <a:pt x="-6298" y="267093"/>
                  <a:pt x="1837" y="226427"/>
                  <a:pt x="0" y="77757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F8C58-7C91-D057-EABA-583A7C84AD9B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自訂索引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44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43FEE2F-7003-F9C3-CDCB-1A79D1C1FFD3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重新指定欄位</a:t>
            </a:r>
            <a:r>
              <a:rPr lang="zh-TW" altLang="en-US" sz="2800" b="1" dirty="0">
                <a:solidFill>
                  <a:srgbClr val="FFCCCC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順序</a:t>
            </a:r>
            <a:endParaRPr lang="en-US" altLang="zh-TW" sz="2800" b="1" dirty="0">
              <a:solidFill>
                <a:srgbClr val="FFCCCC"/>
              </a:solidFill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769A53-B19A-9478-98C1-148BA0E3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358" y="434847"/>
            <a:ext cx="3648075" cy="24860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590EE3F-E14C-23CF-BD1E-BF5FA8EB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5" y="2362200"/>
            <a:ext cx="6172200" cy="2133600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3775DD5A-3135-5AEC-3FFD-F6EF1C76A0D1}"/>
              </a:ext>
            </a:extLst>
          </p:cNvPr>
          <p:cNvSpPr/>
          <p:nvPr/>
        </p:nvSpPr>
        <p:spPr>
          <a:xfrm>
            <a:off x="1119673" y="2362200"/>
            <a:ext cx="5669222" cy="800878"/>
          </a:xfrm>
          <a:custGeom>
            <a:avLst/>
            <a:gdLst>
              <a:gd name="connsiteX0" fmla="*/ 0 w 5669222"/>
              <a:gd name="connsiteY0" fmla="*/ 133482 h 800878"/>
              <a:gd name="connsiteX1" fmla="*/ 133482 w 5669222"/>
              <a:gd name="connsiteY1" fmla="*/ 0 h 800878"/>
              <a:gd name="connsiteX2" fmla="*/ 700719 w 5669222"/>
              <a:gd name="connsiteY2" fmla="*/ 0 h 800878"/>
              <a:gd name="connsiteX3" fmla="*/ 1267956 w 5669222"/>
              <a:gd name="connsiteY3" fmla="*/ 0 h 800878"/>
              <a:gd name="connsiteX4" fmla="*/ 1943238 w 5669222"/>
              <a:gd name="connsiteY4" fmla="*/ 0 h 800878"/>
              <a:gd name="connsiteX5" fmla="*/ 2618521 w 5669222"/>
              <a:gd name="connsiteY5" fmla="*/ 0 h 800878"/>
              <a:gd name="connsiteX6" fmla="*/ 3347826 w 5669222"/>
              <a:gd name="connsiteY6" fmla="*/ 0 h 800878"/>
              <a:gd name="connsiteX7" fmla="*/ 4077130 w 5669222"/>
              <a:gd name="connsiteY7" fmla="*/ 0 h 800878"/>
              <a:gd name="connsiteX8" fmla="*/ 4644367 w 5669222"/>
              <a:gd name="connsiteY8" fmla="*/ 0 h 800878"/>
              <a:gd name="connsiteX9" fmla="*/ 5535740 w 5669222"/>
              <a:gd name="connsiteY9" fmla="*/ 0 h 800878"/>
              <a:gd name="connsiteX10" fmla="*/ 5669222 w 5669222"/>
              <a:gd name="connsiteY10" fmla="*/ 133482 h 800878"/>
              <a:gd name="connsiteX11" fmla="*/ 5669222 w 5669222"/>
              <a:gd name="connsiteY11" fmla="*/ 667396 h 800878"/>
              <a:gd name="connsiteX12" fmla="*/ 5535740 w 5669222"/>
              <a:gd name="connsiteY12" fmla="*/ 800878 h 800878"/>
              <a:gd name="connsiteX13" fmla="*/ 4752413 w 5669222"/>
              <a:gd name="connsiteY13" fmla="*/ 800878 h 800878"/>
              <a:gd name="connsiteX14" fmla="*/ 4077130 w 5669222"/>
              <a:gd name="connsiteY14" fmla="*/ 800878 h 800878"/>
              <a:gd name="connsiteX15" fmla="*/ 3347826 w 5669222"/>
              <a:gd name="connsiteY15" fmla="*/ 800878 h 800878"/>
              <a:gd name="connsiteX16" fmla="*/ 2726566 w 5669222"/>
              <a:gd name="connsiteY16" fmla="*/ 800878 h 800878"/>
              <a:gd name="connsiteX17" fmla="*/ 2213351 w 5669222"/>
              <a:gd name="connsiteY17" fmla="*/ 800878 h 800878"/>
              <a:gd name="connsiteX18" fmla="*/ 1700137 w 5669222"/>
              <a:gd name="connsiteY18" fmla="*/ 800878 h 800878"/>
              <a:gd name="connsiteX19" fmla="*/ 1024855 w 5669222"/>
              <a:gd name="connsiteY19" fmla="*/ 800878 h 800878"/>
              <a:gd name="connsiteX20" fmla="*/ 133482 w 5669222"/>
              <a:gd name="connsiteY20" fmla="*/ 800878 h 800878"/>
              <a:gd name="connsiteX21" fmla="*/ 0 w 5669222"/>
              <a:gd name="connsiteY21" fmla="*/ 667396 h 800878"/>
              <a:gd name="connsiteX22" fmla="*/ 0 w 5669222"/>
              <a:gd name="connsiteY22" fmla="*/ 133482 h 80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69222" h="800878" extrusionOk="0">
                <a:moveTo>
                  <a:pt x="0" y="133482"/>
                </a:moveTo>
                <a:cubicBezTo>
                  <a:pt x="-9140" y="74952"/>
                  <a:pt x="55608" y="-3219"/>
                  <a:pt x="133482" y="0"/>
                </a:cubicBezTo>
                <a:cubicBezTo>
                  <a:pt x="315254" y="28070"/>
                  <a:pt x="461222" y="22745"/>
                  <a:pt x="700719" y="0"/>
                </a:cubicBezTo>
                <a:cubicBezTo>
                  <a:pt x="940216" y="-22745"/>
                  <a:pt x="1012853" y="-7142"/>
                  <a:pt x="1267956" y="0"/>
                </a:cubicBezTo>
                <a:cubicBezTo>
                  <a:pt x="1523059" y="7142"/>
                  <a:pt x="1766002" y="20780"/>
                  <a:pt x="1943238" y="0"/>
                </a:cubicBezTo>
                <a:cubicBezTo>
                  <a:pt x="2120474" y="-20780"/>
                  <a:pt x="2332777" y="21912"/>
                  <a:pt x="2618521" y="0"/>
                </a:cubicBezTo>
                <a:cubicBezTo>
                  <a:pt x="2904265" y="-21912"/>
                  <a:pt x="3129551" y="-25287"/>
                  <a:pt x="3347826" y="0"/>
                </a:cubicBezTo>
                <a:cubicBezTo>
                  <a:pt x="3566101" y="25287"/>
                  <a:pt x="3720944" y="33808"/>
                  <a:pt x="4077130" y="0"/>
                </a:cubicBezTo>
                <a:cubicBezTo>
                  <a:pt x="4433316" y="-33808"/>
                  <a:pt x="4471738" y="-19143"/>
                  <a:pt x="4644367" y="0"/>
                </a:cubicBezTo>
                <a:cubicBezTo>
                  <a:pt x="4816996" y="19143"/>
                  <a:pt x="5230393" y="40900"/>
                  <a:pt x="5535740" y="0"/>
                </a:cubicBezTo>
                <a:cubicBezTo>
                  <a:pt x="5616613" y="9820"/>
                  <a:pt x="5662657" y="46830"/>
                  <a:pt x="5669222" y="133482"/>
                </a:cubicBezTo>
                <a:cubicBezTo>
                  <a:pt x="5667328" y="255744"/>
                  <a:pt x="5673898" y="460218"/>
                  <a:pt x="5669222" y="667396"/>
                </a:cubicBezTo>
                <a:cubicBezTo>
                  <a:pt x="5679361" y="754325"/>
                  <a:pt x="5600350" y="795983"/>
                  <a:pt x="5535740" y="800878"/>
                </a:cubicBezTo>
                <a:cubicBezTo>
                  <a:pt x="5243080" y="782691"/>
                  <a:pt x="5099030" y="805183"/>
                  <a:pt x="4752413" y="800878"/>
                </a:cubicBezTo>
                <a:cubicBezTo>
                  <a:pt x="4405796" y="796573"/>
                  <a:pt x="4212308" y="779273"/>
                  <a:pt x="4077130" y="800878"/>
                </a:cubicBezTo>
                <a:cubicBezTo>
                  <a:pt x="3941952" y="822483"/>
                  <a:pt x="3525978" y="804021"/>
                  <a:pt x="3347826" y="800878"/>
                </a:cubicBezTo>
                <a:cubicBezTo>
                  <a:pt x="3169674" y="797735"/>
                  <a:pt x="2855886" y="787016"/>
                  <a:pt x="2726566" y="800878"/>
                </a:cubicBezTo>
                <a:cubicBezTo>
                  <a:pt x="2597246" y="814740"/>
                  <a:pt x="2439625" y="780831"/>
                  <a:pt x="2213351" y="800878"/>
                </a:cubicBezTo>
                <a:cubicBezTo>
                  <a:pt x="1987077" y="820925"/>
                  <a:pt x="1949726" y="793542"/>
                  <a:pt x="1700137" y="800878"/>
                </a:cubicBezTo>
                <a:cubicBezTo>
                  <a:pt x="1450548" y="808214"/>
                  <a:pt x="1189498" y="781013"/>
                  <a:pt x="1024855" y="800878"/>
                </a:cubicBezTo>
                <a:cubicBezTo>
                  <a:pt x="860212" y="820743"/>
                  <a:pt x="410865" y="756428"/>
                  <a:pt x="133482" y="800878"/>
                </a:cubicBezTo>
                <a:cubicBezTo>
                  <a:pt x="71954" y="790576"/>
                  <a:pt x="-2215" y="742765"/>
                  <a:pt x="0" y="667396"/>
                </a:cubicBezTo>
                <a:cubicBezTo>
                  <a:pt x="19751" y="464995"/>
                  <a:pt x="10518" y="349957"/>
                  <a:pt x="0" y="133482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90E61F-D585-4E6E-E548-F573959F2724}"/>
              </a:ext>
            </a:extLst>
          </p:cNvPr>
          <p:cNvSpPr/>
          <p:nvPr/>
        </p:nvSpPr>
        <p:spPr>
          <a:xfrm>
            <a:off x="1119673" y="3694923"/>
            <a:ext cx="4226768" cy="559836"/>
          </a:xfrm>
          <a:custGeom>
            <a:avLst/>
            <a:gdLst>
              <a:gd name="connsiteX0" fmla="*/ 0 w 4226768"/>
              <a:gd name="connsiteY0" fmla="*/ 93308 h 559836"/>
              <a:gd name="connsiteX1" fmla="*/ 93308 w 4226768"/>
              <a:gd name="connsiteY1" fmla="*/ 0 h 559836"/>
              <a:gd name="connsiteX2" fmla="*/ 685864 w 4226768"/>
              <a:gd name="connsiteY2" fmla="*/ 0 h 559836"/>
              <a:gd name="connsiteX3" fmla="*/ 1278419 w 4226768"/>
              <a:gd name="connsiteY3" fmla="*/ 0 h 559836"/>
              <a:gd name="connsiteX4" fmla="*/ 1951778 w 4226768"/>
              <a:gd name="connsiteY4" fmla="*/ 0 h 559836"/>
              <a:gd name="connsiteX5" fmla="*/ 2625137 w 4226768"/>
              <a:gd name="connsiteY5" fmla="*/ 0 h 559836"/>
              <a:gd name="connsiteX6" fmla="*/ 3338897 w 4226768"/>
              <a:gd name="connsiteY6" fmla="*/ 0 h 559836"/>
              <a:gd name="connsiteX7" fmla="*/ 4133460 w 4226768"/>
              <a:gd name="connsiteY7" fmla="*/ 0 h 559836"/>
              <a:gd name="connsiteX8" fmla="*/ 4226768 w 4226768"/>
              <a:gd name="connsiteY8" fmla="*/ 93308 h 559836"/>
              <a:gd name="connsiteX9" fmla="*/ 4226768 w 4226768"/>
              <a:gd name="connsiteY9" fmla="*/ 466528 h 559836"/>
              <a:gd name="connsiteX10" fmla="*/ 4133460 w 4226768"/>
              <a:gd name="connsiteY10" fmla="*/ 559836 h 559836"/>
              <a:gd name="connsiteX11" fmla="*/ 3500503 w 4226768"/>
              <a:gd name="connsiteY11" fmla="*/ 559836 h 559836"/>
              <a:gd name="connsiteX12" fmla="*/ 2907947 w 4226768"/>
              <a:gd name="connsiteY12" fmla="*/ 559836 h 559836"/>
              <a:gd name="connsiteX13" fmla="*/ 2315392 w 4226768"/>
              <a:gd name="connsiteY13" fmla="*/ 559836 h 559836"/>
              <a:gd name="connsiteX14" fmla="*/ 1642033 w 4226768"/>
              <a:gd name="connsiteY14" fmla="*/ 559836 h 559836"/>
              <a:gd name="connsiteX15" fmla="*/ 928273 w 4226768"/>
              <a:gd name="connsiteY15" fmla="*/ 559836 h 559836"/>
              <a:gd name="connsiteX16" fmla="*/ 93308 w 4226768"/>
              <a:gd name="connsiteY16" fmla="*/ 559836 h 559836"/>
              <a:gd name="connsiteX17" fmla="*/ 0 w 4226768"/>
              <a:gd name="connsiteY17" fmla="*/ 466528 h 559836"/>
              <a:gd name="connsiteX18" fmla="*/ 0 w 4226768"/>
              <a:gd name="connsiteY18" fmla="*/ 93308 h 55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26768" h="559836" extrusionOk="0">
                <a:moveTo>
                  <a:pt x="0" y="93308"/>
                </a:moveTo>
                <a:cubicBezTo>
                  <a:pt x="-4399" y="49086"/>
                  <a:pt x="37243" y="-3512"/>
                  <a:pt x="93308" y="0"/>
                </a:cubicBezTo>
                <a:cubicBezTo>
                  <a:pt x="227520" y="-25506"/>
                  <a:pt x="408985" y="-11454"/>
                  <a:pt x="685864" y="0"/>
                </a:cubicBezTo>
                <a:cubicBezTo>
                  <a:pt x="962743" y="11454"/>
                  <a:pt x="1006400" y="-5845"/>
                  <a:pt x="1278419" y="0"/>
                </a:cubicBezTo>
                <a:cubicBezTo>
                  <a:pt x="1550438" y="5845"/>
                  <a:pt x="1737956" y="-23964"/>
                  <a:pt x="1951778" y="0"/>
                </a:cubicBezTo>
                <a:cubicBezTo>
                  <a:pt x="2165600" y="23964"/>
                  <a:pt x="2471459" y="-9946"/>
                  <a:pt x="2625137" y="0"/>
                </a:cubicBezTo>
                <a:cubicBezTo>
                  <a:pt x="2778815" y="9946"/>
                  <a:pt x="3055264" y="19794"/>
                  <a:pt x="3338897" y="0"/>
                </a:cubicBezTo>
                <a:cubicBezTo>
                  <a:pt x="3622530" y="-19794"/>
                  <a:pt x="3875878" y="16691"/>
                  <a:pt x="4133460" y="0"/>
                </a:cubicBezTo>
                <a:cubicBezTo>
                  <a:pt x="4172696" y="-2036"/>
                  <a:pt x="4220629" y="35036"/>
                  <a:pt x="4226768" y="93308"/>
                </a:cubicBezTo>
                <a:cubicBezTo>
                  <a:pt x="4223250" y="266514"/>
                  <a:pt x="4209935" y="368436"/>
                  <a:pt x="4226768" y="466528"/>
                </a:cubicBezTo>
                <a:cubicBezTo>
                  <a:pt x="4229338" y="517022"/>
                  <a:pt x="4183330" y="556850"/>
                  <a:pt x="4133460" y="559836"/>
                </a:cubicBezTo>
                <a:cubicBezTo>
                  <a:pt x="3986385" y="546747"/>
                  <a:pt x="3778574" y="561613"/>
                  <a:pt x="3500503" y="559836"/>
                </a:cubicBezTo>
                <a:cubicBezTo>
                  <a:pt x="3222432" y="558059"/>
                  <a:pt x="3184777" y="568493"/>
                  <a:pt x="2907947" y="559836"/>
                </a:cubicBezTo>
                <a:cubicBezTo>
                  <a:pt x="2631117" y="551179"/>
                  <a:pt x="2537300" y="579348"/>
                  <a:pt x="2315392" y="559836"/>
                </a:cubicBezTo>
                <a:cubicBezTo>
                  <a:pt x="2093484" y="540324"/>
                  <a:pt x="1806807" y="555782"/>
                  <a:pt x="1642033" y="559836"/>
                </a:cubicBezTo>
                <a:cubicBezTo>
                  <a:pt x="1477259" y="563890"/>
                  <a:pt x="1152584" y="549459"/>
                  <a:pt x="928273" y="559836"/>
                </a:cubicBezTo>
                <a:cubicBezTo>
                  <a:pt x="703962" y="570213"/>
                  <a:pt x="354195" y="564698"/>
                  <a:pt x="93308" y="559836"/>
                </a:cubicBezTo>
                <a:cubicBezTo>
                  <a:pt x="45355" y="560653"/>
                  <a:pt x="-9100" y="519563"/>
                  <a:pt x="0" y="466528"/>
                </a:cubicBezTo>
                <a:cubicBezTo>
                  <a:pt x="13576" y="316527"/>
                  <a:pt x="-16858" y="178656"/>
                  <a:pt x="0" y="93308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79121D1-1B76-E3C5-35EC-2A15786F8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358" y="3264159"/>
            <a:ext cx="3733800" cy="2933700"/>
          </a:xfrm>
          <a:prstGeom prst="rect">
            <a:avLst/>
          </a:prstGeom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E8E51-E78C-8EC9-2BA6-5819E7F78401}"/>
              </a:ext>
            </a:extLst>
          </p:cNvPr>
          <p:cNvSpPr txBox="1"/>
          <p:nvPr/>
        </p:nvSpPr>
        <p:spPr>
          <a:xfrm>
            <a:off x="10450207" y="5885937"/>
            <a:ext cx="60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？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AF88604-0841-4AA6-4EDF-25723619519E}"/>
              </a:ext>
            </a:extLst>
          </p:cNvPr>
          <p:cNvSpPr txBox="1"/>
          <p:nvPr/>
        </p:nvSpPr>
        <p:spPr>
          <a:xfrm>
            <a:off x="1167785" y="4786604"/>
            <a:ext cx="3810094" cy="400110"/>
          </a:xfrm>
          <a:custGeom>
            <a:avLst/>
            <a:gdLst>
              <a:gd name="connsiteX0" fmla="*/ 0 w 3810094"/>
              <a:gd name="connsiteY0" fmla="*/ 0 h 400110"/>
              <a:gd name="connsiteX1" fmla="*/ 673117 w 3810094"/>
              <a:gd name="connsiteY1" fmla="*/ 0 h 400110"/>
              <a:gd name="connsiteX2" fmla="*/ 1231930 w 3810094"/>
              <a:gd name="connsiteY2" fmla="*/ 0 h 400110"/>
              <a:gd name="connsiteX3" fmla="*/ 1866946 w 3810094"/>
              <a:gd name="connsiteY3" fmla="*/ 0 h 400110"/>
              <a:gd name="connsiteX4" fmla="*/ 2425760 w 3810094"/>
              <a:gd name="connsiteY4" fmla="*/ 0 h 400110"/>
              <a:gd name="connsiteX5" fmla="*/ 3136977 w 3810094"/>
              <a:gd name="connsiteY5" fmla="*/ 0 h 400110"/>
              <a:gd name="connsiteX6" fmla="*/ 3810094 w 3810094"/>
              <a:gd name="connsiteY6" fmla="*/ 0 h 400110"/>
              <a:gd name="connsiteX7" fmla="*/ 3810094 w 3810094"/>
              <a:gd name="connsiteY7" fmla="*/ 400110 h 400110"/>
              <a:gd name="connsiteX8" fmla="*/ 3251280 w 3810094"/>
              <a:gd name="connsiteY8" fmla="*/ 400110 h 400110"/>
              <a:gd name="connsiteX9" fmla="*/ 2616265 w 3810094"/>
              <a:gd name="connsiteY9" fmla="*/ 400110 h 400110"/>
              <a:gd name="connsiteX10" fmla="*/ 2095552 w 3810094"/>
              <a:gd name="connsiteY10" fmla="*/ 400110 h 400110"/>
              <a:gd name="connsiteX11" fmla="*/ 1422435 w 3810094"/>
              <a:gd name="connsiteY11" fmla="*/ 400110 h 400110"/>
              <a:gd name="connsiteX12" fmla="*/ 901722 w 3810094"/>
              <a:gd name="connsiteY12" fmla="*/ 400110 h 400110"/>
              <a:gd name="connsiteX13" fmla="*/ 0 w 3810094"/>
              <a:gd name="connsiteY13" fmla="*/ 400110 h 400110"/>
              <a:gd name="connsiteX14" fmla="*/ 0 w 3810094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94" h="400110" extrusionOk="0">
                <a:moveTo>
                  <a:pt x="0" y="0"/>
                </a:moveTo>
                <a:cubicBezTo>
                  <a:pt x="274678" y="-3818"/>
                  <a:pt x="518177" y="-21864"/>
                  <a:pt x="673117" y="0"/>
                </a:cubicBezTo>
                <a:cubicBezTo>
                  <a:pt x="828057" y="21864"/>
                  <a:pt x="973676" y="10232"/>
                  <a:pt x="1231930" y="0"/>
                </a:cubicBezTo>
                <a:cubicBezTo>
                  <a:pt x="1490184" y="-10232"/>
                  <a:pt x="1586992" y="5362"/>
                  <a:pt x="1866946" y="0"/>
                </a:cubicBezTo>
                <a:cubicBezTo>
                  <a:pt x="2146900" y="-5362"/>
                  <a:pt x="2306286" y="9710"/>
                  <a:pt x="2425760" y="0"/>
                </a:cubicBezTo>
                <a:cubicBezTo>
                  <a:pt x="2545234" y="-9710"/>
                  <a:pt x="2979704" y="-31154"/>
                  <a:pt x="3136977" y="0"/>
                </a:cubicBezTo>
                <a:cubicBezTo>
                  <a:pt x="3294250" y="31154"/>
                  <a:pt x="3587482" y="32414"/>
                  <a:pt x="3810094" y="0"/>
                </a:cubicBezTo>
                <a:cubicBezTo>
                  <a:pt x="3816612" y="80760"/>
                  <a:pt x="3806074" y="233785"/>
                  <a:pt x="3810094" y="400110"/>
                </a:cubicBezTo>
                <a:cubicBezTo>
                  <a:pt x="3682573" y="423208"/>
                  <a:pt x="3507030" y="387185"/>
                  <a:pt x="3251280" y="400110"/>
                </a:cubicBezTo>
                <a:cubicBezTo>
                  <a:pt x="2995530" y="413035"/>
                  <a:pt x="2852520" y="408743"/>
                  <a:pt x="2616265" y="400110"/>
                </a:cubicBezTo>
                <a:cubicBezTo>
                  <a:pt x="2380010" y="391477"/>
                  <a:pt x="2342301" y="416951"/>
                  <a:pt x="2095552" y="400110"/>
                </a:cubicBezTo>
                <a:cubicBezTo>
                  <a:pt x="1848803" y="383269"/>
                  <a:pt x="1672517" y="378499"/>
                  <a:pt x="1422435" y="400110"/>
                </a:cubicBezTo>
                <a:cubicBezTo>
                  <a:pt x="1172353" y="421721"/>
                  <a:pt x="1022461" y="386232"/>
                  <a:pt x="901722" y="400110"/>
                </a:cubicBezTo>
                <a:cubicBezTo>
                  <a:pt x="780983" y="413988"/>
                  <a:pt x="365672" y="393333"/>
                  <a:pt x="0" y="400110"/>
                </a:cubicBezTo>
                <a:cubicBezTo>
                  <a:pt x="8715" y="270170"/>
                  <a:pt x="18903" y="9199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也可以重新命名欄位</a:t>
            </a:r>
          </a:p>
        </p:txBody>
      </p:sp>
    </p:spTree>
    <p:extLst>
      <p:ext uri="{BB962C8B-B14F-4D97-AF65-F5344CB8AC3E}">
        <p14:creationId xmlns:p14="http://schemas.microsoft.com/office/powerpoint/2010/main" val="66750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0512E3C-696E-55C0-DE0A-83AD5F91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45" y="1171089"/>
            <a:ext cx="6048375" cy="50196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A304C22-C99E-A135-D41A-16EDB7C784A3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使用已存在欄位做為索引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C83AA42-A9CA-E416-FAD6-5EE32BD9C48C}"/>
              </a:ext>
            </a:extLst>
          </p:cNvPr>
          <p:cNvSpPr/>
          <p:nvPr/>
        </p:nvSpPr>
        <p:spPr>
          <a:xfrm>
            <a:off x="2883159" y="5215812"/>
            <a:ext cx="2295331" cy="298580"/>
          </a:xfrm>
          <a:custGeom>
            <a:avLst/>
            <a:gdLst>
              <a:gd name="connsiteX0" fmla="*/ 0 w 2295331"/>
              <a:gd name="connsiteY0" fmla="*/ 49764 h 298580"/>
              <a:gd name="connsiteX1" fmla="*/ 49764 w 2295331"/>
              <a:gd name="connsiteY1" fmla="*/ 0 h 298580"/>
              <a:gd name="connsiteX2" fmla="*/ 554799 w 2295331"/>
              <a:gd name="connsiteY2" fmla="*/ 0 h 298580"/>
              <a:gd name="connsiteX3" fmla="*/ 1059833 w 2295331"/>
              <a:gd name="connsiteY3" fmla="*/ 0 h 298580"/>
              <a:gd name="connsiteX4" fmla="*/ 1608784 w 2295331"/>
              <a:gd name="connsiteY4" fmla="*/ 0 h 298580"/>
              <a:gd name="connsiteX5" fmla="*/ 2245567 w 2295331"/>
              <a:gd name="connsiteY5" fmla="*/ 0 h 298580"/>
              <a:gd name="connsiteX6" fmla="*/ 2295331 w 2295331"/>
              <a:gd name="connsiteY6" fmla="*/ 49764 h 298580"/>
              <a:gd name="connsiteX7" fmla="*/ 2295331 w 2295331"/>
              <a:gd name="connsiteY7" fmla="*/ 248816 h 298580"/>
              <a:gd name="connsiteX8" fmla="*/ 2245567 w 2295331"/>
              <a:gd name="connsiteY8" fmla="*/ 298580 h 298580"/>
              <a:gd name="connsiteX9" fmla="*/ 1674658 w 2295331"/>
              <a:gd name="connsiteY9" fmla="*/ 298580 h 298580"/>
              <a:gd name="connsiteX10" fmla="*/ 1147666 w 2295331"/>
              <a:gd name="connsiteY10" fmla="*/ 298580 h 298580"/>
              <a:gd name="connsiteX11" fmla="*/ 620673 w 2295331"/>
              <a:gd name="connsiteY11" fmla="*/ 298580 h 298580"/>
              <a:gd name="connsiteX12" fmla="*/ 49764 w 2295331"/>
              <a:gd name="connsiteY12" fmla="*/ 298580 h 298580"/>
              <a:gd name="connsiteX13" fmla="*/ 0 w 2295331"/>
              <a:gd name="connsiteY13" fmla="*/ 248816 h 298580"/>
              <a:gd name="connsiteX14" fmla="*/ 0 w 2295331"/>
              <a:gd name="connsiteY14" fmla="*/ 49764 h 29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5331" h="298580" extrusionOk="0">
                <a:moveTo>
                  <a:pt x="0" y="49764"/>
                </a:moveTo>
                <a:cubicBezTo>
                  <a:pt x="-1793" y="25260"/>
                  <a:pt x="18749" y="-2736"/>
                  <a:pt x="49764" y="0"/>
                </a:cubicBezTo>
                <a:cubicBezTo>
                  <a:pt x="290244" y="9639"/>
                  <a:pt x="325548" y="-10358"/>
                  <a:pt x="554799" y="0"/>
                </a:cubicBezTo>
                <a:cubicBezTo>
                  <a:pt x="784051" y="10358"/>
                  <a:pt x="823604" y="-20580"/>
                  <a:pt x="1059833" y="0"/>
                </a:cubicBezTo>
                <a:cubicBezTo>
                  <a:pt x="1296062" y="20580"/>
                  <a:pt x="1346185" y="-468"/>
                  <a:pt x="1608784" y="0"/>
                </a:cubicBezTo>
                <a:cubicBezTo>
                  <a:pt x="1871383" y="468"/>
                  <a:pt x="1950607" y="14078"/>
                  <a:pt x="2245567" y="0"/>
                </a:cubicBezTo>
                <a:cubicBezTo>
                  <a:pt x="2269971" y="-1350"/>
                  <a:pt x="2293806" y="21193"/>
                  <a:pt x="2295331" y="49764"/>
                </a:cubicBezTo>
                <a:cubicBezTo>
                  <a:pt x="2296429" y="96150"/>
                  <a:pt x="2289800" y="153825"/>
                  <a:pt x="2295331" y="248816"/>
                </a:cubicBezTo>
                <a:cubicBezTo>
                  <a:pt x="2296535" y="280361"/>
                  <a:pt x="2279192" y="300720"/>
                  <a:pt x="2245567" y="298580"/>
                </a:cubicBezTo>
                <a:cubicBezTo>
                  <a:pt x="2005143" y="326183"/>
                  <a:pt x="1899045" y="325299"/>
                  <a:pt x="1674658" y="298580"/>
                </a:cubicBezTo>
                <a:cubicBezTo>
                  <a:pt x="1450271" y="271861"/>
                  <a:pt x="1322765" y="311693"/>
                  <a:pt x="1147666" y="298580"/>
                </a:cubicBezTo>
                <a:cubicBezTo>
                  <a:pt x="972567" y="285467"/>
                  <a:pt x="753053" y="314990"/>
                  <a:pt x="620673" y="298580"/>
                </a:cubicBezTo>
                <a:cubicBezTo>
                  <a:pt x="488293" y="282170"/>
                  <a:pt x="176256" y="278970"/>
                  <a:pt x="49764" y="298580"/>
                </a:cubicBezTo>
                <a:cubicBezTo>
                  <a:pt x="27898" y="299980"/>
                  <a:pt x="2920" y="273443"/>
                  <a:pt x="0" y="248816"/>
                </a:cubicBezTo>
                <a:cubicBezTo>
                  <a:pt x="3137" y="159326"/>
                  <a:pt x="6720" y="109435"/>
                  <a:pt x="0" y="4976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DC42BA-74C9-7511-4CF7-91CE1C68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50" y="434847"/>
            <a:ext cx="3190875" cy="57435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08E392D-4F13-BC19-7B3D-38A0B7C7D9A3}"/>
              </a:ext>
            </a:extLst>
          </p:cNvPr>
          <p:cNvSpPr/>
          <p:nvPr/>
        </p:nvSpPr>
        <p:spPr>
          <a:xfrm>
            <a:off x="7514351" y="1869233"/>
            <a:ext cx="836548" cy="4214326"/>
          </a:xfrm>
          <a:custGeom>
            <a:avLst/>
            <a:gdLst>
              <a:gd name="connsiteX0" fmla="*/ 0 w 836548"/>
              <a:gd name="connsiteY0" fmla="*/ 139427 h 4214326"/>
              <a:gd name="connsiteX1" fmla="*/ 139427 w 836548"/>
              <a:gd name="connsiteY1" fmla="*/ 0 h 4214326"/>
              <a:gd name="connsiteX2" fmla="*/ 697121 w 836548"/>
              <a:gd name="connsiteY2" fmla="*/ 0 h 4214326"/>
              <a:gd name="connsiteX3" fmla="*/ 836548 w 836548"/>
              <a:gd name="connsiteY3" fmla="*/ 139427 h 4214326"/>
              <a:gd name="connsiteX4" fmla="*/ 836548 w 836548"/>
              <a:gd name="connsiteY4" fmla="*/ 677275 h 4214326"/>
              <a:gd name="connsiteX5" fmla="*/ 836548 w 836548"/>
              <a:gd name="connsiteY5" fmla="*/ 1372542 h 4214326"/>
              <a:gd name="connsiteX6" fmla="*/ 836548 w 836548"/>
              <a:gd name="connsiteY6" fmla="*/ 2067808 h 4214326"/>
              <a:gd name="connsiteX7" fmla="*/ 836548 w 836548"/>
              <a:gd name="connsiteY7" fmla="*/ 2645011 h 4214326"/>
              <a:gd name="connsiteX8" fmla="*/ 836548 w 836548"/>
              <a:gd name="connsiteY8" fmla="*/ 3182859 h 4214326"/>
              <a:gd name="connsiteX9" fmla="*/ 836548 w 836548"/>
              <a:gd name="connsiteY9" fmla="*/ 4074899 h 4214326"/>
              <a:gd name="connsiteX10" fmla="*/ 697121 w 836548"/>
              <a:gd name="connsiteY10" fmla="*/ 4214326 h 4214326"/>
              <a:gd name="connsiteX11" fmla="*/ 139427 w 836548"/>
              <a:gd name="connsiteY11" fmla="*/ 4214326 h 4214326"/>
              <a:gd name="connsiteX12" fmla="*/ 0 w 836548"/>
              <a:gd name="connsiteY12" fmla="*/ 4074899 h 4214326"/>
              <a:gd name="connsiteX13" fmla="*/ 0 w 836548"/>
              <a:gd name="connsiteY13" fmla="*/ 3537051 h 4214326"/>
              <a:gd name="connsiteX14" fmla="*/ 0 w 836548"/>
              <a:gd name="connsiteY14" fmla="*/ 2841784 h 4214326"/>
              <a:gd name="connsiteX15" fmla="*/ 0 w 836548"/>
              <a:gd name="connsiteY15" fmla="*/ 2225227 h 4214326"/>
              <a:gd name="connsiteX16" fmla="*/ 0 w 836548"/>
              <a:gd name="connsiteY16" fmla="*/ 1687379 h 4214326"/>
              <a:gd name="connsiteX17" fmla="*/ 0 w 836548"/>
              <a:gd name="connsiteY17" fmla="*/ 1149531 h 4214326"/>
              <a:gd name="connsiteX18" fmla="*/ 0 w 836548"/>
              <a:gd name="connsiteY18" fmla="*/ 139427 h 421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6548" h="4214326" extrusionOk="0">
                <a:moveTo>
                  <a:pt x="0" y="139427"/>
                </a:moveTo>
                <a:cubicBezTo>
                  <a:pt x="-7347" y="74635"/>
                  <a:pt x="58250" y="-3235"/>
                  <a:pt x="139427" y="0"/>
                </a:cubicBezTo>
                <a:cubicBezTo>
                  <a:pt x="390969" y="26583"/>
                  <a:pt x="537757" y="-12901"/>
                  <a:pt x="697121" y="0"/>
                </a:cubicBezTo>
                <a:cubicBezTo>
                  <a:pt x="778986" y="-3485"/>
                  <a:pt x="840117" y="77150"/>
                  <a:pt x="836548" y="139427"/>
                </a:cubicBezTo>
                <a:cubicBezTo>
                  <a:pt x="836740" y="392958"/>
                  <a:pt x="841999" y="467204"/>
                  <a:pt x="836548" y="677275"/>
                </a:cubicBezTo>
                <a:cubicBezTo>
                  <a:pt x="831097" y="887346"/>
                  <a:pt x="828363" y="1128423"/>
                  <a:pt x="836548" y="1372542"/>
                </a:cubicBezTo>
                <a:cubicBezTo>
                  <a:pt x="844733" y="1616661"/>
                  <a:pt x="838791" y="1870558"/>
                  <a:pt x="836548" y="2067808"/>
                </a:cubicBezTo>
                <a:cubicBezTo>
                  <a:pt x="834305" y="2265058"/>
                  <a:pt x="821589" y="2391580"/>
                  <a:pt x="836548" y="2645011"/>
                </a:cubicBezTo>
                <a:cubicBezTo>
                  <a:pt x="851507" y="2898442"/>
                  <a:pt x="854190" y="2997507"/>
                  <a:pt x="836548" y="3182859"/>
                </a:cubicBezTo>
                <a:cubicBezTo>
                  <a:pt x="818906" y="3368211"/>
                  <a:pt x="807766" y="3760277"/>
                  <a:pt x="836548" y="4074899"/>
                </a:cubicBezTo>
                <a:cubicBezTo>
                  <a:pt x="839848" y="4150568"/>
                  <a:pt x="769193" y="4205474"/>
                  <a:pt x="697121" y="4214326"/>
                </a:cubicBezTo>
                <a:cubicBezTo>
                  <a:pt x="497969" y="4218961"/>
                  <a:pt x="355910" y="4207575"/>
                  <a:pt x="139427" y="4214326"/>
                </a:cubicBezTo>
                <a:cubicBezTo>
                  <a:pt x="72773" y="4224044"/>
                  <a:pt x="-6630" y="4140166"/>
                  <a:pt x="0" y="4074899"/>
                </a:cubicBezTo>
                <a:cubicBezTo>
                  <a:pt x="-8087" y="3950489"/>
                  <a:pt x="-8355" y="3661115"/>
                  <a:pt x="0" y="3537051"/>
                </a:cubicBezTo>
                <a:cubicBezTo>
                  <a:pt x="8355" y="3412987"/>
                  <a:pt x="-29550" y="3165214"/>
                  <a:pt x="0" y="2841784"/>
                </a:cubicBezTo>
                <a:cubicBezTo>
                  <a:pt x="29550" y="2518354"/>
                  <a:pt x="3653" y="2472340"/>
                  <a:pt x="0" y="2225227"/>
                </a:cubicBezTo>
                <a:cubicBezTo>
                  <a:pt x="-3653" y="1978114"/>
                  <a:pt x="21768" y="1908136"/>
                  <a:pt x="0" y="1687379"/>
                </a:cubicBezTo>
                <a:cubicBezTo>
                  <a:pt x="-21768" y="1466622"/>
                  <a:pt x="-10378" y="1260057"/>
                  <a:pt x="0" y="1149531"/>
                </a:cubicBezTo>
                <a:cubicBezTo>
                  <a:pt x="10378" y="1039005"/>
                  <a:pt x="12987" y="480248"/>
                  <a:pt x="0" y="13942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325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D4A76F-5358-80EA-C2B8-E1897FBF0EA5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轉置物件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60FB55-15DD-375C-5660-EC7598B7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15600" cy="18478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0345C0-588F-DDE2-0108-043C44AD3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1735"/>
            <a:ext cx="6364990" cy="150096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F5BE6755-00A7-3FA6-5640-072D2883D364}"/>
              </a:ext>
            </a:extLst>
          </p:cNvPr>
          <p:cNvSpPr/>
          <p:nvPr/>
        </p:nvSpPr>
        <p:spPr>
          <a:xfrm>
            <a:off x="1446245" y="2400127"/>
            <a:ext cx="1390261" cy="320718"/>
          </a:xfrm>
          <a:custGeom>
            <a:avLst/>
            <a:gdLst>
              <a:gd name="connsiteX0" fmla="*/ 0 w 1390261"/>
              <a:gd name="connsiteY0" fmla="*/ 53454 h 320718"/>
              <a:gd name="connsiteX1" fmla="*/ 53454 w 1390261"/>
              <a:gd name="connsiteY1" fmla="*/ 0 h 320718"/>
              <a:gd name="connsiteX2" fmla="*/ 669463 w 1390261"/>
              <a:gd name="connsiteY2" fmla="*/ 0 h 320718"/>
              <a:gd name="connsiteX3" fmla="*/ 1336807 w 1390261"/>
              <a:gd name="connsiteY3" fmla="*/ 0 h 320718"/>
              <a:gd name="connsiteX4" fmla="*/ 1390261 w 1390261"/>
              <a:gd name="connsiteY4" fmla="*/ 53454 h 320718"/>
              <a:gd name="connsiteX5" fmla="*/ 1390261 w 1390261"/>
              <a:gd name="connsiteY5" fmla="*/ 267264 h 320718"/>
              <a:gd name="connsiteX6" fmla="*/ 1336807 w 1390261"/>
              <a:gd name="connsiteY6" fmla="*/ 320718 h 320718"/>
              <a:gd name="connsiteX7" fmla="*/ 707964 w 1390261"/>
              <a:gd name="connsiteY7" fmla="*/ 320718 h 320718"/>
              <a:gd name="connsiteX8" fmla="*/ 53454 w 1390261"/>
              <a:gd name="connsiteY8" fmla="*/ 320718 h 320718"/>
              <a:gd name="connsiteX9" fmla="*/ 0 w 1390261"/>
              <a:gd name="connsiteY9" fmla="*/ 267264 h 320718"/>
              <a:gd name="connsiteX10" fmla="*/ 0 w 1390261"/>
              <a:gd name="connsiteY10" fmla="*/ 53454 h 3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0261" h="320718" extrusionOk="0">
                <a:moveTo>
                  <a:pt x="0" y="53454"/>
                </a:moveTo>
                <a:cubicBezTo>
                  <a:pt x="-806" y="25272"/>
                  <a:pt x="22898" y="-801"/>
                  <a:pt x="53454" y="0"/>
                </a:cubicBezTo>
                <a:cubicBezTo>
                  <a:pt x="191643" y="1922"/>
                  <a:pt x="492273" y="-16298"/>
                  <a:pt x="669463" y="0"/>
                </a:cubicBezTo>
                <a:cubicBezTo>
                  <a:pt x="846653" y="16298"/>
                  <a:pt x="1108463" y="-16379"/>
                  <a:pt x="1336807" y="0"/>
                </a:cubicBezTo>
                <a:cubicBezTo>
                  <a:pt x="1371348" y="-3467"/>
                  <a:pt x="1389481" y="31249"/>
                  <a:pt x="1390261" y="53454"/>
                </a:cubicBezTo>
                <a:cubicBezTo>
                  <a:pt x="1397816" y="150106"/>
                  <a:pt x="1384482" y="188278"/>
                  <a:pt x="1390261" y="267264"/>
                </a:cubicBezTo>
                <a:cubicBezTo>
                  <a:pt x="1392629" y="299030"/>
                  <a:pt x="1365514" y="314156"/>
                  <a:pt x="1336807" y="320718"/>
                </a:cubicBezTo>
                <a:cubicBezTo>
                  <a:pt x="1118715" y="332559"/>
                  <a:pt x="998702" y="314693"/>
                  <a:pt x="707964" y="320718"/>
                </a:cubicBezTo>
                <a:cubicBezTo>
                  <a:pt x="417226" y="326743"/>
                  <a:pt x="286779" y="309817"/>
                  <a:pt x="53454" y="320718"/>
                </a:cubicBezTo>
                <a:cubicBezTo>
                  <a:pt x="25905" y="319921"/>
                  <a:pt x="-1452" y="294180"/>
                  <a:pt x="0" y="267264"/>
                </a:cubicBezTo>
                <a:cubicBezTo>
                  <a:pt x="7729" y="185536"/>
                  <a:pt x="-8213" y="145873"/>
                  <a:pt x="0" y="53454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7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0E2794E-8047-4332-BAF4-B8A8A77D6B89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匯入與匯出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711F1AD-DB25-CA4D-79D1-365219E80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12275"/>
              </p:ext>
            </p:extLst>
          </p:nvPr>
        </p:nvGraphicFramePr>
        <p:xfrm>
          <a:off x="1230604" y="1466115"/>
          <a:ext cx="9730791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64">
                  <a:extLst>
                    <a:ext uri="{9D8B030D-6E8A-4147-A177-3AD203B41FA5}">
                      <a16:colId xmlns:a16="http://schemas.microsoft.com/office/drawing/2014/main" val="2483767387"/>
                    </a:ext>
                  </a:extLst>
                </a:gridCol>
                <a:gridCol w="4601942">
                  <a:extLst>
                    <a:ext uri="{9D8B030D-6E8A-4147-A177-3AD203B41FA5}">
                      <a16:colId xmlns:a16="http://schemas.microsoft.com/office/drawing/2014/main" val="1744644209"/>
                    </a:ext>
                  </a:extLst>
                </a:gridCol>
                <a:gridCol w="2881085">
                  <a:extLst>
                    <a:ext uri="{9D8B030D-6E8A-4147-A177-3AD203B41FA5}">
                      <a16:colId xmlns:a16="http://schemas.microsoft.com/office/drawing/2014/main" val="1736447104"/>
                    </a:ext>
                  </a:extLst>
                </a:gridCol>
              </a:tblGrid>
              <a:tr h="43200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DataFrame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匯出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  <a:p>
                      <a:pPr algn="ctr"/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df.to_XXX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df.to_csv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檔名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”)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9270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df.to_json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檔名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”)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22209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df.to_html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檔名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”)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673299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df.to_excel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檔名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”)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5951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df.to_sql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(table, con=engine)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con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參數：資料庫連接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73449"/>
                  </a:ext>
                </a:extLst>
              </a:tr>
              <a:tr h="43200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Pandas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匯入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  <a:p>
                      <a:pPr algn="ctr"/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pd.read_XXX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pd.read_csv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檔名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”)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654448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pd.read_json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檔名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”)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43977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pd.read_html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檔名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”)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07665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pd.read_excel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檔名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”)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93456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pd.read_sql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(query, engine)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2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0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446949-2099-AB66-8EC8-27C4BBB34C99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顯示基本資訊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9BB2CE-7FE9-BAAE-C984-E4610806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79" y="1095420"/>
            <a:ext cx="5048250" cy="2438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6C9B4E-9079-EE21-8814-C961505B5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614" y="1151164"/>
            <a:ext cx="3819525" cy="234315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567F60B8-4AC7-F0CE-FD77-ACF54CE72B3C}"/>
              </a:ext>
            </a:extLst>
          </p:cNvPr>
          <p:cNvSpPr/>
          <p:nvPr/>
        </p:nvSpPr>
        <p:spPr>
          <a:xfrm>
            <a:off x="2995125" y="2193322"/>
            <a:ext cx="1782147" cy="284584"/>
          </a:xfrm>
          <a:custGeom>
            <a:avLst/>
            <a:gdLst>
              <a:gd name="connsiteX0" fmla="*/ 0 w 1782147"/>
              <a:gd name="connsiteY0" fmla="*/ 47432 h 284584"/>
              <a:gd name="connsiteX1" fmla="*/ 47432 w 1782147"/>
              <a:gd name="connsiteY1" fmla="*/ 0 h 284584"/>
              <a:gd name="connsiteX2" fmla="*/ 576114 w 1782147"/>
              <a:gd name="connsiteY2" fmla="*/ 0 h 284584"/>
              <a:gd name="connsiteX3" fmla="*/ 1104796 w 1782147"/>
              <a:gd name="connsiteY3" fmla="*/ 0 h 284584"/>
              <a:gd name="connsiteX4" fmla="*/ 1734715 w 1782147"/>
              <a:gd name="connsiteY4" fmla="*/ 0 h 284584"/>
              <a:gd name="connsiteX5" fmla="*/ 1782147 w 1782147"/>
              <a:gd name="connsiteY5" fmla="*/ 47432 h 284584"/>
              <a:gd name="connsiteX6" fmla="*/ 1782147 w 1782147"/>
              <a:gd name="connsiteY6" fmla="*/ 237152 h 284584"/>
              <a:gd name="connsiteX7" fmla="*/ 1734715 w 1782147"/>
              <a:gd name="connsiteY7" fmla="*/ 284584 h 284584"/>
              <a:gd name="connsiteX8" fmla="*/ 1206033 w 1782147"/>
              <a:gd name="connsiteY8" fmla="*/ 284584 h 284584"/>
              <a:gd name="connsiteX9" fmla="*/ 643605 w 1782147"/>
              <a:gd name="connsiteY9" fmla="*/ 284584 h 284584"/>
              <a:gd name="connsiteX10" fmla="*/ 47432 w 1782147"/>
              <a:gd name="connsiteY10" fmla="*/ 284584 h 284584"/>
              <a:gd name="connsiteX11" fmla="*/ 0 w 1782147"/>
              <a:gd name="connsiteY11" fmla="*/ 237152 h 284584"/>
              <a:gd name="connsiteX12" fmla="*/ 0 w 1782147"/>
              <a:gd name="connsiteY12" fmla="*/ 47432 h 28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147" h="284584" extrusionOk="0">
                <a:moveTo>
                  <a:pt x="0" y="47432"/>
                </a:moveTo>
                <a:cubicBezTo>
                  <a:pt x="-2453" y="25313"/>
                  <a:pt x="16244" y="-3868"/>
                  <a:pt x="47432" y="0"/>
                </a:cubicBezTo>
                <a:cubicBezTo>
                  <a:pt x="249555" y="17906"/>
                  <a:pt x="375435" y="-12130"/>
                  <a:pt x="576114" y="0"/>
                </a:cubicBezTo>
                <a:cubicBezTo>
                  <a:pt x="776793" y="12130"/>
                  <a:pt x="898759" y="-10777"/>
                  <a:pt x="1104796" y="0"/>
                </a:cubicBezTo>
                <a:cubicBezTo>
                  <a:pt x="1310833" y="10777"/>
                  <a:pt x="1471661" y="12741"/>
                  <a:pt x="1734715" y="0"/>
                </a:cubicBezTo>
                <a:cubicBezTo>
                  <a:pt x="1764408" y="3589"/>
                  <a:pt x="1785373" y="24599"/>
                  <a:pt x="1782147" y="47432"/>
                </a:cubicBezTo>
                <a:cubicBezTo>
                  <a:pt x="1786031" y="139138"/>
                  <a:pt x="1775511" y="183353"/>
                  <a:pt x="1782147" y="237152"/>
                </a:cubicBezTo>
                <a:cubicBezTo>
                  <a:pt x="1779682" y="262940"/>
                  <a:pt x="1757965" y="281350"/>
                  <a:pt x="1734715" y="284584"/>
                </a:cubicBezTo>
                <a:cubicBezTo>
                  <a:pt x="1569785" y="283422"/>
                  <a:pt x="1332818" y="269642"/>
                  <a:pt x="1206033" y="284584"/>
                </a:cubicBezTo>
                <a:cubicBezTo>
                  <a:pt x="1079248" y="299526"/>
                  <a:pt x="897917" y="309079"/>
                  <a:pt x="643605" y="284584"/>
                </a:cubicBezTo>
                <a:cubicBezTo>
                  <a:pt x="389293" y="260089"/>
                  <a:pt x="187277" y="304060"/>
                  <a:pt x="47432" y="284584"/>
                </a:cubicBezTo>
                <a:cubicBezTo>
                  <a:pt x="21957" y="285524"/>
                  <a:pt x="-966" y="262829"/>
                  <a:pt x="0" y="237152"/>
                </a:cubicBezTo>
                <a:cubicBezTo>
                  <a:pt x="5575" y="173960"/>
                  <a:pt x="1247" y="128838"/>
                  <a:pt x="0" y="4743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BA1728-9CD1-8500-70F1-18F960D4E04B}"/>
              </a:ext>
            </a:extLst>
          </p:cNvPr>
          <p:cNvSpPr/>
          <p:nvPr/>
        </p:nvSpPr>
        <p:spPr>
          <a:xfrm>
            <a:off x="2995125" y="2863571"/>
            <a:ext cx="1782147" cy="284584"/>
          </a:xfrm>
          <a:custGeom>
            <a:avLst/>
            <a:gdLst>
              <a:gd name="connsiteX0" fmla="*/ 0 w 1782147"/>
              <a:gd name="connsiteY0" fmla="*/ 47432 h 284584"/>
              <a:gd name="connsiteX1" fmla="*/ 47432 w 1782147"/>
              <a:gd name="connsiteY1" fmla="*/ 0 h 284584"/>
              <a:gd name="connsiteX2" fmla="*/ 576114 w 1782147"/>
              <a:gd name="connsiteY2" fmla="*/ 0 h 284584"/>
              <a:gd name="connsiteX3" fmla="*/ 1104796 w 1782147"/>
              <a:gd name="connsiteY3" fmla="*/ 0 h 284584"/>
              <a:gd name="connsiteX4" fmla="*/ 1734715 w 1782147"/>
              <a:gd name="connsiteY4" fmla="*/ 0 h 284584"/>
              <a:gd name="connsiteX5" fmla="*/ 1782147 w 1782147"/>
              <a:gd name="connsiteY5" fmla="*/ 47432 h 284584"/>
              <a:gd name="connsiteX6" fmla="*/ 1782147 w 1782147"/>
              <a:gd name="connsiteY6" fmla="*/ 237152 h 284584"/>
              <a:gd name="connsiteX7" fmla="*/ 1734715 w 1782147"/>
              <a:gd name="connsiteY7" fmla="*/ 284584 h 284584"/>
              <a:gd name="connsiteX8" fmla="*/ 1206033 w 1782147"/>
              <a:gd name="connsiteY8" fmla="*/ 284584 h 284584"/>
              <a:gd name="connsiteX9" fmla="*/ 643605 w 1782147"/>
              <a:gd name="connsiteY9" fmla="*/ 284584 h 284584"/>
              <a:gd name="connsiteX10" fmla="*/ 47432 w 1782147"/>
              <a:gd name="connsiteY10" fmla="*/ 284584 h 284584"/>
              <a:gd name="connsiteX11" fmla="*/ 0 w 1782147"/>
              <a:gd name="connsiteY11" fmla="*/ 237152 h 284584"/>
              <a:gd name="connsiteX12" fmla="*/ 0 w 1782147"/>
              <a:gd name="connsiteY12" fmla="*/ 47432 h 28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147" h="284584" extrusionOk="0">
                <a:moveTo>
                  <a:pt x="0" y="47432"/>
                </a:moveTo>
                <a:cubicBezTo>
                  <a:pt x="-2453" y="25313"/>
                  <a:pt x="16244" y="-3868"/>
                  <a:pt x="47432" y="0"/>
                </a:cubicBezTo>
                <a:cubicBezTo>
                  <a:pt x="249555" y="17906"/>
                  <a:pt x="375435" y="-12130"/>
                  <a:pt x="576114" y="0"/>
                </a:cubicBezTo>
                <a:cubicBezTo>
                  <a:pt x="776793" y="12130"/>
                  <a:pt x="898759" y="-10777"/>
                  <a:pt x="1104796" y="0"/>
                </a:cubicBezTo>
                <a:cubicBezTo>
                  <a:pt x="1310833" y="10777"/>
                  <a:pt x="1471661" y="12741"/>
                  <a:pt x="1734715" y="0"/>
                </a:cubicBezTo>
                <a:cubicBezTo>
                  <a:pt x="1764408" y="3589"/>
                  <a:pt x="1785373" y="24599"/>
                  <a:pt x="1782147" y="47432"/>
                </a:cubicBezTo>
                <a:cubicBezTo>
                  <a:pt x="1786031" y="139138"/>
                  <a:pt x="1775511" y="183353"/>
                  <a:pt x="1782147" y="237152"/>
                </a:cubicBezTo>
                <a:cubicBezTo>
                  <a:pt x="1779682" y="262940"/>
                  <a:pt x="1757965" y="281350"/>
                  <a:pt x="1734715" y="284584"/>
                </a:cubicBezTo>
                <a:cubicBezTo>
                  <a:pt x="1569785" y="283422"/>
                  <a:pt x="1332818" y="269642"/>
                  <a:pt x="1206033" y="284584"/>
                </a:cubicBezTo>
                <a:cubicBezTo>
                  <a:pt x="1079248" y="299526"/>
                  <a:pt x="897917" y="309079"/>
                  <a:pt x="643605" y="284584"/>
                </a:cubicBezTo>
                <a:cubicBezTo>
                  <a:pt x="389293" y="260089"/>
                  <a:pt x="187277" y="304060"/>
                  <a:pt x="47432" y="284584"/>
                </a:cubicBezTo>
                <a:cubicBezTo>
                  <a:pt x="21957" y="285524"/>
                  <a:pt x="-966" y="262829"/>
                  <a:pt x="0" y="237152"/>
                </a:cubicBezTo>
                <a:cubicBezTo>
                  <a:pt x="5575" y="173960"/>
                  <a:pt x="1247" y="128838"/>
                  <a:pt x="0" y="4743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9EC25DD-86FA-9EDF-944C-C677AB63B38C}"/>
              </a:ext>
            </a:extLst>
          </p:cNvPr>
          <p:cNvSpPr txBox="1"/>
          <p:nvPr/>
        </p:nvSpPr>
        <p:spPr>
          <a:xfrm>
            <a:off x="7837614" y="550999"/>
            <a:ext cx="3819525" cy="400110"/>
          </a:xfrm>
          <a:custGeom>
            <a:avLst/>
            <a:gdLst>
              <a:gd name="connsiteX0" fmla="*/ 0 w 3819525"/>
              <a:gd name="connsiteY0" fmla="*/ 0 h 400110"/>
              <a:gd name="connsiteX1" fmla="*/ 674783 w 3819525"/>
              <a:gd name="connsiteY1" fmla="*/ 0 h 400110"/>
              <a:gd name="connsiteX2" fmla="*/ 1234980 w 3819525"/>
              <a:gd name="connsiteY2" fmla="*/ 0 h 400110"/>
              <a:gd name="connsiteX3" fmla="*/ 1871567 w 3819525"/>
              <a:gd name="connsiteY3" fmla="*/ 0 h 400110"/>
              <a:gd name="connsiteX4" fmla="*/ 2431764 w 3819525"/>
              <a:gd name="connsiteY4" fmla="*/ 0 h 400110"/>
              <a:gd name="connsiteX5" fmla="*/ 3144742 w 3819525"/>
              <a:gd name="connsiteY5" fmla="*/ 0 h 400110"/>
              <a:gd name="connsiteX6" fmla="*/ 3819525 w 3819525"/>
              <a:gd name="connsiteY6" fmla="*/ 0 h 400110"/>
              <a:gd name="connsiteX7" fmla="*/ 3819525 w 3819525"/>
              <a:gd name="connsiteY7" fmla="*/ 400110 h 400110"/>
              <a:gd name="connsiteX8" fmla="*/ 3259328 w 3819525"/>
              <a:gd name="connsiteY8" fmla="*/ 400110 h 400110"/>
              <a:gd name="connsiteX9" fmla="*/ 2622741 w 3819525"/>
              <a:gd name="connsiteY9" fmla="*/ 400110 h 400110"/>
              <a:gd name="connsiteX10" fmla="*/ 2100739 w 3819525"/>
              <a:gd name="connsiteY10" fmla="*/ 400110 h 400110"/>
              <a:gd name="connsiteX11" fmla="*/ 1425956 w 3819525"/>
              <a:gd name="connsiteY11" fmla="*/ 400110 h 400110"/>
              <a:gd name="connsiteX12" fmla="*/ 903954 w 3819525"/>
              <a:gd name="connsiteY12" fmla="*/ 400110 h 400110"/>
              <a:gd name="connsiteX13" fmla="*/ 0 w 3819525"/>
              <a:gd name="connsiteY13" fmla="*/ 400110 h 400110"/>
              <a:gd name="connsiteX14" fmla="*/ 0 w 3819525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9525" h="400110" extrusionOk="0">
                <a:moveTo>
                  <a:pt x="0" y="0"/>
                </a:moveTo>
                <a:cubicBezTo>
                  <a:pt x="308083" y="-19854"/>
                  <a:pt x="416193" y="28185"/>
                  <a:pt x="674783" y="0"/>
                </a:cubicBezTo>
                <a:cubicBezTo>
                  <a:pt x="933373" y="-28185"/>
                  <a:pt x="1098613" y="25542"/>
                  <a:pt x="1234980" y="0"/>
                </a:cubicBezTo>
                <a:cubicBezTo>
                  <a:pt x="1371347" y="-25542"/>
                  <a:pt x="1670567" y="2341"/>
                  <a:pt x="1871567" y="0"/>
                </a:cubicBezTo>
                <a:cubicBezTo>
                  <a:pt x="2072567" y="-2341"/>
                  <a:pt x="2165211" y="-17537"/>
                  <a:pt x="2431764" y="0"/>
                </a:cubicBezTo>
                <a:cubicBezTo>
                  <a:pt x="2698317" y="17537"/>
                  <a:pt x="2941784" y="12621"/>
                  <a:pt x="3144742" y="0"/>
                </a:cubicBezTo>
                <a:cubicBezTo>
                  <a:pt x="3347700" y="-12621"/>
                  <a:pt x="3520965" y="-29133"/>
                  <a:pt x="3819525" y="0"/>
                </a:cubicBezTo>
                <a:cubicBezTo>
                  <a:pt x="3826043" y="80760"/>
                  <a:pt x="3815505" y="233785"/>
                  <a:pt x="3819525" y="400110"/>
                </a:cubicBezTo>
                <a:cubicBezTo>
                  <a:pt x="3637883" y="413554"/>
                  <a:pt x="3372117" y="405856"/>
                  <a:pt x="3259328" y="400110"/>
                </a:cubicBezTo>
                <a:cubicBezTo>
                  <a:pt x="3146539" y="394364"/>
                  <a:pt x="2861573" y="402455"/>
                  <a:pt x="2622741" y="400110"/>
                </a:cubicBezTo>
                <a:cubicBezTo>
                  <a:pt x="2383909" y="397765"/>
                  <a:pt x="2247275" y="376748"/>
                  <a:pt x="2100739" y="400110"/>
                </a:cubicBezTo>
                <a:cubicBezTo>
                  <a:pt x="1954203" y="423472"/>
                  <a:pt x="1570873" y="431116"/>
                  <a:pt x="1425956" y="400110"/>
                </a:cubicBezTo>
                <a:cubicBezTo>
                  <a:pt x="1281039" y="369104"/>
                  <a:pt x="1154572" y="424507"/>
                  <a:pt x="903954" y="400110"/>
                </a:cubicBezTo>
                <a:cubicBezTo>
                  <a:pt x="653336" y="375713"/>
                  <a:pt x="237576" y="431418"/>
                  <a:pt x="0" y="400110"/>
                </a:cubicBezTo>
                <a:cubicBezTo>
                  <a:pt x="8715" y="270170"/>
                  <a:pt x="18903" y="9199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沒有指定參數，預設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5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筆資料</a:t>
            </a:r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B793C669-9B6C-F224-66A5-5535227E0D9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777272" y="751054"/>
            <a:ext cx="3060342" cy="1584560"/>
          </a:xfrm>
          <a:prstGeom prst="curved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630F3895-6A47-BFC5-BD01-8E071E607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04" y="3756349"/>
            <a:ext cx="5076825" cy="266700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A26A4A-EBAE-312B-3FD4-E5BB64AF32A2}"/>
              </a:ext>
            </a:extLst>
          </p:cNvPr>
          <p:cNvSpPr txBox="1"/>
          <p:nvPr/>
        </p:nvSpPr>
        <p:spPr>
          <a:xfrm>
            <a:off x="598815" y="1993267"/>
            <a:ext cx="1659193" cy="400110"/>
          </a:xfrm>
          <a:custGeom>
            <a:avLst/>
            <a:gdLst>
              <a:gd name="connsiteX0" fmla="*/ 0 w 1659193"/>
              <a:gd name="connsiteY0" fmla="*/ 0 h 400110"/>
              <a:gd name="connsiteX1" fmla="*/ 569656 w 1659193"/>
              <a:gd name="connsiteY1" fmla="*/ 0 h 400110"/>
              <a:gd name="connsiteX2" fmla="*/ 1089537 w 1659193"/>
              <a:gd name="connsiteY2" fmla="*/ 0 h 400110"/>
              <a:gd name="connsiteX3" fmla="*/ 1659193 w 1659193"/>
              <a:gd name="connsiteY3" fmla="*/ 0 h 400110"/>
              <a:gd name="connsiteX4" fmla="*/ 1659193 w 1659193"/>
              <a:gd name="connsiteY4" fmla="*/ 400110 h 400110"/>
              <a:gd name="connsiteX5" fmla="*/ 1155904 w 1659193"/>
              <a:gd name="connsiteY5" fmla="*/ 400110 h 400110"/>
              <a:gd name="connsiteX6" fmla="*/ 619432 w 1659193"/>
              <a:gd name="connsiteY6" fmla="*/ 400110 h 400110"/>
              <a:gd name="connsiteX7" fmla="*/ 0 w 1659193"/>
              <a:gd name="connsiteY7" fmla="*/ 400110 h 400110"/>
              <a:gd name="connsiteX8" fmla="*/ 0 w 1659193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9193" h="400110" extrusionOk="0">
                <a:moveTo>
                  <a:pt x="0" y="0"/>
                </a:moveTo>
                <a:cubicBezTo>
                  <a:pt x="218399" y="-15268"/>
                  <a:pt x="417344" y="-12995"/>
                  <a:pt x="569656" y="0"/>
                </a:cubicBezTo>
                <a:cubicBezTo>
                  <a:pt x="721968" y="12995"/>
                  <a:pt x="948917" y="24691"/>
                  <a:pt x="1089537" y="0"/>
                </a:cubicBezTo>
                <a:cubicBezTo>
                  <a:pt x="1230157" y="-24691"/>
                  <a:pt x="1388599" y="14497"/>
                  <a:pt x="1659193" y="0"/>
                </a:cubicBezTo>
                <a:cubicBezTo>
                  <a:pt x="1653961" y="193942"/>
                  <a:pt x="1677613" y="279620"/>
                  <a:pt x="1659193" y="400110"/>
                </a:cubicBezTo>
                <a:cubicBezTo>
                  <a:pt x="1545027" y="375801"/>
                  <a:pt x="1292953" y="419169"/>
                  <a:pt x="1155904" y="400110"/>
                </a:cubicBezTo>
                <a:cubicBezTo>
                  <a:pt x="1018855" y="381051"/>
                  <a:pt x="880369" y="411135"/>
                  <a:pt x="619432" y="400110"/>
                </a:cubicBezTo>
                <a:cubicBezTo>
                  <a:pt x="358495" y="389085"/>
                  <a:pt x="153479" y="412373"/>
                  <a:pt x="0" y="400110"/>
                </a:cubicBezTo>
                <a:cubicBezTo>
                  <a:pt x="9321" y="296159"/>
                  <a:pt x="-4128" y="8065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顯示前幾筆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869E054-BE3F-F4BB-8CCF-33A4D450D658}"/>
              </a:ext>
            </a:extLst>
          </p:cNvPr>
          <p:cNvSpPr txBox="1"/>
          <p:nvPr/>
        </p:nvSpPr>
        <p:spPr>
          <a:xfrm>
            <a:off x="539821" y="4889794"/>
            <a:ext cx="1659193" cy="400110"/>
          </a:xfrm>
          <a:custGeom>
            <a:avLst/>
            <a:gdLst>
              <a:gd name="connsiteX0" fmla="*/ 0 w 1659193"/>
              <a:gd name="connsiteY0" fmla="*/ 0 h 400110"/>
              <a:gd name="connsiteX1" fmla="*/ 569656 w 1659193"/>
              <a:gd name="connsiteY1" fmla="*/ 0 h 400110"/>
              <a:gd name="connsiteX2" fmla="*/ 1089537 w 1659193"/>
              <a:gd name="connsiteY2" fmla="*/ 0 h 400110"/>
              <a:gd name="connsiteX3" fmla="*/ 1659193 w 1659193"/>
              <a:gd name="connsiteY3" fmla="*/ 0 h 400110"/>
              <a:gd name="connsiteX4" fmla="*/ 1659193 w 1659193"/>
              <a:gd name="connsiteY4" fmla="*/ 400110 h 400110"/>
              <a:gd name="connsiteX5" fmla="*/ 1155904 w 1659193"/>
              <a:gd name="connsiteY5" fmla="*/ 400110 h 400110"/>
              <a:gd name="connsiteX6" fmla="*/ 619432 w 1659193"/>
              <a:gd name="connsiteY6" fmla="*/ 400110 h 400110"/>
              <a:gd name="connsiteX7" fmla="*/ 0 w 1659193"/>
              <a:gd name="connsiteY7" fmla="*/ 400110 h 400110"/>
              <a:gd name="connsiteX8" fmla="*/ 0 w 1659193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9193" h="400110" extrusionOk="0">
                <a:moveTo>
                  <a:pt x="0" y="0"/>
                </a:moveTo>
                <a:cubicBezTo>
                  <a:pt x="218399" y="-15268"/>
                  <a:pt x="417344" y="-12995"/>
                  <a:pt x="569656" y="0"/>
                </a:cubicBezTo>
                <a:cubicBezTo>
                  <a:pt x="721968" y="12995"/>
                  <a:pt x="948917" y="24691"/>
                  <a:pt x="1089537" y="0"/>
                </a:cubicBezTo>
                <a:cubicBezTo>
                  <a:pt x="1230157" y="-24691"/>
                  <a:pt x="1388599" y="14497"/>
                  <a:pt x="1659193" y="0"/>
                </a:cubicBezTo>
                <a:cubicBezTo>
                  <a:pt x="1653961" y="193942"/>
                  <a:pt x="1677613" y="279620"/>
                  <a:pt x="1659193" y="400110"/>
                </a:cubicBezTo>
                <a:cubicBezTo>
                  <a:pt x="1545027" y="375801"/>
                  <a:pt x="1292953" y="419169"/>
                  <a:pt x="1155904" y="400110"/>
                </a:cubicBezTo>
                <a:cubicBezTo>
                  <a:pt x="1018855" y="381051"/>
                  <a:pt x="880369" y="411135"/>
                  <a:pt x="619432" y="400110"/>
                </a:cubicBezTo>
                <a:cubicBezTo>
                  <a:pt x="358495" y="389085"/>
                  <a:pt x="153479" y="412373"/>
                  <a:pt x="0" y="400110"/>
                </a:cubicBezTo>
                <a:cubicBezTo>
                  <a:pt x="9321" y="296159"/>
                  <a:pt x="-4128" y="8065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顯示後幾筆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23315D37-326C-19DD-6BCF-8BD532B76421}"/>
              </a:ext>
            </a:extLst>
          </p:cNvPr>
          <p:cNvSpPr/>
          <p:nvPr/>
        </p:nvSpPr>
        <p:spPr>
          <a:xfrm>
            <a:off x="2995124" y="4828592"/>
            <a:ext cx="1782147" cy="284584"/>
          </a:xfrm>
          <a:custGeom>
            <a:avLst/>
            <a:gdLst>
              <a:gd name="connsiteX0" fmla="*/ 0 w 1782147"/>
              <a:gd name="connsiteY0" fmla="*/ 47432 h 284584"/>
              <a:gd name="connsiteX1" fmla="*/ 47432 w 1782147"/>
              <a:gd name="connsiteY1" fmla="*/ 0 h 284584"/>
              <a:gd name="connsiteX2" fmla="*/ 576114 w 1782147"/>
              <a:gd name="connsiteY2" fmla="*/ 0 h 284584"/>
              <a:gd name="connsiteX3" fmla="*/ 1104796 w 1782147"/>
              <a:gd name="connsiteY3" fmla="*/ 0 h 284584"/>
              <a:gd name="connsiteX4" fmla="*/ 1734715 w 1782147"/>
              <a:gd name="connsiteY4" fmla="*/ 0 h 284584"/>
              <a:gd name="connsiteX5" fmla="*/ 1782147 w 1782147"/>
              <a:gd name="connsiteY5" fmla="*/ 47432 h 284584"/>
              <a:gd name="connsiteX6" fmla="*/ 1782147 w 1782147"/>
              <a:gd name="connsiteY6" fmla="*/ 237152 h 284584"/>
              <a:gd name="connsiteX7" fmla="*/ 1734715 w 1782147"/>
              <a:gd name="connsiteY7" fmla="*/ 284584 h 284584"/>
              <a:gd name="connsiteX8" fmla="*/ 1206033 w 1782147"/>
              <a:gd name="connsiteY8" fmla="*/ 284584 h 284584"/>
              <a:gd name="connsiteX9" fmla="*/ 643605 w 1782147"/>
              <a:gd name="connsiteY9" fmla="*/ 284584 h 284584"/>
              <a:gd name="connsiteX10" fmla="*/ 47432 w 1782147"/>
              <a:gd name="connsiteY10" fmla="*/ 284584 h 284584"/>
              <a:gd name="connsiteX11" fmla="*/ 0 w 1782147"/>
              <a:gd name="connsiteY11" fmla="*/ 237152 h 284584"/>
              <a:gd name="connsiteX12" fmla="*/ 0 w 1782147"/>
              <a:gd name="connsiteY12" fmla="*/ 47432 h 28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147" h="284584" extrusionOk="0">
                <a:moveTo>
                  <a:pt x="0" y="47432"/>
                </a:moveTo>
                <a:cubicBezTo>
                  <a:pt x="-2453" y="25313"/>
                  <a:pt x="16244" y="-3868"/>
                  <a:pt x="47432" y="0"/>
                </a:cubicBezTo>
                <a:cubicBezTo>
                  <a:pt x="249555" y="17906"/>
                  <a:pt x="375435" y="-12130"/>
                  <a:pt x="576114" y="0"/>
                </a:cubicBezTo>
                <a:cubicBezTo>
                  <a:pt x="776793" y="12130"/>
                  <a:pt x="898759" y="-10777"/>
                  <a:pt x="1104796" y="0"/>
                </a:cubicBezTo>
                <a:cubicBezTo>
                  <a:pt x="1310833" y="10777"/>
                  <a:pt x="1471661" y="12741"/>
                  <a:pt x="1734715" y="0"/>
                </a:cubicBezTo>
                <a:cubicBezTo>
                  <a:pt x="1764408" y="3589"/>
                  <a:pt x="1785373" y="24599"/>
                  <a:pt x="1782147" y="47432"/>
                </a:cubicBezTo>
                <a:cubicBezTo>
                  <a:pt x="1786031" y="139138"/>
                  <a:pt x="1775511" y="183353"/>
                  <a:pt x="1782147" y="237152"/>
                </a:cubicBezTo>
                <a:cubicBezTo>
                  <a:pt x="1779682" y="262940"/>
                  <a:pt x="1757965" y="281350"/>
                  <a:pt x="1734715" y="284584"/>
                </a:cubicBezTo>
                <a:cubicBezTo>
                  <a:pt x="1569785" y="283422"/>
                  <a:pt x="1332818" y="269642"/>
                  <a:pt x="1206033" y="284584"/>
                </a:cubicBezTo>
                <a:cubicBezTo>
                  <a:pt x="1079248" y="299526"/>
                  <a:pt x="897917" y="309079"/>
                  <a:pt x="643605" y="284584"/>
                </a:cubicBezTo>
                <a:cubicBezTo>
                  <a:pt x="389293" y="260089"/>
                  <a:pt x="187277" y="304060"/>
                  <a:pt x="47432" y="284584"/>
                </a:cubicBezTo>
                <a:cubicBezTo>
                  <a:pt x="21957" y="285524"/>
                  <a:pt x="-966" y="262829"/>
                  <a:pt x="0" y="237152"/>
                </a:cubicBezTo>
                <a:cubicBezTo>
                  <a:pt x="5575" y="173960"/>
                  <a:pt x="1247" y="128838"/>
                  <a:pt x="0" y="47432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CC6DE4F5-EB65-D02C-73A6-5A5A446E7696}"/>
              </a:ext>
            </a:extLst>
          </p:cNvPr>
          <p:cNvSpPr/>
          <p:nvPr/>
        </p:nvSpPr>
        <p:spPr>
          <a:xfrm>
            <a:off x="2995123" y="5537798"/>
            <a:ext cx="1782147" cy="284584"/>
          </a:xfrm>
          <a:custGeom>
            <a:avLst/>
            <a:gdLst>
              <a:gd name="connsiteX0" fmla="*/ 0 w 1782147"/>
              <a:gd name="connsiteY0" fmla="*/ 47432 h 284584"/>
              <a:gd name="connsiteX1" fmla="*/ 47432 w 1782147"/>
              <a:gd name="connsiteY1" fmla="*/ 0 h 284584"/>
              <a:gd name="connsiteX2" fmla="*/ 576114 w 1782147"/>
              <a:gd name="connsiteY2" fmla="*/ 0 h 284584"/>
              <a:gd name="connsiteX3" fmla="*/ 1104796 w 1782147"/>
              <a:gd name="connsiteY3" fmla="*/ 0 h 284584"/>
              <a:gd name="connsiteX4" fmla="*/ 1734715 w 1782147"/>
              <a:gd name="connsiteY4" fmla="*/ 0 h 284584"/>
              <a:gd name="connsiteX5" fmla="*/ 1782147 w 1782147"/>
              <a:gd name="connsiteY5" fmla="*/ 47432 h 284584"/>
              <a:gd name="connsiteX6" fmla="*/ 1782147 w 1782147"/>
              <a:gd name="connsiteY6" fmla="*/ 237152 h 284584"/>
              <a:gd name="connsiteX7" fmla="*/ 1734715 w 1782147"/>
              <a:gd name="connsiteY7" fmla="*/ 284584 h 284584"/>
              <a:gd name="connsiteX8" fmla="*/ 1206033 w 1782147"/>
              <a:gd name="connsiteY8" fmla="*/ 284584 h 284584"/>
              <a:gd name="connsiteX9" fmla="*/ 643605 w 1782147"/>
              <a:gd name="connsiteY9" fmla="*/ 284584 h 284584"/>
              <a:gd name="connsiteX10" fmla="*/ 47432 w 1782147"/>
              <a:gd name="connsiteY10" fmla="*/ 284584 h 284584"/>
              <a:gd name="connsiteX11" fmla="*/ 0 w 1782147"/>
              <a:gd name="connsiteY11" fmla="*/ 237152 h 284584"/>
              <a:gd name="connsiteX12" fmla="*/ 0 w 1782147"/>
              <a:gd name="connsiteY12" fmla="*/ 47432 h 28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147" h="284584" extrusionOk="0">
                <a:moveTo>
                  <a:pt x="0" y="47432"/>
                </a:moveTo>
                <a:cubicBezTo>
                  <a:pt x="-2453" y="25313"/>
                  <a:pt x="16244" y="-3868"/>
                  <a:pt x="47432" y="0"/>
                </a:cubicBezTo>
                <a:cubicBezTo>
                  <a:pt x="249555" y="17906"/>
                  <a:pt x="375435" y="-12130"/>
                  <a:pt x="576114" y="0"/>
                </a:cubicBezTo>
                <a:cubicBezTo>
                  <a:pt x="776793" y="12130"/>
                  <a:pt x="898759" y="-10777"/>
                  <a:pt x="1104796" y="0"/>
                </a:cubicBezTo>
                <a:cubicBezTo>
                  <a:pt x="1310833" y="10777"/>
                  <a:pt x="1471661" y="12741"/>
                  <a:pt x="1734715" y="0"/>
                </a:cubicBezTo>
                <a:cubicBezTo>
                  <a:pt x="1764408" y="3589"/>
                  <a:pt x="1785373" y="24599"/>
                  <a:pt x="1782147" y="47432"/>
                </a:cubicBezTo>
                <a:cubicBezTo>
                  <a:pt x="1786031" y="139138"/>
                  <a:pt x="1775511" y="183353"/>
                  <a:pt x="1782147" y="237152"/>
                </a:cubicBezTo>
                <a:cubicBezTo>
                  <a:pt x="1779682" y="262940"/>
                  <a:pt x="1757965" y="281350"/>
                  <a:pt x="1734715" y="284584"/>
                </a:cubicBezTo>
                <a:cubicBezTo>
                  <a:pt x="1569785" y="283422"/>
                  <a:pt x="1332818" y="269642"/>
                  <a:pt x="1206033" y="284584"/>
                </a:cubicBezTo>
                <a:cubicBezTo>
                  <a:pt x="1079248" y="299526"/>
                  <a:pt x="897917" y="309079"/>
                  <a:pt x="643605" y="284584"/>
                </a:cubicBezTo>
                <a:cubicBezTo>
                  <a:pt x="389293" y="260089"/>
                  <a:pt x="187277" y="304060"/>
                  <a:pt x="47432" y="284584"/>
                </a:cubicBezTo>
                <a:cubicBezTo>
                  <a:pt x="21957" y="285524"/>
                  <a:pt x="-966" y="262829"/>
                  <a:pt x="0" y="237152"/>
                </a:cubicBezTo>
                <a:cubicBezTo>
                  <a:pt x="5575" y="173960"/>
                  <a:pt x="1247" y="128838"/>
                  <a:pt x="0" y="47432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78DCBEBD-BF6D-B8BD-F33F-8F2508BC7EA0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 flipV="1">
            <a:off x="4777271" y="751054"/>
            <a:ext cx="3060343" cy="421983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>
            <a:extLst>
              <a:ext uri="{FF2B5EF4-FFF2-40B4-BE49-F238E27FC236}">
                <a16:creationId xmlns:a16="http://schemas.microsoft.com/office/drawing/2014/main" id="{CB513D46-8737-ECEF-1020-B1385955D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436" y="3884936"/>
            <a:ext cx="3695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288DCC6-5253-5E4D-7511-BEADA6293E0C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顯示摘要資訊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477572-27F2-365B-3AD5-0559FE8D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15" y="3525221"/>
            <a:ext cx="5210175" cy="2457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4AB445D-740A-BD25-FF7C-10C7AE5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24" y="3310908"/>
            <a:ext cx="3857625" cy="2886075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54EF31F-BE63-0A6A-2423-585B792B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5644"/>
              </p:ext>
            </p:extLst>
          </p:nvPr>
        </p:nvGraphicFramePr>
        <p:xfrm>
          <a:off x="2032000" y="1359079"/>
          <a:ext cx="8128000" cy="150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2004515225"/>
                    </a:ext>
                  </a:extLst>
                </a:gridCol>
                <a:gridCol w="6222482">
                  <a:extLst>
                    <a:ext uri="{9D8B030D-6E8A-4147-A177-3AD203B41FA5}">
                      <a16:colId xmlns:a16="http://schemas.microsoft.com/office/drawing/2014/main" val="585220833"/>
                    </a:ext>
                  </a:extLst>
                </a:gridCol>
              </a:tblGrid>
              <a:tr h="501173">
                <a:tc>
                  <a:txBody>
                    <a:bodyPr/>
                    <a:lstStyle/>
                    <a:p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len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  函數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資料數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488217"/>
                  </a:ext>
                </a:extLst>
              </a:tr>
              <a:tr h="501173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shape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 屬性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陣列形狀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64920"/>
                  </a:ext>
                </a:extLst>
              </a:tr>
              <a:tr h="501173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info( ) 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函數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摘要資訊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1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48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CCCAE2C-1787-2989-E390-2333DD8CCECF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走訪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7D1F71-9B54-50BC-BDCA-06ED85D6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33" y="1155890"/>
            <a:ext cx="7032333" cy="17943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F49126B-B5B4-631D-EC8D-403F5095A6AE}"/>
              </a:ext>
            </a:extLst>
          </p:cNvPr>
          <p:cNvSpPr txBox="1"/>
          <p:nvPr/>
        </p:nvSpPr>
        <p:spPr>
          <a:xfrm>
            <a:off x="9005999" y="696457"/>
            <a:ext cx="2015513" cy="400110"/>
          </a:xfrm>
          <a:custGeom>
            <a:avLst/>
            <a:gdLst>
              <a:gd name="connsiteX0" fmla="*/ 0 w 2015513"/>
              <a:gd name="connsiteY0" fmla="*/ 0 h 400110"/>
              <a:gd name="connsiteX1" fmla="*/ 691993 w 2015513"/>
              <a:gd name="connsiteY1" fmla="*/ 0 h 400110"/>
              <a:gd name="connsiteX2" fmla="*/ 1323520 w 2015513"/>
              <a:gd name="connsiteY2" fmla="*/ 0 h 400110"/>
              <a:gd name="connsiteX3" fmla="*/ 2015513 w 2015513"/>
              <a:gd name="connsiteY3" fmla="*/ 0 h 400110"/>
              <a:gd name="connsiteX4" fmla="*/ 2015513 w 2015513"/>
              <a:gd name="connsiteY4" fmla="*/ 400110 h 400110"/>
              <a:gd name="connsiteX5" fmla="*/ 1404141 w 2015513"/>
              <a:gd name="connsiteY5" fmla="*/ 400110 h 400110"/>
              <a:gd name="connsiteX6" fmla="*/ 752458 w 2015513"/>
              <a:gd name="connsiteY6" fmla="*/ 400110 h 400110"/>
              <a:gd name="connsiteX7" fmla="*/ 0 w 2015513"/>
              <a:gd name="connsiteY7" fmla="*/ 400110 h 400110"/>
              <a:gd name="connsiteX8" fmla="*/ 0 w 2015513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5513" h="400110" extrusionOk="0">
                <a:moveTo>
                  <a:pt x="0" y="0"/>
                </a:moveTo>
                <a:cubicBezTo>
                  <a:pt x="187770" y="26819"/>
                  <a:pt x="434456" y="-1553"/>
                  <a:pt x="691993" y="0"/>
                </a:cubicBezTo>
                <a:cubicBezTo>
                  <a:pt x="949530" y="1553"/>
                  <a:pt x="1168015" y="12239"/>
                  <a:pt x="1323520" y="0"/>
                </a:cubicBezTo>
                <a:cubicBezTo>
                  <a:pt x="1479025" y="-12239"/>
                  <a:pt x="1784137" y="21407"/>
                  <a:pt x="2015513" y="0"/>
                </a:cubicBezTo>
                <a:cubicBezTo>
                  <a:pt x="2010281" y="193942"/>
                  <a:pt x="2033933" y="279620"/>
                  <a:pt x="2015513" y="400110"/>
                </a:cubicBezTo>
                <a:cubicBezTo>
                  <a:pt x="1773258" y="392673"/>
                  <a:pt x="1583856" y="422420"/>
                  <a:pt x="1404141" y="400110"/>
                </a:cubicBezTo>
                <a:cubicBezTo>
                  <a:pt x="1224426" y="377800"/>
                  <a:pt x="1043254" y="408301"/>
                  <a:pt x="752458" y="400110"/>
                </a:cubicBezTo>
                <a:cubicBezTo>
                  <a:pt x="461662" y="391919"/>
                  <a:pt x="335304" y="365047"/>
                  <a:pt x="0" y="400110"/>
                </a:cubicBezTo>
                <a:cubicBezTo>
                  <a:pt x="9321" y="296159"/>
                  <a:pt x="-4128" y="8065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取出紀錄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90FA1F6-2A24-07A9-5CBF-FECA70EAABEF}"/>
              </a:ext>
            </a:extLst>
          </p:cNvPr>
          <p:cNvSpPr/>
          <p:nvPr/>
        </p:nvSpPr>
        <p:spPr>
          <a:xfrm>
            <a:off x="5120623" y="2359244"/>
            <a:ext cx="1513299" cy="267228"/>
          </a:xfrm>
          <a:custGeom>
            <a:avLst/>
            <a:gdLst>
              <a:gd name="connsiteX0" fmla="*/ 0 w 1513299"/>
              <a:gd name="connsiteY0" fmla="*/ 44539 h 267228"/>
              <a:gd name="connsiteX1" fmla="*/ 44539 w 1513299"/>
              <a:gd name="connsiteY1" fmla="*/ 0 h 267228"/>
              <a:gd name="connsiteX2" fmla="*/ 490795 w 1513299"/>
              <a:gd name="connsiteY2" fmla="*/ 0 h 267228"/>
              <a:gd name="connsiteX3" fmla="*/ 937051 w 1513299"/>
              <a:gd name="connsiteY3" fmla="*/ 0 h 267228"/>
              <a:gd name="connsiteX4" fmla="*/ 1468760 w 1513299"/>
              <a:gd name="connsiteY4" fmla="*/ 0 h 267228"/>
              <a:gd name="connsiteX5" fmla="*/ 1513299 w 1513299"/>
              <a:gd name="connsiteY5" fmla="*/ 44539 h 267228"/>
              <a:gd name="connsiteX6" fmla="*/ 1513299 w 1513299"/>
              <a:gd name="connsiteY6" fmla="*/ 222689 h 267228"/>
              <a:gd name="connsiteX7" fmla="*/ 1468760 w 1513299"/>
              <a:gd name="connsiteY7" fmla="*/ 267228 h 267228"/>
              <a:gd name="connsiteX8" fmla="*/ 1022504 w 1513299"/>
              <a:gd name="connsiteY8" fmla="*/ 267228 h 267228"/>
              <a:gd name="connsiteX9" fmla="*/ 547764 w 1513299"/>
              <a:gd name="connsiteY9" fmla="*/ 267228 h 267228"/>
              <a:gd name="connsiteX10" fmla="*/ 44539 w 1513299"/>
              <a:gd name="connsiteY10" fmla="*/ 267228 h 267228"/>
              <a:gd name="connsiteX11" fmla="*/ 0 w 1513299"/>
              <a:gd name="connsiteY11" fmla="*/ 222689 h 267228"/>
              <a:gd name="connsiteX12" fmla="*/ 0 w 1513299"/>
              <a:gd name="connsiteY12" fmla="*/ 44539 h 26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3299" h="267228" extrusionOk="0">
                <a:moveTo>
                  <a:pt x="0" y="44539"/>
                </a:moveTo>
                <a:cubicBezTo>
                  <a:pt x="-1909" y="23113"/>
                  <a:pt x="17769" y="-1683"/>
                  <a:pt x="44539" y="0"/>
                </a:cubicBezTo>
                <a:cubicBezTo>
                  <a:pt x="229849" y="-19874"/>
                  <a:pt x="347661" y="-734"/>
                  <a:pt x="490795" y="0"/>
                </a:cubicBezTo>
                <a:cubicBezTo>
                  <a:pt x="633929" y="734"/>
                  <a:pt x="732648" y="-6251"/>
                  <a:pt x="937051" y="0"/>
                </a:cubicBezTo>
                <a:cubicBezTo>
                  <a:pt x="1141454" y="6251"/>
                  <a:pt x="1346116" y="-5910"/>
                  <a:pt x="1468760" y="0"/>
                </a:cubicBezTo>
                <a:cubicBezTo>
                  <a:pt x="1495955" y="2665"/>
                  <a:pt x="1515903" y="22656"/>
                  <a:pt x="1513299" y="44539"/>
                </a:cubicBezTo>
                <a:cubicBezTo>
                  <a:pt x="1508214" y="101065"/>
                  <a:pt x="1511480" y="148977"/>
                  <a:pt x="1513299" y="222689"/>
                </a:cubicBezTo>
                <a:cubicBezTo>
                  <a:pt x="1507554" y="246336"/>
                  <a:pt x="1491864" y="265587"/>
                  <a:pt x="1468760" y="267228"/>
                </a:cubicBezTo>
                <a:cubicBezTo>
                  <a:pt x="1305415" y="280311"/>
                  <a:pt x="1197915" y="248079"/>
                  <a:pt x="1022504" y="267228"/>
                </a:cubicBezTo>
                <a:cubicBezTo>
                  <a:pt x="847093" y="286377"/>
                  <a:pt x="665936" y="272607"/>
                  <a:pt x="547764" y="267228"/>
                </a:cubicBezTo>
                <a:cubicBezTo>
                  <a:pt x="429592" y="261849"/>
                  <a:pt x="213403" y="260212"/>
                  <a:pt x="44539" y="267228"/>
                </a:cubicBezTo>
                <a:cubicBezTo>
                  <a:pt x="22266" y="270257"/>
                  <a:pt x="-3653" y="245324"/>
                  <a:pt x="0" y="222689"/>
                </a:cubicBezTo>
                <a:cubicBezTo>
                  <a:pt x="-5366" y="179700"/>
                  <a:pt x="-611" y="123196"/>
                  <a:pt x="0" y="44539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22D0A40E-0B01-DB65-3D1C-09D385C8F35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633922" y="896512"/>
            <a:ext cx="2372077" cy="1596346"/>
          </a:xfrm>
          <a:prstGeom prst="curved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DFD0B9F3-B6AB-8D0B-0556-227E36555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7"/>
          <a:stretch/>
        </p:blipFill>
        <p:spPr>
          <a:xfrm>
            <a:off x="3944856" y="3345902"/>
            <a:ext cx="4302287" cy="31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9C47AF8-EF68-34FD-95B9-F63E9E65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3" y="2103470"/>
            <a:ext cx="5019675" cy="28003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9D76D8-2D66-8287-44DC-6C9B3EA03EFA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單一欄位列索引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01CB473-66A0-E2A4-FD82-479FC7C1EB1F}"/>
              </a:ext>
            </a:extLst>
          </p:cNvPr>
          <p:cNvSpPr/>
          <p:nvPr/>
        </p:nvSpPr>
        <p:spPr>
          <a:xfrm>
            <a:off x="2162818" y="3200400"/>
            <a:ext cx="2054618" cy="303245"/>
          </a:xfrm>
          <a:custGeom>
            <a:avLst/>
            <a:gdLst>
              <a:gd name="connsiteX0" fmla="*/ 0 w 2054618"/>
              <a:gd name="connsiteY0" fmla="*/ 50542 h 303245"/>
              <a:gd name="connsiteX1" fmla="*/ 50542 w 2054618"/>
              <a:gd name="connsiteY1" fmla="*/ 0 h 303245"/>
              <a:gd name="connsiteX2" fmla="*/ 662649 w 2054618"/>
              <a:gd name="connsiteY2" fmla="*/ 0 h 303245"/>
              <a:gd name="connsiteX3" fmla="*/ 1274757 w 2054618"/>
              <a:gd name="connsiteY3" fmla="*/ 0 h 303245"/>
              <a:gd name="connsiteX4" fmla="*/ 2004076 w 2054618"/>
              <a:gd name="connsiteY4" fmla="*/ 0 h 303245"/>
              <a:gd name="connsiteX5" fmla="*/ 2054618 w 2054618"/>
              <a:gd name="connsiteY5" fmla="*/ 50542 h 303245"/>
              <a:gd name="connsiteX6" fmla="*/ 2054618 w 2054618"/>
              <a:gd name="connsiteY6" fmla="*/ 252703 h 303245"/>
              <a:gd name="connsiteX7" fmla="*/ 2004076 w 2054618"/>
              <a:gd name="connsiteY7" fmla="*/ 303245 h 303245"/>
              <a:gd name="connsiteX8" fmla="*/ 1391969 w 2054618"/>
              <a:gd name="connsiteY8" fmla="*/ 303245 h 303245"/>
              <a:gd name="connsiteX9" fmla="*/ 740791 w 2054618"/>
              <a:gd name="connsiteY9" fmla="*/ 303245 h 303245"/>
              <a:gd name="connsiteX10" fmla="*/ 50542 w 2054618"/>
              <a:gd name="connsiteY10" fmla="*/ 303245 h 303245"/>
              <a:gd name="connsiteX11" fmla="*/ 0 w 2054618"/>
              <a:gd name="connsiteY11" fmla="*/ 252703 h 303245"/>
              <a:gd name="connsiteX12" fmla="*/ 0 w 2054618"/>
              <a:gd name="connsiteY12" fmla="*/ 50542 h 30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618" h="303245" extrusionOk="0">
                <a:moveTo>
                  <a:pt x="0" y="50542"/>
                </a:moveTo>
                <a:cubicBezTo>
                  <a:pt x="-2585" y="26924"/>
                  <a:pt x="21947" y="-527"/>
                  <a:pt x="50542" y="0"/>
                </a:cubicBezTo>
                <a:cubicBezTo>
                  <a:pt x="197468" y="-18435"/>
                  <a:pt x="442176" y="-24711"/>
                  <a:pt x="662649" y="0"/>
                </a:cubicBezTo>
                <a:cubicBezTo>
                  <a:pt x="883122" y="24711"/>
                  <a:pt x="991532" y="-25365"/>
                  <a:pt x="1274757" y="0"/>
                </a:cubicBezTo>
                <a:cubicBezTo>
                  <a:pt x="1557982" y="25365"/>
                  <a:pt x="1773885" y="-1887"/>
                  <a:pt x="2004076" y="0"/>
                </a:cubicBezTo>
                <a:cubicBezTo>
                  <a:pt x="2032723" y="753"/>
                  <a:pt x="2056706" y="24805"/>
                  <a:pt x="2054618" y="50542"/>
                </a:cubicBezTo>
                <a:cubicBezTo>
                  <a:pt x="2059251" y="118424"/>
                  <a:pt x="2050318" y="197785"/>
                  <a:pt x="2054618" y="252703"/>
                </a:cubicBezTo>
                <a:cubicBezTo>
                  <a:pt x="2052087" y="280198"/>
                  <a:pt x="2029779" y="300818"/>
                  <a:pt x="2004076" y="303245"/>
                </a:cubicBezTo>
                <a:cubicBezTo>
                  <a:pt x="1789499" y="307532"/>
                  <a:pt x="1522798" y="274035"/>
                  <a:pt x="1391969" y="303245"/>
                </a:cubicBezTo>
                <a:cubicBezTo>
                  <a:pt x="1261140" y="332455"/>
                  <a:pt x="955650" y="305127"/>
                  <a:pt x="740791" y="303245"/>
                </a:cubicBezTo>
                <a:cubicBezTo>
                  <a:pt x="525932" y="301363"/>
                  <a:pt x="333965" y="285844"/>
                  <a:pt x="50542" y="303245"/>
                </a:cubicBezTo>
                <a:cubicBezTo>
                  <a:pt x="24699" y="305943"/>
                  <a:pt x="-4338" y="278286"/>
                  <a:pt x="0" y="252703"/>
                </a:cubicBezTo>
                <a:cubicBezTo>
                  <a:pt x="-3995" y="168156"/>
                  <a:pt x="-3096" y="107498"/>
                  <a:pt x="0" y="5054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A42A007A-5076-CD16-BB9B-344A4943EEB9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4217436" y="2175863"/>
            <a:ext cx="3294240" cy="1176160"/>
          </a:xfrm>
          <a:prstGeom prst="curved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EA51B32-9F38-427E-D97F-189E9CCE58F9}"/>
              </a:ext>
            </a:extLst>
          </p:cNvPr>
          <p:cNvSpPr/>
          <p:nvPr/>
        </p:nvSpPr>
        <p:spPr>
          <a:xfrm>
            <a:off x="2162818" y="4099554"/>
            <a:ext cx="2054618" cy="303245"/>
          </a:xfrm>
          <a:custGeom>
            <a:avLst/>
            <a:gdLst>
              <a:gd name="connsiteX0" fmla="*/ 0 w 2054618"/>
              <a:gd name="connsiteY0" fmla="*/ 50542 h 303245"/>
              <a:gd name="connsiteX1" fmla="*/ 50542 w 2054618"/>
              <a:gd name="connsiteY1" fmla="*/ 0 h 303245"/>
              <a:gd name="connsiteX2" fmla="*/ 662649 w 2054618"/>
              <a:gd name="connsiteY2" fmla="*/ 0 h 303245"/>
              <a:gd name="connsiteX3" fmla="*/ 1274757 w 2054618"/>
              <a:gd name="connsiteY3" fmla="*/ 0 h 303245"/>
              <a:gd name="connsiteX4" fmla="*/ 2004076 w 2054618"/>
              <a:gd name="connsiteY4" fmla="*/ 0 h 303245"/>
              <a:gd name="connsiteX5" fmla="*/ 2054618 w 2054618"/>
              <a:gd name="connsiteY5" fmla="*/ 50542 h 303245"/>
              <a:gd name="connsiteX6" fmla="*/ 2054618 w 2054618"/>
              <a:gd name="connsiteY6" fmla="*/ 252703 h 303245"/>
              <a:gd name="connsiteX7" fmla="*/ 2004076 w 2054618"/>
              <a:gd name="connsiteY7" fmla="*/ 303245 h 303245"/>
              <a:gd name="connsiteX8" fmla="*/ 1391969 w 2054618"/>
              <a:gd name="connsiteY8" fmla="*/ 303245 h 303245"/>
              <a:gd name="connsiteX9" fmla="*/ 740791 w 2054618"/>
              <a:gd name="connsiteY9" fmla="*/ 303245 h 303245"/>
              <a:gd name="connsiteX10" fmla="*/ 50542 w 2054618"/>
              <a:gd name="connsiteY10" fmla="*/ 303245 h 303245"/>
              <a:gd name="connsiteX11" fmla="*/ 0 w 2054618"/>
              <a:gd name="connsiteY11" fmla="*/ 252703 h 303245"/>
              <a:gd name="connsiteX12" fmla="*/ 0 w 2054618"/>
              <a:gd name="connsiteY12" fmla="*/ 50542 h 30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618" h="303245" extrusionOk="0">
                <a:moveTo>
                  <a:pt x="0" y="50542"/>
                </a:moveTo>
                <a:cubicBezTo>
                  <a:pt x="-2585" y="26924"/>
                  <a:pt x="21947" y="-527"/>
                  <a:pt x="50542" y="0"/>
                </a:cubicBezTo>
                <a:cubicBezTo>
                  <a:pt x="197468" y="-18435"/>
                  <a:pt x="442176" y="-24711"/>
                  <a:pt x="662649" y="0"/>
                </a:cubicBezTo>
                <a:cubicBezTo>
                  <a:pt x="883122" y="24711"/>
                  <a:pt x="991532" y="-25365"/>
                  <a:pt x="1274757" y="0"/>
                </a:cubicBezTo>
                <a:cubicBezTo>
                  <a:pt x="1557982" y="25365"/>
                  <a:pt x="1773885" y="-1887"/>
                  <a:pt x="2004076" y="0"/>
                </a:cubicBezTo>
                <a:cubicBezTo>
                  <a:pt x="2032723" y="753"/>
                  <a:pt x="2056706" y="24805"/>
                  <a:pt x="2054618" y="50542"/>
                </a:cubicBezTo>
                <a:cubicBezTo>
                  <a:pt x="2059251" y="118424"/>
                  <a:pt x="2050318" y="197785"/>
                  <a:pt x="2054618" y="252703"/>
                </a:cubicBezTo>
                <a:cubicBezTo>
                  <a:pt x="2052087" y="280198"/>
                  <a:pt x="2029779" y="300818"/>
                  <a:pt x="2004076" y="303245"/>
                </a:cubicBezTo>
                <a:cubicBezTo>
                  <a:pt x="1789499" y="307532"/>
                  <a:pt x="1522798" y="274035"/>
                  <a:pt x="1391969" y="303245"/>
                </a:cubicBezTo>
                <a:cubicBezTo>
                  <a:pt x="1261140" y="332455"/>
                  <a:pt x="955650" y="305127"/>
                  <a:pt x="740791" y="303245"/>
                </a:cubicBezTo>
                <a:cubicBezTo>
                  <a:pt x="525932" y="301363"/>
                  <a:pt x="333965" y="285844"/>
                  <a:pt x="50542" y="303245"/>
                </a:cubicBezTo>
                <a:cubicBezTo>
                  <a:pt x="24699" y="305943"/>
                  <a:pt x="-4338" y="278286"/>
                  <a:pt x="0" y="252703"/>
                </a:cubicBezTo>
                <a:cubicBezTo>
                  <a:pt x="-3995" y="168156"/>
                  <a:pt x="-3096" y="107498"/>
                  <a:pt x="0" y="50542"/>
                </a:cubicBezTo>
                <a:close/>
              </a:path>
            </a:pathLst>
          </a:custGeom>
          <a:noFill/>
          <a:ln w="28575">
            <a:solidFill>
              <a:schemeClr val="bg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B9CC6975-0952-F44B-2033-4AA422314C57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4217436" y="4251177"/>
            <a:ext cx="3251377" cy="723304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0EFD70C-6FDA-9D08-C86A-5F0C961A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676" y="856650"/>
            <a:ext cx="2743200" cy="263842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40624AB-B513-2957-03E7-0140F9BF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813" y="3788618"/>
            <a:ext cx="28289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6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B8B18-1B47-4528-E1DB-5BC3178E7A28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Pandas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套件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33442C7-D543-BF61-6CE6-6A48446AD361}"/>
              </a:ext>
            </a:extLst>
          </p:cNvPr>
          <p:cNvSpPr txBox="1"/>
          <p:nvPr/>
        </p:nvSpPr>
        <p:spPr>
          <a:xfrm>
            <a:off x="1357624" y="1128071"/>
            <a:ext cx="94767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架構在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NumPy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套件上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提供一組有索引的陣列結構 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Series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物件、</a:t>
            </a:r>
            <a:r>
              <a:rPr lang="en-US" altLang="zh-TW" sz="2400" dirty="0" err="1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DataFrame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物件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索引物件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單軸索引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階層索引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多層次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整合群組功能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聚合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(Aggregating)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轉換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(Transforming)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客製化日期序列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載入、輸出功能強大 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csv , </a:t>
            </a:r>
            <a:r>
              <a:rPr lang="en-US" altLang="zh-TW" sz="24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json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, html )</a:t>
            </a:r>
          </a:p>
        </p:txBody>
      </p:sp>
    </p:spTree>
    <p:extLst>
      <p:ext uri="{BB962C8B-B14F-4D97-AF65-F5344CB8AC3E}">
        <p14:creationId xmlns:p14="http://schemas.microsoft.com/office/powerpoint/2010/main" val="339205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985B01-3CEA-D41D-BBD8-831440B081FA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多欄位複合列索引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907035-18BE-9489-BD3D-47080D4F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65" y="1025589"/>
            <a:ext cx="2686050" cy="5105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5E3E005-F723-053C-6840-0B553B43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42" y="2139869"/>
            <a:ext cx="6312695" cy="257826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A635A75-37B0-12DA-ECDA-0BF0189A12F1}"/>
              </a:ext>
            </a:extLst>
          </p:cNvPr>
          <p:cNvSpPr/>
          <p:nvPr/>
        </p:nvSpPr>
        <p:spPr>
          <a:xfrm>
            <a:off x="1274493" y="3492709"/>
            <a:ext cx="4389189" cy="306380"/>
          </a:xfrm>
          <a:custGeom>
            <a:avLst/>
            <a:gdLst>
              <a:gd name="connsiteX0" fmla="*/ 0 w 4389189"/>
              <a:gd name="connsiteY0" fmla="*/ 51064 h 306380"/>
              <a:gd name="connsiteX1" fmla="*/ 51064 w 4389189"/>
              <a:gd name="connsiteY1" fmla="*/ 0 h 306380"/>
              <a:gd name="connsiteX2" fmla="*/ 577760 w 4389189"/>
              <a:gd name="connsiteY2" fmla="*/ 0 h 306380"/>
              <a:gd name="connsiteX3" fmla="*/ 1104456 w 4389189"/>
              <a:gd name="connsiteY3" fmla="*/ 0 h 306380"/>
              <a:gd name="connsiteX4" fmla="*/ 1716893 w 4389189"/>
              <a:gd name="connsiteY4" fmla="*/ 0 h 306380"/>
              <a:gd name="connsiteX5" fmla="*/ 2329331 w 4389189"/>
              <a:gd name="connsiteY5" fmla="*/ 0 h 306380"/>
              <a:gd name="connsiteX6" fmla="*/ 2984639 w 4389189"/>
              <a:gd name="connsiteY6" fmla="*/ 0 h 306380"/>
              <a:gd name="connsiteX7" fmla="*/ 3639946 w 4389189"/>
              <a:gd name="connsiteY7" fmla="*/ 0 h 306380"/>
              <a:gd name="connsiteX8" fmla="*/ 4338125 w 4389189"/>
              <a:gd name="connsiteY8" fmla="*/ 0 h 306380"/>
              <a:gd name="connsiteX9" fmla="*/ 4389189 w 4389189"/>
              <a:gd name="connsiteY9" fmla="*/ 51064 h 306380"/>
              <a:gd name="connsiteX10" fmla="*/ 4389189 w 4389189"/>
              <a:gd name="connsiteY10" fmla="*/ 255316 h 306380"/>
              <a:gd name="connsiteX11" fmla="*/ 4338125 w 4389189"/>
              <a:gd name="connsiteY11" fmla="*/ 306380 h 306380"/>
              <a:gd name="connsiteX12" fmla="*/ 3682817 w 4389189"/>
              <a:gd name="connsiteY12" fmla="*/ 306380 h 306380"/>
              <a:gd name="connsiteX13" fmla="*/ 3156121 w 4389189"/>
              <a:gd name="connsiteY13" fmla="*/ 306380 h 306380"/>
              <a:gd name="connsiteX14" fmla="*/ 2543684 w 4389189"/>
              <a:gd name="connsiteY14" fmla="*/ 306380 h 306380"/>
              <a:gd name="connsiteX15" fmla="*/ 1888376 w 4389189"/>
              <a:gd name="connsiteY15" fmla="*/ 306380 h 306380"/>
              <a:gd name="connsiteX16" fmla="*/ 1318809 w 4389189"/>
              <a:gd name="connsiteY16" fmla="*/ 306380 h 306380"/>
              <a:gd name="connsiteX17" fmla="*/ 834984 w 4389189"/>
              <a:gd name="connsiteY17" fmla="*/ 306380 h 306380"/>
              <a:gd name="connsiteX18" fmla="*/ 51064 w 4389189"/>
              <a:gd name="connsiteY18" fmla="*/ 306380 h 306380"/>
              <a:gd name="connsiteX19" fmla="*/ 0 w 4389189"/>
              <a:gd name="connsiteY19" fmla="*/ 255316 h 306380"/>
              <a:gd name="connsiteX20" fmla="*/ 0 w 4389189"/>
              <a:gd name="connsiteY20" fmla="*/ 51064 h 30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89189" h="306380" extrusionOk="0">
                <a:moveTo>
                  <a:pt x="0" y="51064"/>
                </a:moveTo>
                <a:cubicBezTo>
                  <a:pt x="-2584" y="27157"/>
                  <a:pt x="19979" y="-2234"/>
                  <a:pt x="51064" y="0"/>
                </a:cubicBezTo>
                <a:cubicBezTo>
                  <a:pt x="266770" y="22474"/>
                  <a:pt x="396521" y="-7128"/>
                  <a:pt x="577760" y="0"/>
                </a:cubicBezTo>
                <a:cubicBezTo>
                  <a:pt x="758999" y="7128"/>
                  <a:pt x="898903" y="26041"/>
                  <a:pt x="1104456" y="0"/>
                </a:cubicBezTo>
                <a:cubicBezTo>
                  <a:pt x="1310009" y="-26041"/>
                  <a:pt x="1575038" y="-19289"/>
                  <a:pt x="1716893" y="0"/>
                </a:cubicBezTo>
                <a:cubicBezTo>
                  <a:pt x="1858748" y="19289"/>
                  <a:pt x="2203152" y="26397"/>
                  <a:pt x="2329331" y="0"/>
                </a:cubicBezTo>
                <a:cubicBezTo>
                  <a:pt x="2455510" y="-26397"/>
                  <a:pt x="2662061" y="21887"/>
                  <a:pt x="2984639" y="0"/>
                </a:cubicBezTo>
                <a:cubicBezTo>
                  <a:pt x="3307217" y="-21887"/>
                  <a:pt x="3343888" y="-31193"/>
                  <a:pt x="3639946" y="0"/>
                </a:cubicBezTo>
                <a:cubicBezTo>
                  <a:pt x="3936004" y="31193"/>
                  <a:pt x="4141262" y="-21570"/>
                  <a:pt x="4338125" y="0"/>
                </a:cubicBezTo>
                <a:cubicBezTo>
                  <a:pt x="4368239" y="6450"/>
                  <a:pt x="4395197" y="24956"/>
                  <a:pt x="4389189" y="51064"/>
                </a:cubicBezTo>
                <a:cubicBezTo>
                  <a:pt x="4392152" y="104077"/>
                  <a:pt x="4388998" y="204841"/>
                  <a:pt x="4389189" y="255316"/>
                </a:cubicBezTo>
                <a:cubicBezTo>
                  <a:pt x="4391232" y="280094"/>
                  <a:pt x="4361734" y="307846"/>
                  <a:pt x="4338125" y="306380"/>
                </a:cubicBezTo>
                <a:cubicBezTo>
                  <a:pt x="4022303" y="334664"/>
                  <a:pt x="3984419" y="337410"/>
                  <a:pt x="3682817" y="306380"/>
                </a:cubicBezTo>
                <a:cubicBezTo>
                  <a:pt x="3381215" y="275350"/>
                  <a:pt x="3382091" y="319093"/>
                  <a:pt x="3156121" y="306380"/>
                </a:cubicBezTo>
                <a:cubicBezTo>
                  <a:pt x="2930151" y="293667"/>
                  <a:pt x="2666605" y="318481"/>
                  <a:pt x="2543684" y="306380"/>
                </a:cubicBezTo>
                <a:cubicBezTo>
                  <a:pt x="2420763" y="294279"/>
                  <a:pt x="2041696" y="326674"/>
                  <a:pt x="1888376" y="306380"/>
                </a:cubicBezTo>
                <a:cubicBezTo>
                  <a:pt x="1735056" y="286086"/>
                  <a:pt x="1601821" y="327483"/>
                  <a:pt x="1318809" y="306380"/>
                </a:cubicBezTo>
                <a:cubicBezTo>
                  <a:pt x="1035797" y="285277"/>
                  <a:pt x="1026039" y="311279"/>
                  <a:pt x="834984" y="306380"/>
                </a:cubicBezTo>
                <a:cubicBezTo>
                  <a:pt x="643930" y="301481"/>
                  <a:pt x="263211" y="280448"/>
                  <a:pt x="51064" y="306380"/>
                </a:cubicBezTo>
                <a:cubicBezTo>
                  <a:pt x="24046" y="309646"/>
                  <a:pt x="2932" y="283638"/>
                  <a:pt x="0" y="255316"/>
                </a:cubicBezTo>
                <a:cubicBezTo>
                  <a:pt x="9067" y="203750"/>
                  <a:pt x="6195" y="115526"/>
                  <a:pt x="0" y="51064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D5088D8-43AE-A8D2-B453-88D960C77F2B}"/>
              </a:ext>
            </a:extLst>
          </p:cNvPr>
          <p:cNvSpPr/>
          <p:nvPr/>
        </p:nvSpPr>
        <p:spPr>
          <a:xfrm>
            <a:off x="1274492" y="3813060"/>
            <a:ext cx="5210284" cy="306380"/>
          </a:xfrm>
          <a:custGeom>
            <a:avLst/>
            <a:gdLst>
              <a:gd name="connsiteX0" fmla="*/ 0 w 5210284"/>
              <a:gd name="connsiteY0" fmla="*/ 51064 h 306380"/>
              <a:gd name="connsiteX1" fmla="*/ 51064 w 5210284"/>
              <a:gd name="connsiteY1" fmla="*/ 0 h 306380"/>
              <a:gd name="connsiteX2" fmla="*/ 587420 w 5210284"/>
              <a:gd name="connsiteY2" fmla="*/ 0 h 306380"/>
              <a:gd name="connsiteX3" fmla="*/ 1123777 w 5210284"/>
              <a:gd name="connsiteY3" fmla="*/ 0 h 306380"/>
              <a:gd name="connsiteX4" fmla="*/ 1762296 w 5210284"/>
              <a:gd name="connsiteY4" fmla="*/ 0 h 306380"/>
              <a:gd name="connsiteX5" fmla="*/ 2400816 w 5210284"/>
              <a:gd name="connsiteY5" fmla="*/ 0 h 306380"/>
              <a:gd name="connsiteX6" fmla="*/ 3090417 w 5210284"/>
              <a:gd name="connsiteY6" fmla="*/ 0 h 306380"/>
              <a:gd name="connsiteX7" fmla="*/ 3780018 w 5210284"/>
              <a:gd name="connsiteY7" fmla="*/ 0 h 306380"/>
              <a:gd name="connsiteX8" fmla="*/ 4316374 w 5210284"/>
              <a:gd name="connsiteY8" fmla="*/ 0 h 306380"/>
              <a:gd name="connsiteX9" fmla="*/ 5159220 w 5210284"/>
              <a:gd name="connsiteY9" fmla="*/ 0 h 306380"/>
              <a:gd name="connsiteX10" fmla="*/ 5210284 w 5210284"/>
              <a:gd name="connsiteY10" fmla="*/ 51064 h 306380"/>
              <a:gd name="connsiteX11" fmla="*/ 5210284 w 5210284"/>
              <a:gd name="connsiteY11" fmla="*/ 255316 h 306380"/>
              <a:gd name="connsiteX12" fmla="*/ 5159220 w 5210284"/>
              <a:gd name="connsiteY12" fmla="*/ 306380 h 306380"/>
              <a:gd name="connsiteX13" fmla="*/ 4418537 w 5210284"/>
              <a:gd name="connsiteY13" fmla="*/ 306380 h 306380"/>
              <a:gd name="connsiteX14" fmla="*/ 3780018 w 5210284"/>
              <a:gd name="connsiteY14" fmla="*/ 306380 h 306380"/>
              <a:gd name="connsiteX15" fmla="*/ 3090417 w 5210284"/>
              <a:gd name="connsiteY15" fmla="*/ 306380 h 306380"/>
              <a:gd name="connsiteX16" fmla="*/ 2502979 w 5210284"/>
              <a:gd name="connsiteY16" fmla="*/ 306380 h 306380"/>
              <a:gd name="connsiteX17" fmla="*/ 2017704 w 5210284"/>
              <a:gd name="connsiteY17" fmla="*/ 306380 h 306380"/>
              <a:gd name="connsiteX18" fmla="*/ 1532429 w 5210284"/>
              <a:gd name="connsiteY18" fmla="*/ 306380 h 306380"/>
              <a:gd name="connsiteX19" fmla="*/ 893910 w 5210284"/>
              <a:gd name="connsiteY19" fmla="*/ 306380 h 306380"/>
              <a:gd name="connsiteX20" fmla="*/ 51064 w 5210284"/>
              <a:gd name="connsiteY20" fmla="*/ 306380 h 306380"/>
              <a:gd name="connsiteX21" fmla="*/ 0 w 5210284"/>
              <a:gd name="connsiteY21" fmla="*/ 255316 h 306380"/>
              <a:gd name="connsiteX22" fmla="*/ 0 w 5210284"/>
              <a:gd name="connsiteY22" fmla="*/ 51064 h 30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0284" h="306380" extrusionOk="0">
                <a:moveTo>
                  <a:pt x="0" y="51064"/>
                </a:moveTo>
                <a:cubicBezTo>
                  <a:pt x="-2584" y="27157"/>
                  <a:pt x="19979" y="-2234"/>
                  <a:pt x="51064" y="0"/>
                </a:cubicBezTo>
                <a:cubicBezTo>
                  <a:pt x="284689" y="-14462"/>
                  <a:pt x="475143" y="-12997"/>
                  <a:pt x="587420" y="0"/>
                </a:cubicBezTo>
                <a:cubicBezTo>
                  <a:pt x="699697" y="12997"/>
                  <a:pt x="891013" y="20817"/>
                  <a:pt x="1123777" y="0"/>
                </a:cubicBezTo>
                <a:cubicBezTo>
                  <a:pt x="1356541" y="-20817"/>
                  <a:pt x="1470289" y="6754"/>
                  <a:pt x="1762296" y="0"/>
                </a:cubicBezTo>
                <a:cubicBezTo>
                  <a:pt x="2054303" y="-6754"/>
                  <a:pt x="2158041" y="24188"/>
                  <a:pt x="2400816" y="0"/>
                </a:cubicBezTo>
                <a:cubicBezTo>
                  <a:pt x="2643591" y="-24188"/>
                  <a:pt x="2948097" y="-28649"/>
                  <a:pt x="3090417" y="0"/>
                </a:cubicBezTo>
                <a:cubicBezTo>
                  <a:pt x="3232737" y="28649"/>
                  <a:pt x="3499789" y="-9257"/>
                  <a:pt x="3780018" y="0"/>
                </a:cubicBezTo>
                <a:cubicBezTo>
                  <a:pt x="4060247" y="9257"/>
                  <a:pt x="4192982" y="-9834"/>
                  <a:pt x="4316374" y="0"/>
                </a:cubicBezTo>
                <a:cubicBezTo>
                  <a:pt x="4439766" y="9834"/>
                  <a:pt x="4886688" y="-6441"/>
                  <a:pt x="5159220" y="0"/>
                </a:cubicBezTo>
                <a:cubicBezTo>
                  <a:pt x="5191350" y="5393"/>
                  <a:pt x="5209944" y="22191"/>
                  <a:pt x="5210284" y="51064"/>
                </a:cubicBezTo>
                <a:cubicBezTo>
                  <a:pt x="5208598" y="141359"/>
                  <a:pt x="5213439" y="175954"/>
                  <a:pt x="5210284" y="255316"/>
                </a:cubicBezTo>
                <a:cubicBezTo>
                  <a:pt x="5211095" y="284574"/>
                  <a:pt x="5182444" y="303705"/>
                  <a:pt x="5159220" y="306380"/>
                </a:cubicBezTo>
                <a:cubicBezTo>
                  <a:pt x="4976426" y="309121"/>
                  <a:pt x="4643549" y="327470"/>
                  <a:pt x="4418537" y="306380"/>
                </a:cubicBezTo>
                <a:cubicBezTo>
                  <a:pt x="4193525" y="285290"/>
                  <a:pt x="4071087" y="298130"/>
                  <a:pt x="3780018" y="306380"/>
                </a:cubicBezTo>
                <a:cubicBezTo>
                  <a:pt x="3488949" y="314630"/>
                  <a:pt x="3397547" y="305508"/>
                  <a:pt x="3090417" y="306380"/>
                </a:cubicBezTo>
                <a:cubicBezTo>
                  <a:pt x="2783287" y="307252"/>
                  <a:pt x="2693355" y="311831"/>
                  <a:pt x="2502979" y="306380"/>
                </a:cubicBezTo>
                <a:cubicBezTo>
                  <a:pt x="2312603" y="300929"/>
                  <a:pt x="2154915" y="309429"/>
                  <a:pt x="2017704" y="306380"/>
                </a:cubicBezTo>
                <a:cubicBezTo>
                  <a:pt x="1880494" y="303331"/>
                  <a:pt x="1663377" y="305363"/>
                  <a:pt x="1532429" y="306380"/>
                </a:cubicBezTo>
                <a:cubicBezTo>
                  <a:pt x="1401481" y="307397"/>
                  <a:pt x="1086100" y="310399"/>
                  <a:pt x="893910" y="306380"/>
                </a:cubicBezTo>
                <a:cubicBezTo>
                  <a:pt x="701720" y="302361"/>
                  <a:pt x="237579" y="290830"/>
                  <a:pt x="51064" y="306380"/>
                </a:cubicBezTo>
                <a:cubicBezTo>
                  <a:pt x="25683" y="303996"/>
                  <a:pt x="-893" y="284183"/>
                  <a:pt x="0" y="255316"/>
                </a:cubicBezTo>
                <a:cubicBezTo>
                  <a:pt x="-8469" y="197512"/>
                  <a:pt x="5010" y="122445"/>
                  <a:pt x="0" y="51064"/>
                </a:cubicBezTo>
                <a:close/>
              </a:path>
            </a:pathLst>
          </a:custGeom>
          <a:noFill/>
          <a:ln w="28575">
            <a:solidFill>
              <a:schemeClr val="bg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06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A3E2B0-0BD4-B9E5-A842-37365CBD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66" y="2813755"/>
            <a:ext cx="5636759" cy="33381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623E674-463F-9503-3485-7553E5E7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79" y="3265791"/>
            <a:ext cx="3581400" cy="28860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323ED9-E55F-DCB0-DB65-25C5B921E857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選擇單一欄位或多個欄位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CEE4EE-9218-E526-6982-B2A3C08CAA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64"/>
          <a:stretch/>
        </p:blipFill>
        <p:spPr>
          <a:xfrm>
            <a:off x="7565766" y="264539"/>
            <a:ext cx="2303459" cy="27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674577-B27E-F255-3540-78E47127583B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選擇特定範圍紀錄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BEBDD0-562F-6934-FA9F-DF245CB3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94" y="1346911"/>
            <a:ext cx="6610908" cy="15642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0871FC-DA96-6DF5-259F-C08EFB08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94" y="3314312"/>
            <a:ext cx="3362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9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3FA3A9D-7B41-84A1-3262-CBEAF2A3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54" y="1985277"/>
            <a:ext cx="3889606" cy="5556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FCED10-D07C-DFA3-DFBD-9CC99599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94" y="975059"/>
            <a:ext cx="3764631" cy="112493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E4292A8-E6C1-EF4E-4E8B-7B209EAB857A}"/>
              </a:ext>
            </a:extLst>
          </p:cNvPr>
          <p:cNvSpPr/>
          <p:nvPr/>
        </p:nvSpPr>
        <p:spPr>
          <a:xfrm>
            <a:off x="1995178" y="1985278"/>
            <a:ext cx="2851142" cy="286158"/>
          </a:xfrm>
          <a:custGeom>
            <a:avLst/>
            <a:gdLst>
              <a:gd name="connsiteX0" fmla="*/ 0 w 2851142"/>
              <a:gd name="connsiteY0" fmla="*/ 47694 h 286158"/>
              <a:gd name="connsiteX1" fmla="*/ 47694 w 2851142"/>
              <a:gd name="connsiteY1" fmla="*/ 0 h 286158"/>
              <a:gd name="connsiteX2" fmla="*/ 681517 w 2851142"/>
              <a:gd name="connsiteY2" fmla="*/ 0 h 286158"/>
              <a:gd name="connsiteX3" fmla="*/ 1315341 w 2851142"/>
              <a:gd name="connsiteY3" fmla="*/ 0 h 286158"/>
              <a:gd name="connsiteX4" fmla="*/ 2004279 w 2851142"/>
              <a:gd name="connsiteY4" fmla="*/ 0 h 286158"/>
              <a:gd name="connsiteX5" fmla="*/ 2803448 w 2851142"/>
              <a:gd name="connsiteY5" fmla="*/ 0 h 286158"/>
              <a:gd name="connsiteX6" fmla="*/ 2851142 w 2851142"/>
              <a:gd name="connsiteY6" fmla="*/ 47694 h 286158"/>
              <a:gd name="connsiteX7" fmla="*/ 2851142 w 2851142"/>
              <a:gd name="connsiteY7" fmla="*/ 238464 h 286158"/>
              <a:gd name="connsiteX8" fmla="*/ 2803448 w 2851142"/>
              <a:gd name="connsiteY8" fmla="*/ 286158 h 286158"/>
              <a:gd name="connsiteX9" fmla="*/ 2086952 w 2851142"/>
              <a:gd name="connsiteY9" fmla="*/ 286158 h 286158"/>
              <a:gd name="connsiteX10" fmla="*/ 1425571 w 2851142"/>
              <a:gd name="connsiteY10" fmla="*/ 286158 h 286158"/>
              <a:gd name="connsiteX11" fmla="*/ 764190 w 2851142"/>
              <a:gd name="connsiteY11" fmla="*/ 286158 h 286158"/>
              <a:gd name="connsiteX12" fmla="*/ 47694 w 2851142"/>
              <a:gd name="connsiteY12" fmla="*/ 286158 h 286158"/>
              <a:gd name="connsiteX13" fmla="*/ 0 w 2851142"/>
              <a:gd name="connsiteY13" fmla="*/ 238464 h 286158"/>
              <a:gd name="connsiteX14" fmla="*/ 0 w 2851142"/>
              <a:gd name="connsiteY14" fmla="*/ 47694 h 2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1142" h="286158" extrusionOk="0">
                <a:moveTo>
                  <a:pt x="0" y="47694"/>
                </a:moveTo>
                <a:cubicBezTo>
                  <a:pt x="-3155" y="26596"/>
                  <a:pt x="17715" y="-2819"/>
                  <a:pt x="47694" y="0"/>
                </a:cubicBezTo>
                <a:cubicBezTo>
                  <a:pt x="319810" y="-8795"/>
                  <a:pt x="452983" y="-12079"/>
                  <a:pt x="681517" y="0"/>
                </a:cubicBezTo>
                <a:cubicBezTo>
                  <a:pt x="910051" y="12079"/>
                  <a:pt x="1094777" y="26611"/>
                  <a:pt x="1315341" y="0"/>
                </a:cubicBezTo>
                <a:cubicBezTo>
                  <a:pt x="1535905" y="-26611"/>
                  <a:pt x="1699209" y="31168"/>
                  <a:pt x="2004279" y="0"/>
                </a:cubicBezTo>
                <a:cubicBezTo>
                  <a:pt x="2309349" y="-31168"/>
                  <a:pt x="2459870" y="20499"/>
                  <a:pt x="2803448" y="0"/>
                </a:cubicBezTo>
                <a:cubicBezTo>
                  <a:pt x="2827640" y="-942"/>
                  <a:pt x="2848792" y="19678"/>
                  <a:pt x="2851142" y="47694"/>
                </a:cubicBezTo>
                <a:cubicBezTo>
                  <a:pt x="2843841" y="123826"/>
                  <a:pt x="2847403" y="144455"/>
                  <a:pt x="2851142" y="238464"/>
                </a:cubicBezTo>
                <a:cubicBezTo>
                  <a:pt x="2852885" y="270684"/>
                  <a:pt x="2834219" y="287702"/>
                  <a:pt x="2803448" y="286158"/>
                </a:cubicBezTo>
                <a:cubicBezTo>
                  <a:pt x="2515210" y="264070"/>
                  <a:pt x="2367678" y="277446"/>
                  <a:pt x="2086952" y="286158"/>
                </a:cubicBezTo>
                <a:cubicBezTo>
                  <a:pt x="1806226" y="294870"/>
                  <a:pt x="1638809" y="288406"/>
                  <a:pt x="1425571" y="286158"/>
                </a:cubicBezTo>
                <a:cubicBezTo>
                  <a:pt x="1212333" y="283910"/>
                  <a:pt x="924384" y="257872"/>
                  <a:pt x="764190" y="286158"/>
                </a:cubicBezTo>
                <a:cubicBezTo>
                  <a:pt x="603996" y="314444"/>
                  <a:pt x="209283" y="275188"/>
                  <a:pt x="47694" y="286158"/>
                </a:cubicBezTo>
                <a:cubicBezTo>
                  <a:pt x="25616" y="287221"/>
                  <a:pt x="4329" y="260570"/>
                  <a:pt x="0" y="238464"/>
                </a:cubicBezTo>
                <a:cubicBezTo>
                  <a:pt x="6621" y="186981"/>
                  <a:pt x="5795" y="111418"/>
                  <a:pt x="0" y="47694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5EDC7B2A-A498-B09D-70A8-6C2DD334E360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H="1">
            <a:off x="1995178" y="1512031"/>
            <a:ext cx="396600" cy="616326"/>
          </a:xfrm>
          <a:prstGeom prst="curvedConnector3">
            <a:avLst>
              <a:gd name="adj1" fmla="val -5764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E50836-6B5A-668B-AC79-4D027804B448}"/>
              </a:ext>
            </a:extLst>
          </p:cNvPr>
          <p:cNvSpPr txBox="1"/>
          <p:nvPr/>
        </p:nvSpPr>
        <p:spPr>
          <a:xfrm>
            <a:off x="2391778" y="1311976"/>
            <a:ext cx="2015513" cy="400110"/>
          </a:xfrm>
          <a:custGeom>
            <a:avLst/>
            <a:gdLst>
              <a:gd name="connsiteX0" fmla="*/ 0 w 2015513"/>
              <a:gd name="connsiteY0" fmla="*/ 0 h 400110"/>
              <a:gd name="connsiteX1" fmla="*/ 691993 w 2015513"/>
              <a:gd name="connsiteY1" fmla="*/ 0 h 400110"/>
              <a:gd name="connsiteX2" fmla="*/ 1323520 w 2015513"/>
              <a:gd name="connsiteY2" fmla="*/ 0 h 400110"/>
              <a:gd name="connsiteX3" fmla="*/ 2015513 w 2015513"/>
              <a:gd name="connsiteY3" fmla="*/ 0 h 400110"/>
              <a:gd name="connsiteX4" fmla="*/ 2015513 w 2015513"/>
              <a:gd name="connsiteY4" fmla="*/ 400110 h 400110"/>
              <a:gd name="connsiteX5" fmla="*/ 1404141 w 2015513"/>
              <a:gd name="connsiteY5" fmla="*/ 400110 h 400110"/>
              <a:gd name="connsiteX6" fmla="*/ 752458 w 2015513"/>
              <a:gd name="connsiteY6" fmla="*/ 400110 h 400110"/>
              <a:gd name="connsiteX7" fmla="*/ 0 w 2015513"/>
              <a:gd name="connsiteY7" fmla="*/ 400110 h 400110"/>
              <a:gd name="connsiteX8" fmla="*/ 0 w 2015513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5513" h="400110" extrusionOk="0">
                <a:moveTo>
                  <a:pt x="0" y="0"/>
                </a:moveTo>
                <a:cubicBezTo>
                  <a:pt x="187770" y="26819"/>
                  <a:pt x="434456" y="-1553"/>
                  <a:pt x="691993" y="0"/>
                </a:cubicBezTo>
                <a:cubicBezTo>
                  <a:pt x="949530" y="1553"/>
                  <a:pt x="1168015" y="12239"/>
                  <a:pt x="1323520" y="0"/>
                </a:cubicBezTo>
                <a:cubicBezTo>
                  <a:pt x="1479025" y="-12239"/>
                  <a:pt x="1784137" y="21407"/>
                  <a:pt x="2015513" y="0"/>
                </a:cubicBezTo>
                <a:cubicBezTo>
                  <a:pt x="2010281" y="193942"/>
                  <a:pt x="2033933" y="279620"/>
                  <a:pt x="2015513" y="400110"/>
                </a:cubicBezTo>
                <a:cubicBezTo>
                  <a:pt x="1773258" y="392673"/>
                  <a:pt x="1583856" y="422420"/>
                  <a:pt x="1404141" y="400110"/>
                </a:cubicBezTo>
                <a:cubicBezTo>
                  <a:pt x="1224426" y="377800"/>
                  <a:pt x="1043254" y="408301"/>
                  <a:pt x="752458" y="400110"/>
                </a:cubicBezTo>
                <a:cubicBezTo>
                  <a:pt x="461662" y="391919"/>
                  <a:pt x="335304" y="365047"/>
                  <a:pt x="0" y="400110"/>
                </a:cubicBezTo>
                <a:cubicBezTo>
                  <a:pt x="9321" y="296159"/>
                  <a:pt x="-4128" y="8065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loc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索引器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3F868C3-4D18-9A8E-684D-B6652D4AA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54" y="3014181"/>
            <a:ext cx="5294948" cy="1554480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5E6910A-7A14-1C9D-2E2E-98E1594336EB}"/>
              </a:ext>
            </a:extLst>
          </p:cNvPr>
          <p:cNvSpPr/>
          <p:nvPr/>
        </p:nvSpPr>
        <p:spPr>
          <a:xfrm>
            <a:off x="3503788" y="3690269"/>
            <a:ext cx="903503" cy="299874"/>
          </a:xfrm>
          <a:custGeom>
            <a:avLst/>
            <a:gdLst>
              <a:gd name="connsiteX0" fmla="*/ 0 w 903503"/>
              <a:gd name="connsiteY0" fmla="*/ 49980 h 299874"/>
              <a:gd name="connsiteX1" fmla="*/ 49980 w 903503"/>
              <a:gd name="connsiteY1" fmla="*/ 0 h 299874"/>
              <a:gd name="connsiteX2" fmla="*/ 435681 w 903503"/>
              <a:gd name="connsiteY2" fmla="*/ 0 h 299874"/>
              <a:gd name="connsiteX3" fmla="*/ 853523 w 903503"/>
              <a:gd name="connsiteY3" fmla="*/ 0 h 299874"/>
              <a:gd name="connsiteX4" fmla="*/ 903503 w 903503"/>
              <a:gd name="connsiteY4" fmla="*/ 49980 h 299874"/>
              <a:gd name="connsiteX5" fmla="*/ 903503 w 903503"/>
              <a:gd name="connsiteY5" fmla="*/ 249894 h 299874"/>
              <a:gd name="connsiteX6" fmla="*/ 853523 w 903503"/>
              <a:gd name="connsiteY6" fmla="*/ 299874 h 299874"/>
              <a:gd name="connsiteX7" fmla="*/ 459787 w 903503"/>
              <a:gd name="connsiteY7" fmla="*/ 299874 h 299874"/>
              <a:gd name="connsiteX8" fmla="*/ 49980 w 903503"/>
              <a:gd name="connsiteY8" fmla="*/ 299874 h 299874"/>
              <a:gd name="connsiteX9" fmla="*/ 0 w 903503"/>
              <a:gd name="connsiteY9" fmla="*/ 249894 h 299874"/>
              <a:gd name="connsiteX10" fmla="*/ 0 w 903503"/>
              <a:gd name="connsiteY10" fmla="*/ 49980 h 29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3503" h="299874" extrusionOk="0">
                <a:moveTo>
                  <a:pt x="0" y="49980"/>
                </a:moveTo>
                <a:cubicBezTo>
                  <a:pt x="-3327" y="27906"/>
                  <a:pt x="17639" y="-3671"/>
                  <a:pt x="49980" y="0"/>
                </a:cubicBezTo>
                <a:cubicBezTo>
                  <a:pt x="173372" y="15806"/>
                  <a:pt x="266300" y="5564"/>
                  <a:pt x="435681" y="0"/>
                </a:cubicBezTo>
                <a:cubicBezTo>
                  <a:pt x="605062" y="-5564"/>
                  <a:pt x="693350" y="2341"/>
                  <a:pt x="853523" y="0"/>
                </a:cubicBezTo>
                <a:cubicBezTo>
                  <a:pt x="884438" y="-2288"/>
                  <a:pt x="903008" y="27020"/>
                  <a:pt x="903503" y="49980"/>
                </a:cubicBezTo>
                <a:cubicBezTo>
                  <a:pt x="897122" y="109556"/>
                  <a:pt x="904210" y="204810"/>
                  <a:pt x="903503" y="249894"/>
                </a:cubicBezTo>
                <a:cubicBezTo>
                  <a:pt x="905548" y="279434"/>
                  <a:pt x="880814" y="297362"/>
                  <a:pt x="853523" y="299874"/>
                </a:cubicBezTo>
                <a:cubicBezTo>
                  <a:pt x="685865" y="309192"/>
                  <a:pt x="570624" y="317896"/>
                  <a:pt x="459787" y="299874"/>
                </a:cubicBezTo>
                <a:cubicBezTo>
                  <a:pt x="348950" y="281852"/>
                  <a:pt x="154430" y="308074"/>
                  <a:pt x="49980" y="299874"/>
                </a:cubicBezTo>
                <a:cubicBezTo>
                  <a:pt x="24891" y="298858"/>
                  <a:pt x="-2344" y="273290"/>
                  <a:pt x="0" y="249894"/>
                </a:cubicBezTo>
                <a:cubicBezTo>
                  <a:pt x="6220" y="181613"/>
                  <a:pt x="-1695" y="112765"/>
                  <a:pt x="0" y="4998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C7EACC6-CDE4-0AA4-1A86-B94C134158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264"/>
          <a:stretch/>
        </p:blipFill>
        <p:spPr>
          <a:xfrm>
            <a:off x="7083525" y="2263106"/>
            <a:ext cx="2724603" cy="3282634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831F154-F0A8-000E-C95E-992D3FAD9CD4}"/>
              </a:ext>
            </a:extLst>
          </p:cNvPr>
          <p:cNvSpPr/>
          <p:nvPr/>
        </p:nvSpPr>
        <p:spPr>
          <a:xfrm>
            <a:off x="7173697" y="2951013"/>
            <a:ext cx="2404643" cy="244071"/>
          </a:xfrm>
          <a:custGeom>
            <a:avLst/>
            <a:gdLst>
              <a:gd name="connsiteX0" fmla="*/ 0 w 2404643"/>
              <a:gd name="connsiteY0" fmla="*/ 40679 h 244071"/>
              <a:gd name="connsiteX1" fmla="*/ 40679 w 2404643"/>
              <a:gd name="connsiteY1" fmla="*/ 0 h 244071"/>
              <a:gd name="connsiteX2" fmla="*/ 575035 w 2404643"/>
              <a:gd name="connsiteY2" fmla="*/ 0 h 244071"/>
              <a:gd name="connsiteX3" fmla="*/ 1109390 w 2404643"/>
              <a:gd name="connsiteY3" fmla="*/ 0 h 244071"/>
              <a:gd name="connsiteX4" fmla="*/ 1690211 w 2404643"/>
              <a:gd name="connsiteY4" fmla="*/ 0 h 244071"/>
              <a:gd name="connsiteX5" fmla="*/ 2363964 w 2404643"/>
              <a:gd name="connsiteY5" fmla="*/ 0 h 244071"/>
              <a:gd name="connsiteX6" fmla="*/ 2404643 w 2404643"/>
              <a:gd name="connsiteY6" fmla="*/ 40679 h 244071"/>
              <a:gd name="connsiteX7" fmla="*/ 2404643 w 2404643"/>
              <a:gd name="connsiteY7" fmla="*/ 203392 h 244071"/>
              <a:gd name="connsiteX8" fmla="*/ 2363964 w 2404643"/>
              <a:gd name="connsiteY8" fmla="*/ 244071 h 244071"/>
              <a:gd name="connsiteX9" fmla="*/ 1759910 w 2404643"/>
              <a:gd name="connsiteY9" fmla="*/ 244071 h 244071"/>
              <a:gd name="connsiteX10" fmla="*/ 1202322 w 2404643"/>
              <a:gd name="connsiteY10" fmla="*/ 244071 h 244071"/>
              <a:gd name="connsiteX11" fmla="*/ 644733 w 2404643"/>
              <a:gd name="connsiteY11" fmla="*/ 244071 h 244071"/>
              <a:gd name="connsiteX12" fmla="*/ 40679 w 2404643"/>
              <a:gd name="connsiteY12" fmla="*/ 244071 h 244071"/>
              <a:gd name="connsiteX13" fmla="*/ 0 w 2404643"/>
              <a:gd name="connsiteY13" fmla="*/ 203392 h 244071"/>
              <a:gd name="connsiteX14" fmla="*/ 0 w 2404643"/>
              <a:gd name="connsiteY14" fmla="*/ 40679 h 24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4643" h="244071" extrusionOk="0">
                <a:moveTo>
                  <a:pt x="0" y="40679"/>
                </a:moveTo>
                <a:cubicBezTo>
                  <a:pt x="-2818" y="22896"/>
                  <a:pt x="14480" y="-2893"/>
                  <a:pt x="40679" y="0"/>
                </a:cubicBezTo>
                <a:cubicBezTo>
                  <a:pt x="211532" y="23189"/>
                  <a:pt x="346754" y="15413"/>
                  <a:pt x="575035" y="0"/>
                </a:cubicBezTo>
                <a:cubicBezTo>
                  <a:pt x="803316" y="-15413"/>
                  <a:pt x="847471" y="-9283"/>
                  <a:pt x="1109390" y="0"/>
                </a:cubicBezTo>
                <a:cubicBezTo>
                  <a:pt x="1371309" y="9283"/>
                  <a:pt x="1459821" y="9386"/>
                  <a:pt x="1690211" y="0"/>
                </a:cubicBezTo>
                <a:cubicBezTo>
                  <a:pt x="1920601" y="-9386"/>
                  <a:pt x="2094967" y="-11427"/>
                  <a:pt x="2363964" y="0"/>
                </a:cubicBezTo>
                <a:cubicBezTo>
                  <a:pt x="2382001" y="-1941"/>
                  <a:pt x="2400827" y="15492"/>
                  <a:pt x="2404643" y="40679"/>
                </a:cubicBezTo>
                <a:cubicBezTo>
                  <a:pt x="2411027" y="93875"/>
                  <a:pt x="2400542" y="145195"/>
                  <a:pt x="2404643" y="203392"/>
                </a:cubicBezTo>
                <a:cubicBezTo>
                  <a:pt x="2405764" y="229638"/>
                  <a:pt x="2387374" y="244400"/>
                  <a:pt x="2363964" y="244071"/>
                </a:cubicBezTo>
                <a:cubicBezTo>
                  <a:pt x="2143179" y="271346"/>
                  <a:pt x="1976768" y="234091"/>
                  <a:pt x="1759910" y="244071"/>
                </a:cubicBezTo>
                <a:cubicBezTo>
                  <a:pt x="1543052" y="254051"/>
                  <a:pt x="1404020" y="226507"/>
                  <a:pt x="1202322" y="244071"/>
                </a:cubicBezTo>
                <a:cubicBezTo>
                  <a:pt x="1000624" y="261635"/>
                  <a:pt x="915936" y="225737"/>
                  <a:pt x="644733" y="244071"/>
                </a:cubicBezTo>
                <a:cubicBezTo>
                  <a:pt x="373530" y="262405"/>
                  <a:pt x="319610" y="237924"/>
                  <a:pt x="40679" y="244071"/>
                </a:cubicBezTo>
                <a:cubicBezTo>
                  <a:pt x="20598" y="244666"/>
                  <a:pt x="483" y="225385"/>
                  <a:pt x="0" y="203392"/>
                </a:cubicBezTo>
                <a:cubicBezTo>
                  <a:pt x="-6242" y="125850"/>
                  <a:pt x="7342" y="100499"/>
                  <a:pt x="0" y="40679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88678D-B1B6-0E2D-3E05-ED3BD219B9A2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使用索引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”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值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”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選擇資料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3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2CD9584-2363-6C54-6C72-C12BEDAF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3" y="1756410"/>
            <a:ext cx="6896100" cy="5524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A67A7B-2D94-5C12-DFEA-503149C9DE21}"/>
              </a:ext>
            </a:extLst>
          </p:cNvPr>
          <p:cNvSpPr txBox="1"/>
          <p:nvPr/>
        </p:nvSpPr>
        <p:spPr>
          <a:xfrm>
            <a:off x="462746" y="977205"/>
            <a:ext cx="548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篩選特定紀錄和欄位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欄名、列索引互相配合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2441FC-7417-8617-16D0-97156DCF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3" y="2498319"/>
            <a:ext cx="2886075" cy="10096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F1D6A0-AAFF-63D4-5711-3AE7FE717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15" y="4011925"/>
            <a:ext cx="5610225" cy="6762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A83A2C3-8C98-7C44-E88B-123B3BA46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008" y="3641403"/>
            <a:ext cx="2676525" cy="15716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9A57450-B7EA-51AB-43A7-1376647708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264"/>
          <a:stretch/>
        </p:blipFill>
        <p:spPr>
          <a:xfrm>
            <a:off x="9052729" y="204291"/>
            <a:ext cx="2676525" cy="32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35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5626E9F-F321-818D-EF06-3DE79BE7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06" y="4322125"/>
            <a:ext cx="4619625" cy="1647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A41B65-6F11-5DB3-0230-61150DD4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96" y="4540723"/>
            <a:ext cx="3474404" cy="121062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ADD37C-9E28-C2AB-1459-855871DF51D5}"/>
              </a:ext>
            </a:extLst>
          </p:cNvPr>
          <p:cNvSpPr/>
          <p:nvPr/>
        </p:nvSpPr>
        <p:spPr>
          <a:xfrm>
            <a:off x="1945651" y="4540722"/>
            <a:ext cx="3299448" cy="300515"/>
          </a:xfrm>
          <a:custGeom>
            <a:avLst/>
            <a:gdLst>
              <a:gd name="connsiteX0" fmla="*/ 0 w 3299448"/>
              <a:gd name="connsiteY0" fmla="*/ 50087 h 300515"/>
              <a:gd name="connsiteX1" fmla="*/ 50087 w 3299448"/>
              <a:gd name="connsiteY1" fmla="*/ 0 h 300515"/>
              <a:gd name="connsiteX2" fmla="*/ 625956 w 3299448"/>
              <a:gd name="connsiteY2" fmla="*/ 0 h 300515"/>
              <a:gd name="connsiteX3" fmla="*/ 1201826 w 3299448"/>
              <a:gd name="connsiteY3" fmla="*/ 0 h 300515"/>
              <a:gd name="connsiteX4" fmla="*/ 1841680 w 3299448"/>
              <a:gd name="connsiteY4" fmla="*/ 0 h 300515"/>
              <a:gd name="connsiteX5" fmla="*/ 2481535 w 3299448"/>
              <a:gd name="connsiteY5" fmla="*/ 0 h 300515"/>
              <a:gd name="connsiteX6" fmla="*/ 3249361 w 3299448"/>
              <a:gd name="connsiteY6" fmla="*/ 0 h 300515"/>
              <a:gd name="connsiteX7" fmla="*/ 3299448 w 3299448"/>
              <a:gd name="connsiteY7" fmla="*/ 50087 h 300515"/>
              <a:gd name="connsiteX8" fmla="*/ 3299448 w 3299448"/>
              <a:gd name="connsiteY8" fmla="*/ 250428 h 300515"/>
              <a:gd name="connsiteX9" fmla="*/ 3249361 w 3299448"/>
              <a:gd name="connsiteY9" fmla="*/ 300515 h 300515"/>
              <a:gd name="connsiteX10" fmla="*/ 2577513 w 3299448"/>
              <a:gd name="connsiteY10" fmla="*/ 300515 h 300515"/>
              <a:gd name="connsiteX11" fmla="*/ 1969651 w 3299448"/>
              <a:gd name="connsiteY11" fmla="*/ 300515 h 300515"/>
              <a:gd name="connsiteX12" fmla="*/ 1393782 w 3299448"/>
              <a:gd name="connsiteY12" fmla="*/ 300515 h 300515"/>
              <a:gd name="connsiteX13" fmla="*/ 817913 w 3299448"/>
              <a:gd name="connsiteY13" fmla="*/ 300515 h 300515"/>
              <a:gd name="connsiteX14" fmla="*/ 50087 w 3299448"/>
              <a:gd name="connsiteY14" fmla="*/ 300515 h 300515"/>
              <a:gd name="connsiteX15" fmla="*/ 0 w 3299448"/>
              <a:gd name="connsiteY15" fmla="*/ 250428 h 300515"/>
              <a:gd name="connsiteX16" fmla="*/ 0 w 3299448"/>
              <a:gd name="connsiteY16" fmla="*/ 50087 h 3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99448" h="300515" extrusionOk="0">
                <a:moveTo>
                  <a:pt x="0" y="50087"/>
                </a:moveTo>
                <a:cubicBezTo>
                  <a:pt x="-2286" y="26225"/>
                  <a:pt x="19098" y="-2578"/>
                  <a:pt x="50087" y="0"/>
                </a:cubicBezTo>
                <a:cubicBezTo>
                  <a:pt x="260829" y="2073"/>
                  <a:pt x="393747" y="-16121"/>
                  <a:pt x="625956" y="0"/>
                </a:cubicBezTo>
                <a:cubicBezTo>
                  <a:pt x="858165" y="16121"/>
                  <a:pt x="1056377" y="-2792"/>
                  <a:pt x="1201826" y="0"/>
                </a:cubicBezTo>
                <a:cubicBezTo>
                  <a:pt x="1347275" y="2792"/>
                  <a:pt x="1637679" y="-30087"/>
                  <a:pt x="1841680" y="0"/>
                </a:cubicBezTo>
                <a:cubicBezTo>
                  <a:pt x="2045681" y="30087"/>
                  <a:pt x="2256022" y="-3423"/>
                  <a:pt x="2481535" y="0"/>
                </a:cubicBezTo>
                <a:cubicBezTo>
                  <a:pt x="2707048" y="3423"/>
                  <a:pt x="3042964" y="15394"/>
                  <a:pt x="3249361" y="0"/>
                </a:cubicBezTo>
                <a:cubicBezTo>
                  <a:pt x="3280747" y="3528"/>
                  <a:pt x="3298893" y="17953"/>
                  <a:pt x="3299448" y="50087"/>
                </a:cubicBezTo>
                <a:cubicBezTo>
                  <a:pt x="3297515" y="130450"/>
                  <a:pt x="3291330" y="200830"/>
                  <a:pt x="3299448" y="250428"/>
                </a:cubicBezTo>
                <a:cubicBezTo>
                  <a:pt x="3302296" y="282000"/>
                  <a:pt x="3274275" y="295101"/>
                  <a:pt x="3249361" y="300515"/>
                </a:cubicBezTo>
                <a:cubicBezTo>
                  <a:pt x="3062252" y="318995"/>
                  <a:pt x="2877163" y="324885"/>
                  <a:pt x="2577513" y="300515"/>
                </a:cubicBezTo>
                <a:cubicBezTo>
                  <a:pt x="2277863" y="276145"/>
                  <a:pt x="2219284" y="325408"/>
                  <a:pt x="1969651" y="300515"/>
                </a:cubicBezTo>
                <a:cubicBezTo>
                  <a:pt x="1720018" y="275622"/>
                  <a:pt x="1537625" y="307906"/>
                  <a:pt x="1393782" y="300515"/>
                </a:cubicBezTo>
                <a:cubicBezTo>
                  <a:pt x="1249939" y="293124"/>
                  <a:pt x="963381" y="279139"/>
                  <a:pt x="817913" y="300515"/>
                </a:cubicBezTo>
                <a:cubicBezTo>
                  <a:pt x="672445" y="321891"/>
                  <a:pt x="329025" y="271036"/>
                  <a:pt x="50087" y="300515"/>
                </a:cubicBezTo>
                <a:cubicBezTo>
                  <a:pt x="26823" y="305532"/>
                  <a:pt x="-142" y="277150"/>
                  <a:pt x="0" y="250428"/>
                </a:cubicBezTo>
                <a:cubicBezTo>
                  <a:pt x="-9804" y="190999"/>
                  <a:pt x="4130" y="139882"/>
                  <a:pt x="0" y="50087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4E8B8D1-D169-3FF3-08D0-33EAC0A42B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64"/>
          <a:stretch/>
        </p:blipFill>
        <p:spPr>
          <a:xfrm>
            <a:off x="6944995" y="642121"/>
            <a:ext cx="2676525" cy="32247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276D6C5-509A-8C61-C1B9-1CA2083559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1105104" y="1358987"/>
            <a:ext cx="5636759" cy="16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5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26A5EA-B020-F22F-1F5D-A247AD9B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92" y="2561590"/>
            <a:ext cx="5591175" cy="3848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A5FE064-1994-278D-5D9A-D918D5B7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59" y="874876"/>
            <a:ext cx="2514600" cy="1466850"/>
          </a:xfrm>
          <a:custGeom>
            <a:avLst/>
            <a:gdLst>
              <a:gd name="connsiteX0" fmla="*/ 0 w 2514600"/>
              <a:gd name="connsiteY0" fmla="*/ 0 h 1466850"/>
              <a:gd name="connsiteX1" fmla="*/ 628650 w 2514600"/>
              <a:gd name="connsiteY1" fmla="*/ 0 h 1466850"/>
              <a:gd name="connsiteX2" fmla="*/ 1232154 w 2514600"/>
              <a:gd name="connsiteY2" fmla="*/ 0 h 1466850"/>
              <a:gd name="connsiteX3" fmla="*/ 1810512 w 2514600"/>
              <a:gd name="connsiteY3" fmla="*/ 0 h 1466850"/>
              <a:gd name="connsiteX4" fmla="*/ 2514600 w 2514600"/>
              <a:gd name="connsiteY4" fmla="*/ 0 h 1466850"/>
              <a:gd name="connsiteX5" fmla="*/ 2514600 w 2514600"/>
              <a:gd name="connsiteY5" fmla="*/ 503619 h 1466850"/>
              <a:gd name="connsiteX6" fmla="*/ 2514600 w 2514600"/>
              <a:gd name="connsiteY6" fmla="*/ 948563 h 1466850"/>
              <a:gd name="connsiteX7" fmla="*/ 2514600 w 2514600"/>
              <a:gd name="connsiteY7" fmla="*/ 1466850 h 1466850"/>
              <a:gd name="connsiteX8" fmla="*/ 1860804 w 2514600"/>
              <a:gd name="connsiteY8" fmla="*/ 1466850 h 1466850"/>
              <a:gd name="connsiteX9" fmla="*/ 1257300 w 2514600"/>
              <a:gd name="connsiteY9" fmla="*/ 1466850 h 1466850"/>
              <a:gd name="connsiteX10" fmla="*/ 603504 w 2514600"/>
              <a:gd name="connsiteY10" fmla="*/ 1466850 h 1466850"/>
              <a:gd name="connsiteX11" fmla="*/ 0 w 2514600"/>
              <a:gd name="connsiteY11" fmla="*/ 1466850 h 1466850"/>
              <a:gd name="connsiteX12" fmla="*/ 0 w 2514600"/>
              <a:gd name="connsiteY12" fmla="*/ 1007237 h 1466850"/>
              <a:gd name="connsiteX13" fmla="*/ 0 w 2514600"/>
              <a:gd name="connsiteY13" fmla="*/ 532956 h 1466850"/>
              <a:gd name="connsiteX14" fmla="*/ 0 w 2514600"/>
              <a:gd name="connsiteY14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14600" h="1466850" fill="none" extrusionOk="0">
                <a:moveTo>
                  <a:pt x="0" y="0"/>
                </a:moveTo>
                <a:cubicBezTo>
                  <a:pt x="216243" y="-20210"/>
                  <a:pt x="347563" y="-9809"/>
                  <a:pt x="628650" y="0"/>
                </a:cubicBezTo>
                <a:cubicBezTo>
                  <a:pt x="909737" y="9809"/>
                  <a:pt x="988146" y="1795"/>
                  <a:pt x="1232154" y="0"/>
                </a:cubicBezTo>
                <a:cubicBezTo>
                  <a:pt x="1476162" y="-1795"/>
                  <a:pt x="1636161" y="8078"/>
                  <a:pt x="1810512" y="0"/>
                </a:cubicBezTo>
                <a:cubicBezTo>
                  <a:pt x="1984863" y="-8078"/>
                  <a:pt x="2213548" y="28352"/>
                  <a:pt x="2514600" y="0"/>
                </a:cubicBezTo>
                <a:cubicBezTo>
                  <a:pt x="2501482" y="234179"/>
                  <a:pt x="2506089" y="391715"/>
                  <a:pt x="2514600" y="503619"/>
                </a:cubicBezTo>
                <a:cubicBezTo>
                  <a:pt x="2523111" y="615523"/>
                  <a:pt x="2504163" y="757207"/>
                  <a:pt x="2514600" y="948563"/>
                </a:cubicBezTo>
                <a:cubicBezTo>
                  <a:pt x="2525037" y="1139919"/>
                  <a:pt x="2517873" y="1303201"/>
                  <a:pt x="2514600" y="1466850"/>
                </a:cubicBezTo>
                <a:cubicBezTo>
                  <a:pt x="2333890" y="1472433"/>
                  <a:pt x="2158453" y="1447026"/>
                  <a:pt x="1860804" y="1466850"/>
                </a:cubicBezTo>
                <a:cubicBezTo>
                  <a:pt x="1563155" y="1486674"/>
                  <a:pt x="1499452" y="1468188"/>
                  <a:pt x="1257300" y="1466850"/>
                </a:cubicBezTo>
                <a:cubicBezTo>
                  <a:pt x="1015148" y="1465512"/>
                  <a:pt x="740750" y="1486700"/>
                  <a:pt x="603504" y="1466850"/>
                </a:cubicBezTo>
                <a:cubicBezTo>
                  <a:pt x="466258" y="1447000"/>
                  <a:pt x="265749" y="1470697"/>
                  <a:pt x="0" y="1466850"/>
                </a:cubicBezTo>
                <a:cubicBezTo>
                  <a:pt x="-10647" y="1256501"/>
                  <a:pt x="8331" y="1117152"/>
                  <a:pt x="0" y="1007237"/>
                </a:cubicBezTo>
                <a:cubicBezTo>
                  <a:pt x="-8331" y="897322"/>
                  <a:pt x="-3085" y="735536"/>
                  <a:pt x="0" y="532956"/>
                </a:cubicBezTo>
                <a:cubicBezTo>
                  <a:pt x="3085" y="330376"/>
                  <a:pt x="-17352" y="149238"/>
                  <a:pt x="0" y="0"/>
                </a:cubicBezTo>
                <a:close/>
              </a:path>
              <a:path w="2514600" h="1466850" stroke="0" extrusionOk="0">
                <a:moveTo>
                  <a:pt x="0" y="0"/>
                </a:moveTo>
                <a:cubicBezTo>
                  <a:pt x="272148" y="13938"/>
                  <a:pt x="343467" y="15096"/>
                  <a:pt x="578358" y="0"/>
                </a:cubicBezTo>
                <a:cubicBezTo>
                  <a:pt x="813249" y="-15096"/>
                  <a:pt x="1037954" y="-4529"/>
                  <a:pt x="1207008" y="0"/>
                </a:cubicBezTo>
                <a:cubicBezTo>
                  <a:pt x="1376062" y="4529"/>
                  <a:pt x="1537759" y="3074"/>
                  <a:pt x="1760220" y="0"/>
                </a:cubicBezTo>
                <a:cubicBezTo>
                  <a:pt x="1982681" y="-3074"/>
                  <a:pt x="2330351" y="5455"/>
                  <a:pt x="2514600" y="0"/>
                </a:cubicBezTo>
                <a:cubicBezTo>
                  <a:pt x="2500863" y="110994"/>
                  <a:pt x="2520738" y="262233"/>
                  <a:pt x="2514600" y="444945"/>
                </a:cubicBezTo>
                <a:cubicBezTo>
                  <a:pt x="2508462" y="627657"/>
                  <a:pt x="2494862" y="706997"/>
                  <a:pt x="2514600" y="889889"/>
                </a:cubicBezTo>
                <a:cubicBezTo>
                  <a:pt x="2534338" y="1072781"/>
                  <a:pt x="2492165" y="1258939"/>
                  <a:pt x="2514600" y="1466850"/>
                </a:cubicBezTo>
                <a:cubicBezTo>
                  <a:pt x="2239965" y="1496694"/>
                  <a:pt x="2145807" y="1486975"/>
                  <a:pt x="1860804" y="1466850"/>
                </a:cubicBezTo>
                <a:cubicBezTo>
                  <a:pt x="1575801" y="1446725"/>
                  <a:pt x="1502295" y="1494395"/>
                  <a:pt x="1207008" y="1466850"/>
                </a:cubicBezTo>
                <a:cubicBezTo>
                  <a:pt x="911721" y="1439305"/>
                  <a:pt x="741999" y="1490639"/>
                  <a:pt x="578358" y="1466850"/>
                </a:cubicBezTo>
                <a:cubicBezTo>
                  <a:pt x="414717" y="1443062"/>
                  <a:pt x="281526" y="1481502"/>
                  <a:pt x="0" y="1466850"/>
                </a:cubicBezTo>
                <a:cubicBezTo>
                  <a:pt x="2169" y="1339748"/>
                  <a:pt x="-15874" y="1167410"/>
                  <a:pt x="0" y="963232"/>
                </a:cubicBezTo>
                <a:cubicBezTo>
                  <a:pt x="15874" y="759054"/>
                  <a:pt x="11251" y="623369"/>
                  <a:pt x="0" y="459613"/>
                </a:cubicBezTo>
                <a:cubicBezTo>
                  <a:pt x="-11251" y="295857"/>
                  <a:pt x="15100" y="208872"/>
                  <a:pt x="0" y="0"/>
                </a:cubicBezTo>
                <a:close/>
              </a:path>
            </a:pathLst>
          </a:custGeom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9276572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4EC500C-435D-7E47-ACD4-948262A93D5F}"/>
              </a:ext>
            </a:extLst>
          </p:cNvPr>
          <p:cNvSpPr/>
          <p:nvPr/>
        </p:nvSpPr>
        <p:spPr>
          <a:xfrm>
            <a:off x="1397011" y="2945602"/>
            <a:ext cx="3299448" cy="300515"/>
          </a:xfrm>
          <a:custGeom>
            <a:avLst/>
            <a:gdLst>
              <a:gd name="connsiteX0" fmla="*/ 0 w 3299448"/>
              <a:gd name="connsiteY0" fmla="*/ 50087 h 300515"/>
              <a:gd name="connsiteX1" fmla="*/ 50087 w 3299448"/>
              <a:gd name="connsiteY1" fmla="*/ 0 h 300515"/>
              <a:gd name="connsiteX2" fmla="*/ 625956 w 3299448"/>
              <a:gd name="connsiteY2" fmla="*/ 0 h 300515"/>
              <a:gd name="connsiteX3" fmla="*/ 1201826 w 3299448"/>
              <a:gd name="connsiteY3" fmla="*/ 0 h 300515"/>
              <a:gd name="connsiteX4" fmla="*/ 1841680 w 3299448"/>
              <a:gd name="connsiteY4" fmla="*/ 0 h 300515"/>
              <a:gd name="connsiteX5" fmla="*/ 2481535 w 3299448"/>
              <a:gd name="connsiteY5" fmla="*/ 0 h 300515"/>
              <a:gd name="connsiteX6" fmla="*/ 3249361 w 3299448"/>
              <a:gd name="connsiteY6" fmla="*/ 0 h 300515"/>
              <a:gd name="connsiteX7" fmla="*/ 3299448 w 3299448"/>
              <a:gd name="connsiteY7" fmla="*/ 50087 h 300515"/>
              <a:gd name="connsiteX8" fmla="*/ 3299448 w 3299448"/>
              <a:gd name="connsiteY8" fmla="*/ 250428 h 300515"/>
              <a:gd name="connsiteX9" fmla="*/ 3249361 w 3299448"/>
              <a:gd name="connsiteY9" fmla="*/ 300515 h 300515"/>
              <a:gd name="connsiteX10" fmla="*/ 2577513 w 3299448"/>
              <a:gd name="connsiteY10" fmla="*/ 300515 h 300515"/>
              <a:gd name="connsiteX11" fmla="*/ 1969651 w 3299448"/>
              <a:gd name="connsiteY11" fmla="*/ 300515 h 300515"/>
              <a:gd name="connsiteX12" fmla="*/ 1393782 w 3299448"/>
              <a:gd name="connsiteY12" fmla="*/ 300515 h 300515"/>
              <a:gd name="connsiteX13" fmla="*/ 817913 w 3299448"/>
              <a:gd name="connsiteY13" fmla="*/ 300515 h 300515"/>
              <a:gd name="connsiteX14" fmla="*/ 50087 w 3299448"/>
              <a:gd name="connsiteY14" fmla="*/ 300515 h 300515"/>
              <a:gd name="connsiteX15" fmla="*/ 0 w 3299448"/>
              <a:gd name="connsiteY15" fmla="*/ 250428 h 300515"/>
              <a:gd name="connsiteX16" fmla="*/ 0 w 3299448"/>
              <a:gd name="connsiteY16" fmla="*/ 50087 h 3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99448" h="300515" extrusionOk="0">
                <a:moveTo>
                  <a:pt x="0" y="50087"/>
                </a:moveTo>
                <a:cubicBezTo>
                  <a:pt x="-2286" y="26225"/>
                  <a:pt x="19098" y="-2578"/>
                  <a:pt x="50087" y="0"/>
                </a:cubicBezTo>
                <a:cubicBezTo>
                  <a:pt x="260829" y="2073"/>
                  <a:pt x="393747" y="-16121"/>
                  <a:pt x="625956" y="0"/>
                </a:cubicBezTo>
                <a:cubicBezTo>
                  <a:pt x="858165" y="16121"/>
                  <a:pt x="1056377" y="-2792"/>
                  <a:pt x="1201826" y="0"/>
                </a:cubicBezTo>
                <a:cubicBezTo>
                  <a:pt x="1347275" y="2792"/>
                  <a:pt x="1637679" y="-30087"/>
                  <a:pt x="1841680" y="0"/>
                </a:cubicBezTo>
                <a:cubicBezTo>
                  <a:pt x="2045681" y="30087"/>
                  <a:pt x="2256022" y="-3423"/>
                  <a:pt x="2481535" y="0"/>
                </a:cubicBezTo>
                <a:cubicBezTo>
                  <a:pt x="2707048" y="3423"/>
                  <a:pt x="3042964" y="15394"/>
                  <a:pt x="3249361" y="0"/>
                </a:cubicBezTo>
                <a:cubicBezTo>
                  <a:pt x="3280747" y="3528"/>
                  <a:pt x="3298893" y="17953"/>
                  <a:pt x="3299448" y="50087"/>
                </a:cubicBezTo>
                <a:cubicBezTo>
                  <a:pt x="3297515" y="130450"/>
                  <a:pt x="3291330" y="200830"/>
                  <a:pt x="3299448" y="250428"/>
                </a:cubicBezTo>
                <a:cubicBezTo>
                  <a:pt x="3302296" y="282000"/>
                  <a:pt x="3274275" y="295101"/>
                  <a:pt x="3249361" y="300515"/>
                </a:cubicBezTo>
                <a:cubicBezTo>
                  <a:pt x="3062252" y="318995"/>
                  <a:pt x="2877163" y="324885"/>
                  <a:pt x="2577513" y="300515"/>
                </a:cubicBezTo>
                <a:cubicBezTo>
                  <a:pt x="2277863" y="276145"/>
                  <a:pt x="2219284" y="325408"/>
                  <a:pt x="1969651" y="300515"/>
                </a:cubicBezTo>
                <a:cubicBezTo>
                  <a:pt x="1720018" y="275622"/>
                  <a:pt x="1537625" y="307906"/>
                  <a:pt x="1393782" y="300515"/>
                </a:cubicBezTo>
                <a:cubicBezTo>
                  <a:pt x="1249939" y="293124"/>
                  <a:pt x="963381" y="279139"/>
                  <a:pt x="817913" y="300515"/>
                </a:cubicBezTo>
                <a:cubicBezTo>
                  <a:pt x="672445" y="321891"/>
                  <a:pt x="329025" y="271036"/>
                  <a:pt x="50087" y="300515"/>
                </a:cubicBezTo>
                <a:cubicBezTo>
                  <a:pt x="26823" y="305532"/>
                  <a:pt x="-142" y="277150"/>
                  <a:pt x="0" y="250428"/>
                </a:cubicBezTo>
                <a:cubicBezTo>
                  <a:pt x="-9804" y="190999"/>
                  <a:pt x="4130" y="139882"/>
                  <a:pt x="0" y="50087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5DF64E1A-46A9-8C4F-B4AA-D94A90CFF79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696459" y="1608301"/>
            <a:ext cx="2088200" cy="1487559"/>
          </a:xfrm>
          <a:prstGeom prst="curved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ACA6C9C9-CF81-18A0-13C9-A4F338D3D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64"/>
          <a:stretch/>
        </p:blipFill>
        <p:spPr>
          <a:xfrm>
            <a:off x="7212963" y="2873285"/>
            <a:ext cx="2753997" cy="331804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73BC78-B18A-4BBA-B8D3-CA72B4FC1A8F}"/>
              </a:ext>
            </a:extLst>
          </p:cNvPr>
          <p:cNvSpPr txBox="1"/>
          <p:nvPr/>
        </p:nvSpPr>
        <p:spPr>
          <a:xfrm>
            <a:off x="335359" y="131793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使用索引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”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位置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”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選擇資料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3257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45BB4E-6CEF-ED0C-A2E4-F7DF7A33644C}"/>
              </a:ext>
            </a:extLst>
          </p:cNvPr>
          <p:cNvSpPr txBox="1"/>
          <p:nvPr/>
        </p:nvSpPr>
        <p:spPr>
          <a:xfrm>
            <a:off x="335359" y="131793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過濾資料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92CD84-2FE5-66E7-4420-9F50374D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2" y="1667090"/>
            <a:ext cx="6957467" cy="6643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75086E-E495-0E12-7427-A1569430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79" y="916754"/>
            <a:ext cx="3333750" cy="16668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D8D0FC-3BFE-6A11-3826-9B5E2E0C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92" y="2977750"/>
            <a:ext cx="7594932" cy="53864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BA7A867-F031-C8A7-1ED3-E005E4D33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14" y="3763326"/>
            <a:ext cx="3390900" cy="258127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1ED636-A789-4375-BD9B-9C0F5279A921}"/>
              </a:ext>
            </a:extLst>
          </p:cNvPr>
          <p:cNvSpPr txBox="1"/>
          <p:nvPr/>
        </p:nvSpPr>
        <p:spPr>
          <a:xfrm>
            <a:off x="571092" y="1143876"/>
            <a:ext cx="887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##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布林索引</a:t>
            </a:r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F2DF1B-38AE-B653-48E8-749B7EC8DF71}"/>
              </a:ext>
            </a:extLst>
          </p:cNvPr>
          <p:cNvSpPr txBox="1"/>
          <p:nvPr/>
        </p:nvSpPr>
        <p:spPr>
          <a:xfrm>
            <a:off x="571091" y="2577640"/>
            <a:ext cx="887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##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isin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 )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函數</a:t>
            </a:r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50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AAF7C6-1358-201B-6E41-D35024DD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48" y="1454467"/>
            <a:ext cx="8718052" cy="13327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0BD56FF-7343-77D4-9506-3577F64F954C}"/>
              </a:ext>
            </a:extLst>
          </p:cNvPr>
          <p:cNvSpPr txBox="1"/>
          <p:nvPr/>
        </p:nvSpPr>
        <p:spPr>
          <a:xfrm>
            <a:off x="1160372" y="879716"/>
            <a:ext cx="887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##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多條件及字串函數過濾</a:t>
            </a:r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7CB147-ECAA-AAF1-6F48-6961ED1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88" y="3764280"/>
            <a:ext cx="3429001" cy="11495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6EDE56-EE97-8621-A3E8-3C1BCD529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74" y="3124200"/>
            <a:ext cx="3906520" cy="27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18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052214A-7454-ABC7-1887-2805288EF0A9}"/>
              </a:ext>
            </a:extLst>
          </p:cNvPr>
          <p:cNvSpPr txBox="1"/>
          <p:nvPr/>
        </p:nvSpPr>
        <p:spPr>
          <a:xfrm>
            <a:off x="335359" y="131793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更新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6CCF7C5-C29C-BE15-2FB3-16F81CEB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7" y="1884997"/>
            <a:ext cx="5121831" cy="154400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816F046-578C-A460-617A-81DBE16B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8" y="3681476"/>
            <a:ext cx="4231323" cy="14655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DC53A8-C177-4EAE-8848-E8B03D7B5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6096000" y="831370"/>
            <a:ext cx="5636759" cy="1669056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223BAD3-C996-A5AB-150E-E7AFD84D3A8B}"/>
              </a:ext>
            </a:extLst>
          </p:cNvPr>
          <p:cNvSpPr/>
          <p:nvPr/>
        </p:nvSpPr>
        <p:spPr>
          <a:xfrm>
            <a:off x="1727200" y="2112483"/>
            <a:ext cx="1950720" cy="295438"/>
          </a:xfrm>
          <a:custGeom>
            <a:avLst/>
            <a:gdLst>
              <a:gd name="connsiteX0" fmla="*/ 0 w 1950720"/>
              <a:gd name="connsiteY0" fmla="*/ 49241 h 295438"/>
              <a:gd name="connsiteX1" fmla="*/ 49241 w 1950720"/>
              <a:gd name="connsiteY1" fmla="*/ 0 h 295438"/>
              <a:gd name="connsiteX2" fmla="*/ 629609 w 1950720"/>
              <a:gd name="connsiteY2" fmla="*/ 0 h 295438"/>
              <a:gd name="connsiteX3" fmla="*/ 1209977 w 1950720"/>
              <a:gd name="connsiteY3" fmla="*/ 0 h 295438"/>
              <a:gd name="connsiteX4" fmla="*/ 1901479 w 1950720"/>
              <a:gd name="connsiteY4" fmla="*/ 0 h 295438"/>
              <a:gd name="connsiteX5" fmla="*/ 1950720 w 1950720"/>
              <a:gd name="connsiteY5" fmla="*/ 49241 h 295438"/>
              <a:gd name="connsiteX6" fmla="*/ 1950720 w 1950720"/>
              <a:gd name="connsiteY6" fmla="*/ 246197 h 295438"/>
              <a:gd name="connsiteX7" fmla="*/ 1901479 w 1950720"/>
              <a:gd name="connsiteY7" fmla="*/ 295438 h 295438"/>
              <a:gd name="connsiteX8" fmla="*/ 1321111 w 1950720"/>
              <a:gd name="connsiteY8" fmla="*/ 295438 h 295438"/>
              <a:gd name="connsiteX9" fmla="*/ 703698 w 1950720"/>
              <a:gd name="connsiteY9" fmla="*/ 295438 h 295438"/>
              <a:gd name="connsiteX10" fmla="*/ 49241 w 1950720"/>
              <a:gd name="connsiteY10" fmla="*/ 295438 h 295438"/>
              <a:gd name="connsiteX11" fmla="*/ 0 w 1950720"/>
              <a:gd name="connsiteY11" fmla="*/ 246197 h 295438"/>
              <a:gd name="connsiteX12" fmla="*/ 0 w 1950720"/>
              <a:gd name="connsiteY12" fmla="*/ 49241 h 29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0720" h="295438" extrusionOk="0">
                <a:moveTo>
                  <a:pt x="0" y="49241"/>
                </a:moveTo>
                <a:cubicBezTo>
                  <a:pt x="-1878" y="25167"/>
                  <a:pt x="20697" y="-1046"/>
                  <a:pt x="49241" y="0"/>
                </a:cubicBezTo>
                <a:cubicBezTo>
                  <a:pt x="314875" y="-15813"/>
                  <a:pt x="424851" y="27279"/>
                  <a:pt x="629609" y="0"/>
                </a:cubicBezTo>
                <a:cubicBezTo>
                  <a:pt x="834367" y="-27279"/>
                  <a:pt x="1066987" y="-4849"/>
                  <a:pt x="1209977" y="0"/>
                </a:cubicBezTo>
                <a:cubicBezTo>
                  <a:pt x="1352967" y="4849"/>
                  <a:pt x="1606472" y="14448"/>
                  <a:pt x="1901479" y="0"/>
                </a:cubicBezTo>
                <a:cubicBezTo>
                  <a:pt x="1932747" y="4180"/>
                  <a:pt x="1954758" y="26254"/>
                  <a:pt x="1950720" y="49241"/>
                </a:cubicBezTo>
                <a:cubicBezTo>
                  <a:pt x="1951859" y="101882"/>
                  <a:pt x="1957161" y="148706"/>
                  <a:pt x="1950720" y="246197"/>
                </a:cubicBezTo>
                <a:cubicBezTo>
                  <a:pt x="1950056" y="273282"/>
                  <a:pt x="1925930" y="292425"/>
                  <a:pt x="1901479" y="295438"/>
                </a:cubicBezTo>
                <a:cubicBezTo>
                  <a:pt x="1627995" y="321515"/>
                  <a:pt x="1470350" y="322379"/>
                  <a:pt x="1321111" y="295438"/>
                </a:cubicBezTo>
                <a:cubicBezTo>
                  <a:pt x="1171872" y="268497"/>
                  <a:pt x="1010101" y="265346"/>
                  <a:pt x="703698" y="295438"/>
                </a:cubicBezTo>
                <a:cubicBezTo>
                  <a:pt x="397295" y="325530"/>
                  <a:pt x="300223" y="292513"/>
                  <a:pt x="49241" y="295438"/>
                </a:cubicBezTo>
                <a:cubicBezTo>
                  <a:pt x="25769" y="300288"/>
                  <a:pt x="-2689" y="271947"/>
                  <a:pt x="0" y="246197"/>
                </a:cubicBezTo>
                <a:cubicBezTo>
                  <a:pt x="915" y="182380"/>
                  <a:pt x="-6207" y="109939"/>
                  <a:pt x="0" y="49241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6B3C51D-C224-EF18-0E4D-8E42FB12FB26}"/>
              </a:ext>
            </a:extLst>
          </p:cNvPr>
          <p:cNvSpPr/>
          <p:nvPr/>
        </p:nvSpPr>
        <p:spPr>
          <a:xfrm>
            <a:off x="7415780" y="1635419"/>
            <a:ext cx="773180" cy="249578"/>
          </a:xfrm>
          <a:custGeom>
            <a:avLst/>
            <a:gdLst>
              <a:gd name="connsiteX0" fmla="*/ 0 w 773180"/>
              <a:gd name="connsiteY0" fmla="*/ 41597 h 249578"/>
              <a:gd name="connsiteX1" fmla="*/ 41597 w 773180"/>
              <a:gd name="connsiteY1" fmla="*/ 0 h 249578"/>
              <a:gd name="connsiteX2" fmla="*/ 731583 w 773180"/>
              <a:gd name="connsiteY2" fmla="*/ 0 h 249578"/>
              <a:gd name="connsiteX3" fmla="*/ 773180 w 773180"/>
              <a:gd name="connsiteY3" fmla="*/ 41597 h 249578"/>
              <a:gd name="connsiteX4" fmla="*/ 773180 w 773180"/>
              <a:gd name="connsiteY4" fmla="*/ 207981 h 249578"/>
              <a:gd name="connsiteX5" fmla="*/ 731583 w 773180"/>
              <a:gd name="connsiteY5" fmla="*/ 249578 h 249578"/>
              <a:gd name="connsiteX6" fmla="*/ 41597 w 773180"/>
              <a:gd name="connsiteY6" fmla="*/ 249578 h 249578"/>
              <a:gd name="connsiteX7" fmla="*/ 0 w 773180"/>
              <a:gd name="connsiteY7" fmla="*/ 207981 h 249578"/>
              <a:gd name="connsiteX8" fmla="*/ 0 w 773180"/>
              <a:gd name="connsiteY8" fmla="*/ 41597 h 24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180" h="249578" extrusionOk="0">
                <a:moveTo>
                  <a:pt x="0" y="41597"/>
                </a:moveTo>
                <a:cubicBezTo>
                  <a:pt x="-2084" y="22088"/>
                  <a:pt x="17866" y="-587"/>
                  <a:pt x="41597" y="0"/>
                </a:cubicBezTo>
                <a:cubicBezTo>
                  <a:pt x="385947" y="4000"/>
                  <a:pt x="407183" y="-2829"/>
                  <a:pt x="731583" y="0"/>
                </a:cubicBezTo>
                <a:cubicBezTo>
                  <a:pt x="758287" y="-2675"/>
                  <a:pt x="773439" y="19694"/>
                  <a:pt x="773180" y="41597"/>
                </a:cubicBezTo>
                <a:cubicBezTo>
                  <a:pt x="767476" y="77847"/>
                  <a:pt x="774480" y="159628"/>
                  <a:pt x="773180" y="207981"/>
                </a:cubicBezTo>
                <a:cubicBezTo>
                  <a:pt x="772095" y="230479"/>
                  <a:pt x="752629" y="248204"/>
                  <a:pt x="731583" y="249578"/>
                </a:cubicBezTo>
                <a:cubicBezTo>
                  <a:pt x="514029" y="275634"/>
                  <a:pt x="325371" y="217492"/>
                  <a:pt x="41597" y="249578"/>
                </a:cubicBezTo>
                <a:cubicBezTo>
                  <a:pt x="20117" y="254614"/>
                  <a:pt x="5133" y="232743"/>
                  <a:pt x="0" y="207981"/>
                </a:cubicBezTo>
                <a:cubicBezTo>
                  <a:pt x="8185" y="171077"/>
                  <a:pt x="-7227" y="100806"/>
                  <a:pt x="0" y="41597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F12B966-7A01-60B3-1747-5870964BC0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264"/>
          <a:stretch/>
        </p:blipFill>
        <p:spPr>
          <a:xfrm>
            <a:off x="6237854" y="2801921"/>
            <a:ext cx="2676525" cy="3224709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59FB9408-BDDE-B1F9-F2F0-27BBF932492F}"/>
              </a:ext>
            </a:extLst>
          </p:cNvPr>
          <p:cNvSpPr/>
          <p:nvPr/>
        </p:nvSpPr>
        <p:spPr>
          <a:xfrm>
            <a:off x="1644900" y="2630171"/>
            <a:ext cx="1443740" cy="295438"/>
          </a:xfrm>
          <a:custGeom>
            <a:avLst/>
            <a:gdLst>
              <a:gd name="connsiteX0" fmla="*/ 0 w 1443740"/>
              <a:gd name="connsiteY0" fmla="*/ 49241 h 295438"/>
              <a:gd name="connsiteX1" fmla="*/ 49241 w 1443740"/>
              <a:gd name="connsiteY1" fmla="*/ 0 h 295438"/>
              <a:gd name="connsiteX2" fmla="*/ 694965 w 1443740"/>
              <a:gd name="connsiteY2" fmla="*/ 0 h 295438"/>
              <a:gd name="connsiteX3" fmla="*/ 1394499 w 1443740"/>
              <a:gd name="connsiteY3" fmla="*/ 0 h 295438"/>
              <a:gd name="connsiteX4" fmla="*/ 1443740 w 1443740"/>
              <a:gd name="connsiteY4" fmla="*/ 49241 h 295438"/>
              <a:gd name="connsiteX5" fmla="*/ 1443740 w 1443740"/>
              <a:gd name="connsiteY5" fmla="*/ 246197 h 295438"/>
              <a:gd name="connsiteX6" fmla="*/ 1394499 w 1443740"/>
              <a:gd name="connsiteY6" fmla="*/ 295438 h 295438"/>
              <a:gd name="connsiteX7" fmla="*/ 735323 w 1443740"/>
              <a:gd name="connsiteY7" fmla="*/ 295438 h 295438"/>
              <a:gd name="connsiteX8" fmla="*/ 49241 w 1443740"/>
              <a:gd name="connsiteY8" fmla="*/ 295438 h 295438"/>
              <a:gd name="connsiteX9" fmla="*/ 0 w 1443740"/>
              <a:gd name="connsiteY9" fmla="*/ 246197 h 295438"/>
              <a:gd name="connsiteX10" fmla="*/ 0 w 1443740"/>
              <a:gd name="connsiteY10" fmla="*/ 49241 h 29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3740" h="295438" extrusionOk="0">
                <a:moveTo>
                  <a:pt x="0" y="49241"/>
                </a:moveTo>
                <a:cubicBezTo>
                  <a:pt x="-1878" y="25167"/>
                  <a:pt x="20697" y="-1046"/>
                  <a:pt x="49241" y="0"/>
                </a:cubicBezTo>
                <a:cubicBezTo>
                  <a:pt x="313890" y="-8685"/>
                  <a:pt x="561586" y="27316"/>
                  <a:pt x="694965" y="0"/>
                </a:cubicBezTo>
                <a:cubicBezTo>
                  <a:pt x="828344" y="-27316"/>
                  <a:pt x="1156254" y="27345"/>
                  <a:pt x="1394499" y="0"/>
                </a:cubicBezTo>
                <a:cubicBezTo>
                  <a:pt x="1424060" y="-1634"/>
                  <a:pt x="1443330" y="25897"/>
                  <a:pt x="1443740" y="49241"/>
                </a:cubicBezTo>
                <a:cubicBezTo>
                  <a:pt x="1452098" y="106516"/>
                  <a:pt x="1435259" y="187334"/>
                  <a:pt x="1443740" y="246197"/>
                </a:cubicBezTo>
                <a:cubicBezTo>
                  <a:pt x="1446812" y="276303"/>
                  <a:pt x="1421064" y="290366"/>
                  <a:pt x="1394499" y="295438"/>
                </a:cubicBezTo>
                <a:cubicBezTo>
                  <a:pt x="1139634" y="273788"/>
                  <a:pt x="963975" y="290455"/>
                  <a:pt x="735323" y="295438"/>
                </a:cubicBezTo>
                <a:cubicBezTo>
                  <a:pt x="506671" y="300421"/>
                  <a:pt x="197866" y="301894"/>
                  <a:pt x="49241" y="295438"/>
                </a:cubicBezTo>
                <a:cubicBezTo>
                  <a:pt x="27475" y="293243"/>
                  <a:pt x="-1675" y="270385"/>
                  <a:pt x="0" y="246197"/>
                </a:cubicBezTo>
                <a:cubicBezTo>
                  <a:pt x="2356" y="170143"/>
                  <a:pt x="-9232" y="103211"/>
                  <a:pt x="0" y="492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E642FD9-1DAD-7B23-C7EA-E44550088CA8}"/>
              </a:ext>
            </a:extLst>
          </p:cNvPr>
          <p:cNvSpPr/>
          <p:nvPr/>
        </p:nvSpPr>
        <p:spPr>
          <a:xfrm>
            <a:off x="7334500" y="3503531"/>
            <a:ext cx="712220" cy="147719"/>
          </a:xfrm>
          <a:custGeom>
            <a:avLst/>
            <a:gdLst>
              <a:gd name="connsiteX0" fmla="*/ 0 w 712220"/>
              <a:gd name="connsiteY0" fmla="*/ 24620 h 147719"/>
              <a:gd name="connsiteX1" fmla="*/ 24620 w 712220"/>
              <a:gd name="connsiteY1" fmla="*/ 0 h 147719"/>
              <a:gd name="connsiteX2" fmla="*/ 687600 w 712220"/>
              <a:gd name="connsiteY2" fmla="*/ 0 h 147719"/>
              <a:gd name="connsiteX3" fmla="*/ 712220 w 712220"/>
              <a:gd name="connsiteY3" fmla="*/ 24620 h 147719"/>
              <a:gd name="connsiteX4" fmla="*/ 712220 w 712220"/>
              <a:gd name="connsiteY4" fmla="*/ 123099 h 147719"/>
              <a:gd name="connsiteX5" fmla="*/ 687600 w 712220"/>
              <a:gd name="connsiteY5" fmla="*/ 147719 h 147719"/>
              <a:gd name="connsiteX6" fmla="*/ 24620 w 712220"/>
              <a:gd name="connsiteY6" fmla="*/ 147719 h 147719"/>
              <a:gd name="connsiteX7" fmla="*/ 0 w 712220"/>
              <a:gd name="connsiteY7" fmla="*/ 123099 h 147719"/>
              <a:gd name="connsiteX8" fmla="*/ 0 w 712220"/>
              <a:gd name="connsiteY8" fmla="*/ 24620 h 14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220" h="147719" extrusionOk="0">
                <a:moveTo>
                  <a:pt x="0" y="24620"/>
                </a:moveTo>
                <a:cubicBezTo>
                  <a:pt x="-1691" y="13834"/>
                  <a:pt x="10173" y="-659"/>
                  <a:pt x="24620" y="0"/>
                </a:cubicBezTo>
                <a:cubicBezTo>
                  <a:pt x="326662" y="6773"/>
                  <a:pt x="534826" y="-3265"/>
                  <a:pt x="687600" y="0"/>
                </a:cubicBezTo>
                <a:cubicBezTo>
                  <a:pt x="701777" y="-416"/>
                  <a:pt x="712568" y="12457"/>
                  <a:pt x="712220" y="24620"/>
                </a:cubicBezTo>
                <a:cubicBezTo>
                  <a:pt x="707755" y="63640"/>
                  <a:pt x="716809" y="96154"/>
                  <a:pt x="712220" y="123099"/>
                </a:cubicBezTo>
                <a:cubicBezTo>
                  <a:pt x="710652" y="136009"/>
                  <a:pt x="699500" y="146509"/>
                  <a:pt x="687600" y="147719"/>
                </a:cubicBezTo>
                <a:cubicBezTo>
                  <a:pt x="473807" y="150653"/>
                  <a:pt x="309347" y="168754"/>
                  <a:pt x="24620" y="147719"/>
                </a:cubicBezTo>
                <a:cubicBezTo>
                  <a:pt x="11442" y="149132"/>
                  <a:pt x="831" y="136986"/>
                  <a:pt x="0" y="123099"/>
                </a:cubicBezTo>
                <a:cubicBezTo>
                  <a:pt x="2309" y="81698"/>
                  <a:pt x="3862" y="51075"/>
                  <a:pt x="0" y="2462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0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3CD2AC-FB55-38C7-01EE-07E96E5C428F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Pandas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的資料結構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2EC8AC-B043-B6CA-9F4A-E92E51C3995D}"/>
              </a:ext>
            </a:extLst>
          </p:cNvPr>
          <p:cNvSpPr/>
          <p:nvPr/>
        </p:nvSpPr>
        <p:spPr>
          <a:xfrm>
            <a:off x="1514669" y="1453724"/>
            <a:ext cx="1965650" cy="7931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Series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物件</a:t>
            </a:r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  <a:sym typeface="Wingdings" panose="05000000000000000000" pitchFamily="2" charset="2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AA39C02-B542-5352-FA1D-A760549E5942}"/>
              </a:ext>
            </a:extLst>
          </p:cNvPr>
          <p:cNvSpPr/>
          <p:nvPr/>
        </p:nvSpPr>
        <p:spPr>
          <a:xfrm>
            <a:off x="1514669" y="3792132"/>
            <a:ext cx="1965650" cy="79310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DataFrame</a:t>
            </a:r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  <a:sym typeface="Wingdings" panose="05000000000000000000" pitchFamily="2" charset="2"/>
            </a:endParaRPr>
          </a:p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物件</a:t>
            </a:r>
            <a:endParaRPr lang="zh-TW" altLang="en-US" sz="20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9BF715F-375A-9C73-33B9-9C6E00CC0CD2}"/>
              </a:ext>
            </a:extLst>
          </p:cNvPr>
          <p:cNvGrpSpPr/>
          <p:nvPr/>
        </p:nvGrpSpPr>
        <p:grpSpPr>
          <a:xfrm>
            <a:off x="4652905" y="1054288"/>
            <a:ext cx="6327710" cy="990151"/>
            <a:chOff x="4786605" y="1286518"/>
            <a:chExt cx="6327710" cy="990151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F173BEC-6033-525F-0164-00816D56D97E}"/>
                </a:ext>
              </a:extLst>
            </p:cNvPr>
            <p:cNvSpPr txBox="1"/>
            <p:nvPr/>
          </p:nvSpPr>
          <p:spPr>
            <a:xfrm>
              <a:off x="4786605" y="1815004"/>
              <a:ext cx="60275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values= [ 1 , 2 , 3 , 4 , 5 , 6 , 7 , 8 , 9 ]</a:t>
              </a:r>
              <a:endParaRPr lang="zh-TW" altLang="en-US" sz="2400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16FCE4F-F4E8-39A2-60B3-9EFA3EA4AD54}"/>
                </a:ext>
              </a:extLst>
            </p:cNvPr>
            <p:cNvSpPr txBox="1"/>
            <p:nvPr/>
          </p:nvSpPr>
          <p:spPr>
            <a:xfrm>
              <a:off x="4786605" y="1286518"/>
              <a:ext cx="632771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index =</a:t>
              </a:r>
              <a:r>
                <a:rPr lang="zh-TW" altLang="en-US" sz="24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[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0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,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1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, 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2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,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3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,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4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,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5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,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6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,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7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,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r>
                <a:rPr lang="en-US" altLang="zh-TW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8 ]</a:t>
              </a:r>
              <a:r>
                <a:rPr lang="zh-TW" altLang="en-US" sz="2000" dirty="0">
                  <a:latin typeface="芫荽 0.94" pitchFamily="2" charset="-120"/>
                  <a:ea typeface="芫荽 0.94" pitchFamily="2" charset="-120"/>
                  <a:cs typeface="芫荽 0.94" pitchFamily="2" charset="-120"/>
                </a:rPr>
                <a:t> </a:t>
              </a:r>
              <a:endParaRPr lang="zh-TW" altLang="en-US" sz="2000" dirty="0"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0AB0C36F-3277-100C-1CB4-C908F3F0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69" y="3437003"/>
            <a:ext cx="4225593" cy="1553367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3A18B-2B95-FFFF-756F-E524DD8A9EC3}"/>
              </a:ext>
            </a:extLst>
          </p:cNvPr>
          <p:cNvSpPr/>
          <p:nvPr/>
        </p:nvSpPr>
        <p:spPr>
          <a:xfrm>
            <a:off x="4859694" y="3666930"/>
            <a:ext cx="514739" cy="1390261"/>
          </a:xfrm>
          <a:custGeom>
            <a:avLst/>
            <a:gdLst>
              <a:gd name="connsiteX0" fmla="*/ 0 w 514739"/>
              <a:gd name="connsiteY0" fmla="*/ 85792 h 1390261"/>
              <a:gd name="connsiteX1" fmla="*/ 85792 w 514739"/>
              <a:gd name="connsiteY1" fmla="*/ 0 h 1390261"/>
              <a:gd name="connsiteX2" fmla="*/ 428947 w 514739"/>
              <a:gd name="connsiteY2" fmla="*/ 0 h 1390261"/>
              <a:gd name="connsiteX3" fmla="*/ 514739 w 514739"/>
              <a:gd name="connsiteY3" fmla="*/ 85792 h 1390261"/>
              <a:gd name="connsiteX4" fmla="*/ 514739 w 514739"/>
              <a:gd name="connsiteY4" fmla="*/ 658570 h 1390261"/>
              <a:gd name="connsiteX5" fmla="*/ 514739 w 514739"/>
              <a:gd name="connsiteY5" fmla="*/ 1304469 h 1390261"/>
              <a:gd name="connsiteX6" fmla="*/ 428947 w 514739"/>
              <a:gd name="connsiteY6" fmla="*/ 1390261 h 1390261"/>
              <a:gd name="connsiteX7" fmla="*/ 85792 w 514739"/>
              <a:gd name="connsiteY7" fmla="*/ 1390261 h 1390261"/>
              <a:gd name="connsiteX8" fmla="*/ 0 w 514739"/>
              <a:gd name="connsiteY8" fmla="*/ 1304469 h 1390261"/>
              <a:gd name="connsiteX9" fmla="*/ 0 w 514739"/>
              <a:gd name="connsiteY9" fmla="*/ 682944 h 1390261"/>
              <a:gd name="connsiteX10" fmla="*/ 0 w 514739"/>
              <a:gd name="connsiteY10" fmla="*/ 85792 h 13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739" h="1390261" extrusionOk="0">
                <a:moveTo>
                  <a:pt x="0" y="85792"/>
                </a:moveTo>
                <a:cubicBezTo>
                  <a:pt x="-5372" y="47339"/>
                  <a:pt x="32521" y="-4563"/>
                  <a:pt x="85792" y="0"/>
                </a:cubicBezTo>
                <a:cubicBezTo>
                  <a:pt x="158279" y="-10308"/>
                  <a:pt x="285633" y="7545"/>
                  <a:pt x="428947" y="0"/>
                </a:cubicBezTo>
                <a:cubicBezTo>
                  <a:pt x="479795" y="-2485"/>
                  <a:pt x="517090" y="48111"/>
                  <a:pt x="514739" y="85792"/>
                </a:cubicBezTo>
                <a:cubicBezTo>
                  <a:pt x="521594" y="282835"/>
                  <a:pt x="491030" y="437167"/>
                  <a:pt x="514739" y="658570"/>
                </a:cubicBezTo>
                <a:cubicBezTo>
                  <a:pt x="538448" y="879973"/>
                  <a:pt x="511523" y="1119272"/>
                  <a:pt x="514739" y="1304469"/>
                </a:cubicBezTo>
                <a:cubicBezTo>
                  <a:pt x="522827" y="1359514"/>
                  <a:pt x="475890" y="1386724"/>
                  <a:pt x="428947" y="1390261"/>
                </a:cubicBezTo>
                <a:cubicBezTo>
                  <a:pt x="270087" y="1391382"/>
                  <a:pt x="222337" y="1397572"/>
                  <a:pt x="85792" y="1390261"/>
                </a:cubicBezTo>
                <a:cubicBezTo>
                  <a:pt x="42210" y="1395479"/>
                  <a:pt x="-4980" y="1342041"/>
                  <a:pt x="0" y="1304469"/>
                </a:cubicBezTo>
                <a:cubicBezTo>
                  <a:pt x="18912" y="1154030"/>
                  <a:pt x="24603" y="942934"/>
                  <a:pt x="0" y="682944"/>
                </a:cubicBezTo>
                <a:cubicBezTo>
                  <a:pt x="-24603" y="422955"/>
                  <a:pt x="10752" y="302737"/>
                  <a:pt x="0" y="8579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74F84B-62DB-CA11-5FEA-488B28D64F9B}"/>
              </a:ext>
            </a:extLst>
          </p:cNvPr>
          <p:cNvSpPr txBox="1"/>
          <p:nvPr/>
        </p:nvSpPr>
        <p:spPr>
          <a:xfrm>
            <a:off x="4652905" y="5206120"/>
            <a:ext cx="951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列索引</a:t>
            </a:r>
            <a:endParaRPr lang="zh-TW" altLang="en-US" sz="20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757635D-79DA-3299-B732-EC1F174CB3BE}"/>
              </a:ext>
            </a:extLst>
          </p:cNvPr>
          <p:cNvSpPr/>
          <p:nvPr/>
        </p:nvSpPr>
        <p:spPr>
          <a:xfrm>
            <a:off x="5604627" y="3370183"/>
            <a:ext cx="3649786" cy="334836"/>
          </a:xfrm>
          <a:custGeom>
            <a:avLst/>
            <a:gdLst>
              <a:gd name="connsiteX0" fmla="*/ 0 w 3649786"/>
              <a:gd name="connsiteY0" fmla="*/ 55807 h 334836"/>
              <a:gd name="connsiteX1" fmla="*/ 55807 w 3649786"/>
              <a:gd name="connsiteY1" fmla="*/ 0 h 334836"/>
              <a:gd name="connsiteX2" fmla="*/ 574739 w 3649786"/>
              <a:gd name="connsiteY2" fmla="*/ 0 h 334836"/>
              <a:gd name="connsiteX3" fmla="*/ 1093671 w 3649786"/>
              <a:gd name="connsiteY3" fmla="*/ 0 h 334836"/>
              <a:gd name="connsiteX4" fmla="*/ 1683366 w 3649786"/>
              <a:gd name="connsiteY4" fmla="*/ 0 h 334836"/>
              <a:gd name="connsiteX5" fmla="*/ 2273061 w 3649786"/>
              <a:gd name="connsiteY5" fmla="*/ 0 h 334836"/>
              <a:gd name="connsiteX6" fmla="*/ 2898139 w 3649786"/>
              <a:gd name="connsiteY6" fmla="*/ 0 h 334836"/>
              <a:gd name="connsiteX7" fmla="*/ 3593979 w 3649786"/>
              <a:gd name="connsiteY7" fmla="*/ 0 h 334836"/>
              <a:gd name="connsiteX8" fmla="*/ 3649786 w 3649786"/>
              <a:gd name="connsiteY8" fmla="*/ 55807 h 334836"/>
              <a:gd name="connsiteX9" fmla="*/ 3649786 w 3649786"/>
              <a:gd name="connsiteY9" fmla="*/ 279029 h 334836"/>
              <a:gd name="connsiteX10" fmla="*/ 3593979 w 3649786"/>
              <a:gd name="connsiteY10" fmla="*/ 334836 h 334836"/>
              <a:gd name="connsiteX11" fmla="*/ 3039665 w 3649786"/>
              <a:gd name="connsiteY11" fmla="*/ 334836 h 334836"/>
              <a:gd name="connsiteX12" fmla="*/ 2520733 w 3649786"/>
              <a:gd name="connsiteY12" fmla="*/ 334836 h 334836"/>
              <a:gd name="connsiteX13" fmla="*/ 2001802 w 3649786"/>
              <a:gd name="connsiteY13" fmla="*/ 334836 h 334836"/>
              <a:gd name="connsiteX14" fmla="*/ 1412106 w 3649786"/>
              <a:gd name="connsiteY14" fmla="*/ 334836 h 334836"/>
              <a:gd name="connsiteX15" fmla="*/ 787029 w 3649786"/>
              <a:gd name="connsiteY15" fmla="*/ 334836 h 334836"/>
              <a:gd name="connsiteX16" fmla="*/ 55807 w 3649786"/>
              <a:gd name="connsiteY16" fmla="*/ 334836 h 334836"/>
              <a:gd name="connsiteX17" fmla="*/ 0 w 3649786"/>
              <a:gd name="connsiteY17" fmla="*/ 279029 h 334836"/>
              <a:gd name="connsiteX18" fmla="*/ 0 w 3649786"/>
              <a:gd name="connsiteY18" fmla="*/ 55807 h 33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49786" h="334836" extrusionOk="0">
                <a:moveTo>
                  <a:pt x="0" y="55807"/>
                </a:moveTo>
                <a:cubicBezTo>
                  <a:pt x="-1979" y="28275"/>
                  <a:pt x="19211" y="-4475"/>
                  <a:pt x="55807" y="0"/>
                </a:cubicBezTo>
                <a:cubicBezTo>
                  <a:pt x="265764" y="15000"/>
                  <a:pt x="365168" y="-10759"/>
                  <a:pt x="574739" y="0"/>
                </a:cubicBezTo>
                <a:cubicBezTo>
                  <a:pt x="784310" y="10759"/>
                  <a:pt x="865932" y="-13710"/>
                  <a:pt x="1093671" y="0"/>
                </a:cubicBezTo>
                <a:cubicBezTo>
                  <a:pt x="1321410" y="13710"/>
                  <a:pt x="1400679" y="-3429"/>
                  <a:pt x="1683366" y="0"/>
                </a:cubicBezTo>
                <a:cubicBezTo>
                  <a:pt x="1966053" y="3429"/>
                  <a:pt x="2124948" y="20731"/>
                  <a:pt x="2273061" y="0"/>
                </a:cubicBezTo>
                <a:cubicBezTo>
                  <a:pt x="2421174" y="-20731"/>
                  <a:pt x="2659886" y="-11016"/>
                  <a:pt x="2898139" y="0"/>
                </a:cubicBezTo>
                <a:cubicBezTo>
                  <a:pt x="3136392" y="11016"/>
                  <a:pt x="3376370" y="1986"/>
                  <a:pt x="3593979" y="0"/>
                </a:cubicBezTo>
                <a:cubicBezTo>
                  <a:pt x="3619146" y="-936"/>
                  <a:pt x="3645176" y="19926"/>
                  <a:pt x="3649786" y="55807"/>
                </a:cubicBezTo>
                <a:cubicBezTo>
                  <a:pt x="3642361" y="140930"/>
                  <a:pt x="3654813" y="168256"/>
                  <a:pt x="3649786" y="279029"/>
                </a:cubicBezTo>
                <a:cubicBezTo>
                  <a:pt x="3652994" y="308553"/>
                  <a:pt x="3623058" y="331709"/>
                  <a:pt x="3593979" y="334836"/>
                </a:cubicBezTo>
                <a:cubicBezTo>
                  <a:pt x="3320399" y="346272"/>
                  <a:pt x="3228051" y="319625"/>
                  <a:pt x="3039665" y="334836"/>
                </a:cubicBezTo>
                <a:cubicBezTo>
                  <a:pt x="2851279" y="350047"/>
                  <a:pt x="2662074" y="358889"/>
                  <a:pt x="2520733" y="334836"/>
                </a:cubicBezTo>
                <a:cubicBezTo>
                  <a:pt x="2379392" y="310783"/>
                  <a:pt x="2132543" y="345778"/>
                  <a:pt x="2001802" y="334836"/>
                </a:cubicBezTo>
                <a:cubicBezTo>
                  <a:pt x="1871061" y="323894"/>
                  <a:pt x="1637923" y="344947"/>
                  <a:pt x="1412106" y="334836"/>
                </a:cubicBezTo>
                <a:cubicBezTo>
                  <a:pt x="1186289" y="324725"/>
                  <a:pt x="1033498" y="341683"/>
                  <a:pt x="787029" y="334836"/>
                </a:cubicBezTo>
                <a:cubicBezTo>
                  <a:pt x="540560" y="327989"/>
                  <a:pt x="384627" y="369382"/>
                  <a:pt x="55807" y="334836"/>
                </a:cubicBezTo>
                <a:cubicBezTo>
                  <a:pt x="29791" y="335933"/>
                  <a:pt x="-1000" y="310015"/>
                  <a:pt x="0" y="279029"/>
                </a:cubicBezTo>
                <a:cubicBezTo>
                  <a:pt x="-7885" y="169203"/>
                  <a:pt x="9949" y="124421"/>
                  <a:pt x="0" y="55807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803D77-B1B2-9665-D00D-93253E9397E1}"/>
              </a:ext>
            </a:extLst>
          </p:cNvPr>
          <p:cNvSpPr txBox="1"/>
          <p:nvPr/>
        </p:nvSpPr>
        <p:spPr>
          <a:xfrm>
            <a:off x="9439510" y="3337546"/>
            <a:ext cx="951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欄索引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D35E53-1FD1-F64D-A8F5-190E724D01F8}"/>
              </a:ext>
            </a:extLst>
          </p:cNvPr>
          <p:cNvSpPr txBox="1"/>
          <p:nvPr/>
        </p:nvSpPr>
        <p:spPr>
          <a:xfrm>
            <a:off x="4587590" y="2258744"/>
            <a:ext cx="6327710" cy="461665"/>
          </a:xfrm>
          <a:custGeom>
            <a:avLst/>
            <a:gdLst>
              <a:gd name="connsiteX0" fmla="*/ 0 w 6327710"/>
              <a:gd name="connsiteY0" fmla="*/ 0 h 461665"/>
              <a:gd name="connsiteX1" fmla="*/ 569494 w 6327710"/>
              <a:gd name="connsiteY1" fmla="*/ 0 h 461665"/>
              <a:gd name="connsiteX2" fmla="*/ 1265542 w 6327710"/>
              <a:gd name="connsiteY2" fmla="*/ 0 h 461665"/>
              <a:gd name="connsiteX3" fmla="*/ 1708482 w 6327710"/>
              <a:gd name="connsiteY3" fmla="*/ 0 h 461665"/>
              <a:gd name="connsiteX4" fmla="*/ 2151421 w 6327710"/>
              <a:gd name="connsiteY4" fmla="*/ 0 h 461665"/>
              <a:gd name="connsiteX5" fmla="*/ 2784192 w 6327710"/>
              <a:gd name="connsiteY5" fmla="*/ 0 h 461665"/>
              <a:gd name="connsiteX6" fmla="*/ 3290409 w 6327710"/>
              <a:gd name="connsiteY6" fmla="*/ 0 h 461665"/>
              <a:gd name="connsiteX7" fmla="*/ 3986457 w 6327710"/>
              <a:gd name="connsiteY7" fmla="*/ 0 h 461665"/>
              <a:gd name="connsiteX8" fmla="*/ 4682505 w 6327710"/>
              <a:gd name="connsiteY8" fmla="*/ 0 h 461665"/>
              <a:gd name="connsiteX9" fmla="*/ 5125445 w 6327710"/>
              <a:gd name="connsiteY9" fmla="*/ 0 h 461665"/>
              <a:gd name="connsiteX10" fmla="*/ 6327710 w 6327710"/>
              <a:gd name="connsiteY10" fmla="*/ 0 h 461665"/>
              <a:gd name="connsiteX11" fmla="*/ 6327710 w 6327710"/>
              <a:gd name="connsiteY11" fmla="*/ 461665 h 461665"/>
              <a:gd name="connsiteX12" fmla="*/ 5758216 w 6327710"/>
              <a:gd name="connsiteY12" fmla="*/ 461665 h 461665"/>
              <a:gd name="connsiteX13" fmla="*/ 5188722 w 6327710"/>
              <a:gd name="connsiteY13" fmla="*/ 461665 h 461665"/>
              <a:gd name="connsiteX14" fmla="*/ 4492674 w 6327710"/>
              <a:gd name="connsiteY14" fmla="*/ 461665 h 461665"/>
              <a:gd name="connsiteX15" fmla="*/ 3733349 w 6327710"/>
              <a:gd name="connsiteY15" fmla="*/ 461665 h 461665"/>
              <a:gd name="connsiteX16" fmla="*/ 3227132 w 6327710"/>
              <a:gd name="connsiteY16" fmla="*/ 461665 h 461665"/>
              <a:gd name="connsiteX17" fmla="*/ 2657638 w 6327710"/>
              <a:gd name="connsiteY17" fmla="*/ 461665 h 461665"/>
              <a:gd name="connsiteX18" fmla="*/ 1898313 w 6327710"/>
              <a:gd name="connsiteY18" fmla="*/ 461665 h 461665"/>
              <a:gd name="connsiteX19" fmla="*/ 1328819 w 6327710"/>
              <a:gd name="connsiteY19" fmla="*/ 461665 h 461665"/>
              <a:gd name="connsiteX20" fmla="*/ 822602 w 6327710"/>
              <a:gd name="connsiteY20" fmla="*/ 461665 h 461665"/>
              <a:gd name="connsiteX21" fmla="*/ 0 w 6327710"/>
              <a:gd name="connsiteY21" fmla="*/ 461665 h 461665"/>
              <a:gd name="connsiteX22" fmla="*/ 0 w 632771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27710" h="461665" extrusionOk="0">
                <a:moveTo>
                  <a:pt x="0" y="0"/>
                </a:moveTo>
                <a:cubicBezTo>
                  <a:pt x="261756" y="7614"/>
                  <a:pt x="303852" y="-579"/>
                  <a:pt x="569494" y="0"/>
                </a:cubicBezTo>
                <a:cubicBezTo>
                  <a:pt x="835136" y="579"/>
                  <a:pt x="933018" y="34660"/>
                  <a:pt x="1265542" y="0"/>
                </a:cubicBezTo>
                <a:cubicBezTo>
                  <a:pt x="1598066" y="-34660"/>
                  <a:pt x="1492432" y="-5680"/>
                  <a:pt x="1708482" y="0"/>
                </a:cubicBezTo>
                <a:cubicBezTo>
                  <a:pt x="1924532" y="5680"/>
                  <a:pt x="2007024" y="21450"/>
                  <a:pt x="2151421" y="0"/>
                </a:cubicBezTo>
                <a:cubicBezTo>
                  <a:pt x="2295818" y="-21450"/>
                  <a:pt x="2622484" y="18120"/>
                  <a:pt x="2784192" y="0"/>
                </a:cubicBezTo>
                <a:cubicBezTo>
                  <a:pt x="2945900" y="-18120"/>
                  <a:pt x="3186426" y="-3173"/>
                  <a:pt x="3290409" y="0"/>
                </a:cubicBezTo>
                <a:cubicBezTo>
                  <a:pt x="3394392" y="3173"/>
                  <a:pt x="3701256" y="4165"/>
                  <a:pt x="3986457" y="0"/>
                </a:cubicBezTo>
                <a:cubicBezTo>
                  <a:pt x="4271658" y="-4165"/>
                  <a:pt x="4383913" y="10985"/>
                  <a:pt x="4682505" y="0"/>
                </a:cubicBezTo>
                <a:cubicBezTo>
                  <a:pt x="4981097" y="-10985"/>
                  <a:pt x="4967734" y="7797"/>
                  <a:pt x="5125445" y="0"/>
                </a:cubicBezTo>
                <a:cubicBezTo>
                  <a:pt x="5283156" y="-7797"/>
                  <a:pt x="5861320" y="-17994"/>
                  <a:pt x="6327710" y="0"/>
                </a:cubicBezTo>
                <a:cubicBezTo>
                  <a:pt x="6321071" y="194026"/>
                  <a:pt x="6320049" y="265337"/>
                  <a:pt x="6327710" y="461665"/>
                </a:cubicBezTo>
                <a:cubicBezTo>
                  <a:pt x="6208110" y="480254"/>
                  <a:pt x="5965014" y="464634"/>
                  <a:pt x="5758216" y="461665"/>
                </a:cubicBezTo>
                <a:cubicBezTo>
                  <a:pt x="5551418" y="458696"/>
                  <a:pt x="5444467" y="454546"/>
                  <a:pt x="5188722" y="461665"/>
                </a:cubicBezTo>
                <a:cubicBezTo>
                  <a:pt x="4932977" y="468784"/>
                  <a:pt x="4818514" y="490727"/>
                  <a:pt x="4492674" y="461665"/>
                </a:cubicBezTo>
                <a:cubicBezTo>
                  <a:pt x="4166834" y="432603"/>
                  <a:pt x="4093651" y="462457"/>
                  <a:pt x="3733349" y="461665"/>
                </a:cubicBezTo>
                <a:cubicBezTo>
                  <a:pt x="3373048" y="460873"/>
                  <a:pt x="3433774" y="482223"/>
                  <a:pt x="3227132" y="461665"/>
                </a:cubicBezTo>
                <a:cubicBezTo>
                  <a:pt x="3020490" y="441107"/>
                  <a:pt x="2830705" y="464533"/>
                  <a:pt x="2657638" y="461665"/>
                </a:cubicBezTo>
                <a:cubicBezTo>
                  <a:pt x="2484571" y="458797"/>
                  <a:pt x="2058023" y="445958"/>
                  <a:pt x="1898313" y="461665"/>
                </a:cubicBezTo>
                <a:cubicBezTo>
                  <a:pt x="1738604" y="477372"/>
                  <a:pt x="1525615" y="459786"/>
                  <a:pt x="1328819" y="461665"/>
                </a:cubicBezTo>
                <a:cubicBezTo>
                  <a:pt x="1132023" y="463544"/>
                  <a:pt x="1074468" y="449167"/>
                  <a:pt x="822602" y="461665"/>
                </a:cubicBezTo>
                <a:cubicBezTo>
                  <a:pt x="570736" y="474163"/>
                  <a:pt x="199317" y="457093"/>
                  <a:pt x="0" y="461665"/>
                </a:cubicBezTo>
                <a:cubicBezTo>
                  <a:pt x="22881" y="255339"/>
                  <a:pt x="8996" y="18164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680928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取出資料：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index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、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value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75C5AE-3C93-5AA5-11E0-7F9328C7E325}"/>
              </a:ext>
            </a:extLst>
          </p:cNvPr>
          <p:cNvSpPr txBox="1"/>
          <p:nvPr/>
        </p:nvSpPr>
        <p:spPr>
          <a:xfrm>
            <a:off x="4587590" y="5750730"/>
            <a:ext cx="6327710" cy="461665"/>
          </a:xfrm>
          <a:custGeom>
            <a:avLst/>
            <a:gdLst>
              <a:gd name="connsiteX0" fmla="*/ 0 w 6327710"/>
              <a:gd name="connsiteY0" fmla="*/ 0 h 461665"/>
              <a:gd name="connsiteX1" fmla="*/ 569494 w 6327710"/>
              <a:gd name="connsiteY1" fmla="*/ 0 h 461665"/>
              <a:gd name="connsiteX2" fmla="*/ 1265542 w 6327710"/>
              <a:gd name="connsiteY2" fmla="*/ 0 h 461665"/>
              <a:gd name="connsiteX3" fmla="*/ 1708482 w 6327710"/>
              <a:gd name="connsiteY3" fmla="*/ 0 h 461665"/>
              <a:gd name="connsiteX4" fmla="*/ 2151421 w 6327710"/>
              <a:gd name="connsiteY4" fmla="*/ 0 h 461665"/>
              <a:gd name="connsiteX5" fmla="*/ 2784192 w 6327710"/>
              <a:gd name="connsiteY5" fmla="*/ 0 h 461665"/>
              <a:gd name="connsiteX6" fmla="*/ 3290409 w 6327710"/>
              <a:gd name="connsiteY6" fmla="*/ 0 h 461665"/>
              <a:gd name="connsiteX7" fmla="*/ 3986457 w 6327710"/>
              <a:gd name="connsiteY7" fmla="*/ 0 h 461665"/>
              <a:gd name="connsiteX8" fmla="*/ 4682505 w 6327710"/>
              <a:gd name="connsiteY8" fmla="*/ 0 h 461665"/>
              <a:gd name="connsiteX9" fmla="*/ 5125445 w 6327710"/>
              <a:gd name="connsiteY9" fmla="*/ 0 h 461665"/>
              <a:gd name="connsiteX10" fmla="*/ 6327710 w 6327710"/>
              <a:gd name="connsiteY10" fmla="*/ 0 h 461665"/>
              <a:gd name="connsiteX11" fmla="*/ 6327710 w 6327710"/>
              <a:gd name="connsiteY11" fmla="*/ 461665 h 461665"/>
              <a:gd name="connsiteX12" fmla="*/ 5758216 w 6327710"/>
              <a:gd name="connsiteY12" fmla="*/ 461665 h 461665"/>
              <a:gd name="connsiteX13" fmla="*/ 5188722 w 6327710"/>
              <a:gd name="connsiteY13" fmla="*/ 461665 h 461665"/>
              <a:gd name="connsiteX14" fmla="*/ 4492674 w 6327710"/>
              <a:gd name="connsiteY14" fmla="*/ 461665 h 461665"/>
              <a:gd name="connsiteX15" fmla="*/ 3733349 w 6327710"/>
              <a:gd name="connsiteY15" fmla="*/ 461665 h 461665"/>
              <a:gd name="connsiteX16" fmla="*/ 3227132 w 6327710"/>
              <a:gd name="connsiteY16" fmla="*/ 461665 h 461665"/>
              <a:gd name="connsiteX17" fmla="*/ 2657638 w 6327710"/>
              <a:gd name="connsiteY17" fmla="*/ 461665 h 461665"/>
              <a:gd name="connsiteX18" fmla="*/ 1898313 w 6327710"/>
              <a:gd name="connsiteY18" fmla="*/ 461665 h 461665"/>
              <a:gd name="connsiteX19" fmla="*/ 1328819 w 6327710"/>
              <a:gd name="connsiteY19" fmla="*/ 461665 h 461665"/>
              <a:gd name="connsiteX20" fmla="*/ 822602 w 6327710"/>
              <a:gd name="connsiteY20" fmla="*/ 461665 h 461665"/>
              <a:gd name="connsiteX21" fmla="*/ 0 w 6327710"/>
              <a:gd name="connsiteY21" fmla="*/ 461665 h 461665"/>
              <a:gd name="connsiteX22" fmla="*/ 0 w 632771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27710" h="461665" extrusionOk="0">
                <a:moveTo>
                  <a:pt x="0" y="0"/>
                </a:moveTo>
                <a:cubicBezTo>
                  <a:pt x="261756" y="7614"/>
                  <a:pt x="303852" y="-579"/>
                  <a:pt x="569494" y="0"/>
                </a:cubicBezTo>
                <a:cubicBezTo>
                  <a:pt x="835136" y="579"/>
                  <a:pt x="933018" y="34660"/>
                  <a:pt x="1265542" y="0"/>
                </a:cubicBezTo>
                <a:cubicBezTo>
                  <a:pt x="1598066" y="-34660"/>
                  <a:pt x="1492432" y="-5680"/>
                  <a:pt x="1708482" y="0"/>
                </a:cubicBezTo>
                <a:cubicBezTo>
                  <a:pt x="1924532" y="5680"/>
                  <a:pt x="2007024" y="21450"/>
                  <a:pt x="2151421" y="0"/>
                </a:cubicBezTo>
                <a:cubicBezTo>
                  <a:pt x="2295818" y="-21450"/>
                  <a:pt x="2622484" y="18120"/>
                  <a:pt x="2784192" y="0"/>
                </a:cubicBezTo>
                <a:cubicBezTo>
                  <a:pt x="2945900" y="-18120"/>
                  <a:pt x="3186426" y="-3173"/>
                  <a:pt x="3290409" y="0"/>
                </a:cubicBezTo>
                <a:cubicBezTo>
                  <a:pt x="3394392" y="3173"/>
                  <a:pt x="3701256" y="4165"/>
                  <a:pt x="3986457" y="0"/>
                </a:cubicBezTo>
                <a:cubicBezTo>
                  <a:pt x="4271658" y="-4165"/>
                  <a:pt x="4383913" y="10985"/>
                  <a:pt x="4682505" y="0"/>
                </a:cubicBezTo>
                <a:cubicBezTo>
                  <a:pt x="4981097" y="-10985"/>
                  <a:pt x="4967734" y="7797"/>
                  <a:pt x="5125445" y="0"/>
                </a:cubicBezTo>
                <a:cubicBezTo>
                  <a:pt x="5283156" y="-7797"/>
                  <a:pt x="5861320" y="-17994"/>
                  <a:pt x="6327710" y="0"/>
                </a:cubicBezTo>
                <a:cubicBezTo>
                  <a:pt x="6321071" y="194026"/>
                  <a:pt x="6320049" y="265337"/>
                  <a:pt x="6327710" y="461665"/>
                </a:cubicBezTo>
                <a:cubicBezTo>
                  <a:pt x="6208110" y="480254"/>
                  <a:pt x="5965014" y="464634"/>
                  <a:pt x="5758216" y="461665"/>
                </a:cubicBezTo>
                <a:cubicBezTo>
                  <a:pt x="5551418" y="458696"/>
                  <a:pt x="5444467" y="454546"/>
                  <a:pt x="5188722" y="461665"/>
                </a:cubicBezTo>
                <a:cubicBezTo>
                  <a:pt x="4932977" y="468784"/>
                  <a:pt x="4818514" y="490727"/>
                  <a:pt x="4492674" y="461665"/>
                </a:cubicBezTo>
                <a:cubicBezTo>
                  <a:pt x="4166834" y="432603"/>
                  <a:pt x="4093651" y="462457"/>
                  <a:pt x="3733349" y="461665"/>
                </a:cubicBezTo>
                <a:cubicBezTo>
                  <a:pt x="3373048" y="460873"/>
                  <a:pt x="3433774" y="482223"/>
                  <a:pt x="3227132" y="461665"/>
                </a:cubicBezTo>
                <a:cubicBezTo>
                  <a:pt x="3020490" y="441107"/>
                  <a:pt x="2830705" y="464533"/>
                  <a:pt x="2657638" y="461665"/>
                </a:cubicBezTo>
                <a:cubicBezTo>
                  <a:pt x="2484571" y="458797"/>
                  <a:pt x="2058023" y="445958"/>
                  <a:pt x="1898313" y="461665"/>
                </a:cubicBezTo>
                <a:cubicBezTo>
                  <a:pt x="1738604" y="477372"/>
                  <a:pt x="1525615" y="459786"/>
                  <a:pt x="1328819" y="461665"/>
                </a:cubicBezTo>
                <a:cubicBezTo>
                  <a:pt x="1132023" y="463544"/>
                  <a:pt x="1074468" y="449167"/>
                  <a:pt x="822602" y="461665"/>
                </a:cubicBezTo>
                <a:cubicBezTo>
                  <a:pt x="570736" y="474163"/>
                  <a:pt x="199317" y="457093"/>
                  <a:pt x="0" y="461665"/>
                </a:cubicBezTo>
                <a:cubicBezTo>
                  <a:pt x="22881" y="255339"/>
                  <a:pt x="8996" y="18164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680928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取出資料：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index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、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columns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、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values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738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7B48CF2-486B-FA92-8EBC-1638010D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" y="1349374"/>
            <a:ext cx="5041321" cy="18510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D8F99-6B0C-0703-0D50-A912F492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24" y="3756026"/>
            <a:ext cx="3295650" cy="1752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5DC8B7-490D-4FF4-E12A-F35578C1FD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6096000" y="831370"/>
            <a:ext cx="5636759" cy="1669056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F51C3509-E11E-282E-B995-C91F641B40FC}"/>
              </a:ext>
            </a:extLst>
          </p:cNvPr>
          <p:cNvSpPr/>
          <p:nvPr/>
        </p:nvSpPr>
        <p:spPr>
          <a:xfrm>
            <a:off x="8279380" y="1665898"/>
            <a:ext cx="773180" cy="249578"/>
          </a:xfrm>
          <a:custGeom>
            <a:avLst/>
            <a:gdLst>
              <a:gd name="connsiteX0" fmla="*/ 0 w 773180"/>
              <a:gd name="connsiteY0" fmla="*/ 41597 h 249578"/>
              <a:gd name="connsiteX1" fmla="*/ 41597 w 773180"/>
              <a:gd name="connsiteY1" fmla="*/ 0 h 249578"/>
              <a:gd name="connsiteX2" fmla="*/ 731583 w 773180"/>
              <a:gd name="connsiteY2" fmla="*/ 0 h 249578"/>
              <a:gd name="connsiteX3" fmla="*/ 773180 w 773180"/>
              <a:gd name="connsiteY3" fmla="*/ 41597 h 249578"/>
              <a:gd name="connsiteX4" fmla="*/ 773180 w 773180"/>
              <a:gd name="connsiteY4" fmla="*/ 207981 h 249578"/>
              <a:gd name="connsiteX5" fmla="*/ 731583 w 773180"/>
              <a:gd name="connsiteY5" fmla="*/ 249578 h 249578"/>
              <a:gd name="connsiteX6" fmla="*/ 41597 w 773180"/>
              <a:gd name="connsiteY6" fmla="*/ 249578 h 249578"/>
              <a:gd name="connsiteX7" fmla="*/ 0 w 773180"/>
              <a:gd name="connsiteY7" fmla="*/ 207981 h 249578"/>
              <a:gd name="connsiteX8" fmla="*/ 0 w 773180"/>
              <a:gd name="connsiteY8" fmla="*/ 41597 h 24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180" h="249578" extrusionOk="0">
                <a:moveTo>
                  <a:pt x="0" y="41597"/>
                </a:moveTo>
                <a:cubicBezTo>
                  <a:pt x="-2084" y="22088"/>
                  <a:pt x="17866" y="-587"/>
                  <a:pt x="41597" y="0"/>
                </a:cubicBezTo>
                <a:cubicBezTo>
                  <a:pt x="385947" y="4000"/>
                  <a:pt x="407183" y="-2829"/>
                  <a:pt x="731583" y="0"/>
                </a:cubicBezTo>
                <a:cubicBezTo>
                  <a:pt x="758287" y="-2675"/>
                  <a:pt x="773439" y="19694"/>
                  <a:pt x="773180" y="41597"/>
                </a:cubicBezTo>
                <a:cubicBezTo>
                  <a:pt x="767476" y="77847"/>
                  <a:pt x="774480" y="159628"/>
                  <a:pt x="773180" y="207981"/>
                </a:cubicBezTo>
                <a:cubicBezTo>
                  <a:pt x="772095" y="230479"/>
                  <a:pt x="752629" y="248204"/>
                  <a:pt x="731583" y="249578"/>
                </a:cubicBezTo>
                <a:cubicBezTo>
                  <a:pt x="514029" y="275634"/>
                  <a:pt x="325371" y="217492"/>
                  <a:pt x="41597" y="249578"/>
                </a:cubicBezTo>
                <a:cubicBezTo>
                  <a:pt x="20117" y="254614"/>
                  <a:pt x="5133" y="232743"/>
                  <a:pt x="0" y="207981"/>
                </a:cubicBezTo>
                <a:cubicBezTo>
                  <a:pt x="8185" y="171077"/>
                  <a:pt x="-7227" y="100806"/>
                  <a:pt x="0" y="41597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2E97A2-724A-B2CB-3B50-1D5C97C3EF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264"/>
          <a:stretch/>
        </p:blipFill>
        <p:spPr>
          <a:xfrm>
            <a:off x="7008759" y="2750004"/>
            <a:ext cx="3009001" cy="3625280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705234C-8B45-A7C2-DB70-22E27F475041}"/>
              </a:ext>
            </a:extLst>
          </p:cNvPr>
          <p:cNvSpPr/>
          <p:nvPr/>
        </p:nvSpPr>
        <p:spPr>
          <a:xfrm>
            <a:off x="7548879" y="3541461"/>
            <a:ext cx="2215881" cy="232282"/>
          </a:xfrm>
          <a:custGeom>
            <a:avLst/>
            <a:gdLst>
              <a:gd name="connsiteX0" fmla="*/ 0 w 2215881"/>
              <a:gd name="connsiteY0" fmla="*/ 38714 h 232282"/>
              <a:gd name="connsiteX1" fmla="*/ 38714 w 2215881"/>
              <a:gd name="connsiteY1" fmla="*/ 0 h 232282"/>
              <a:gd name="connsiteX2" fmla="*/ 530558 w 2215881"/>
              <a:gd name="connsiteY2" fmla="*/ 0 h 232282"/>
              <a:gd name="connsiteX3" fmla="*/ 1022402 w 2215881"/>
              <a:gd name="connsiteY3" fmla="*/ 0 h 232282"/>
              <a:gd name="connsiteX4" fmla="*/ 1557016 w 2215881"/>
              <a:gd name="connsiteY4" fmla="*/ 0 h 232282"/>
              <a:gd name="connsiteX5" fmla="*/ 2177167 w 2215881"/>
              <a:gd name="connsiteY5" fmla="*/ 0 h 232282"/>
              <a:gd name="connsiteX6" fmla="*/ 2215881 w 2215881"/>
              <a:gd name="connsiteY6" fmla="*/ 38714 h 232282"/>
              <a:gd name="connsiteX7" fmla="*/ 2215881 w 2215881"/>
              <a:gd name="connsiteY7" fmla="*/ 193568 h 232282"/>
              <a:gd name="connsiteX8" fmla="*/ 2177167 w 2215881"/>
              <a:gd name="connsiteY8" fmla="*/ 232282 h 232282"/>
              <a:gd name="connsiteX9" fmla="*/ 1621169 w 2215881"/>
              <a:gd name="connsiteY9" fmla="*/ 232282 h 232282"/>
              <a:gd name="connsiteX10" fmla="*/ 1107941 w 2215881"/>
              <a:gd name="connsiteY10" fmla="*/ 232282 h 232282"/>
              <a:gd name="connsiteX11" fmla="*/ 594712 w 2215881"/>
              <a:gd name="connsiteY11" fmla="*/ 232282 h 232282"/>
              <a:gd name="connsiteX12" fmla="*/ 38714 w 2215881"/>
              <a:gd name="connsiteY12" fmla="*/ 232282 h 232282"/>
              <a:gd name="connsiteX13" fmla="*/ 0 w 2215881"/>
              <a:gd name="connsiteY13" fmla="*/ 193568 h 232282"/>
              <a:gd name="connsiteX14" fmla="*/ 0 w 2215881"/>
              <a:gd name="connsiteY14" fmla="*/ 38714 h 23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5881" h="232282" extrusionOk="0">
                <a:moveTo>
                  <a:pt x="0" y="38714"/>
                </a:moveTo>
                <a:cubicBezTo>
                  <a:pt x="-2415" y="21347"/>
                  <a:pt x="15822" y="-1171"/>
                  <a:pt x="38714" y="0"/>
                </a:cubicBezTo>
                <a:cubicBezTo>
                  <a:pt x="196276" y="15663"/>
                  <a:pt x="345908" y="4089"/>
                  <a:pt x="530558" y="0"/>
                </a:cubicBezTo>
                <a:cubicBezTo>
                  <a:pt x="715208" y="-4089"/>
                  <a:pt x="791223" y="23968"/>
                  <a:pt x="1022402" y="0"/>
                </a:cubicBezTo>
                <a:cubicBezTo>
                  <a:pt x="1253581" y="-23968"/>
                  <a:pt x="1358413" y="-17973"/>
                  <a:pt x="1557016" y="0"/>
                </a:cubicBezTo>
                <a:cubicBezTo>
                  <a:pt x="1755619" y="17973"/>
                  <a:pt x="1916479" y="10733"/>
                  <a:pt x="2177167" y="0"/>
                </a:cubicBezTo>
                <a:cubicBezTo>
                  <a:pt x="2193967" y="-2008"/>
                  <a:pt x="2213317" y="15505"/>
                  <a:pt x="2215881" y="38714"/>
                </a:cubicBezTo>
                <a:cubicBezTo>
                  <a:pt x="2221961" y="97735"/>
                  <a:pt x="2209931" y="121167"/>
                  <a:pt x="2215881" y="193568"/>
                </a:cubicBezTo>
                <a:cubicBezTo>
                  <a:pt x="2217382" y="220011"/>
                  <a:pt x="2201139" y="233185"/>
                  <a:pt x="2177167" y="232282"/>
                </a:cubicBezTo>
                <a:cubicBezTo>
                  <a:pt x="2058101" y="230172"/>
                  <a:pt x="1845004" y="208021"/>
                  <a:pt x="1621169" y="232282"/>
                </a:cubicBezTo>
                <a:cubicBezTo>
                  <a:pt x="1397334" y="256543"/>
                  <a:pt x="1338979" y="232642"/>
                  <a:pt x="1107941" y="232282"/>
                </a:cubicBezTo>
                <a:cubicBezTo>
                  <a:pt x="876903" y="231922"/>
                  <a:pt x="710223" y="211048"/>
                  <a:pt x="594712" y="232282"/>
                </a:cubicBezTo>
                <a:cubicBezTo>
                  <a:pt x="479201" y="253516"/>
                  <a:pt x="293339" y="242159"/>
                  <a:pt x="38714" y="232282"/>
                </a:cubicBezTo>
                <a:cubicBezTo>
                  <a:pt x="20784" y="233142"/>
                  <a:pt x="1775" y="213213"/>
                  <a:pt x="0" y="193568"/>
                </a:cubicBezTo>
                <a:cubicBezTo>
                  <a:pt x="-6488" y="127368"/>
                  <a:pt x="3312" y="103168"/>
                  <a:pt x="0" y="38714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11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0AB6FA3-408D-C975-10EC-D194560D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69" y="1429067"/>
            <a:ext cx="8666751" cy="16513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AACC4E-4F4C-4500-6429-4E650750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7" y="3386437"/>
            <a:ext cx="3362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30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25B1AD-7431-C3F9-49EF-CCD0C42E470E}"/>
              </a:ext>
            </a:extLst>
          </p:cNvPr>
          <p:cNvSpPr txBox="1"/>
          <p:nvPr/>
        </p:nvSpPr>
        <p:spPr>
          <a:xfrm>
            <a:off x="335359" y="131793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刪除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0C5303-7E13-6A9C-6733-6C4F773C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09" y="1317307"/>
            <a:ext cx="5147255" cy="20253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E150E2-6BB5-8417-09FE-E1102113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82" y="1337628"/>
            <a:ext cx="3190875" cy="1352550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60C0F7E3-C802-6E7C-2950-D2DDA5C70168}"/>
              </a:ext>
            </a:extLst>
          </p:cNvPr>
          <p:cNvSpPr/>
          <p:nvPr/>
        </p:nvSpPr>
        <p:spPr>
          <a:xfrm>
            <a:off x="5689600" y="1866184"/>
            <a:ext cx="762000" cy="277576"/>
          </a:xfrm>
          <a:custGeom>
            <a:avLst/>
            <a:gdLst>
              <a:gd name="connsiteX0" fmla="*/ 0 w 762000"/>
              <a:gd name="connsiteY0" fmla="*/ 46264 h 277576"/>
              <a:gd name="connsiteX1" fmla="*/ 46264 w 762000"/>
              <a:gd name="connsiteY1" fmla="*/ 0 h 277576"/>
              <a:gd name="connsiteX2" fmla="*/ 715736 w 762000"/>
              <a:gd name="connsiteY2" fmla="*/ 0 h 277576"/>
              <a:gd name="connsiteX3" fmla="*/ 762000 w 762000"/>
              <a:gd name="connsiteY3" fmla="*/ 46264 h 277576"/>
              <a:gd name="connsiteX4" fmla="*/ 762000 w 762000"/>
              <a:gd name="connsiteY4" fmla="*/ 231312 h 277576"/>
              <a:gd name="connsiteX5" fmla="*/ 715736 w 762000"/>
              <a:gd name="connsiteY5" fmla="*/ 277576 h 277576"/>
              <a:gd name="connsiteX6" fmla="*/ 46264 w 762000"/>
              <a:gd name="connsiteY6" fmla="*/ 277576 h 277576"/>
              <a:gd name="connsiteX7" fmla="*/ 0 w 762000"/>
              <a:gd name="connsiteY7" fmla="*/ 231312 h 277576"/>
              <a:gd name="connsiteX8" fmla="*/ 0 w 762000"/>
              <a:gd name="connsiteY8" fmla="*/ 46264 h 2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" h="277576" extrusionOk="0">
                <a:moveTo>
                  <a:pt x="0" y="46264"/>
                </a:moveTo>
                <a:cubicBezTo>
                  <a:pt x="-370" y="21328"/>
                  <a:pt x="16873" y="-2976"/>
                  <a:pt x="46264" y="0"/>
                </a:cubicBezTo>
                <a:cubicBezTo>
                  <a:pt x="290282" y="-26007"/>
                  <a:pt x="516577" y="29274"/>
                  <a:pt x="715736" y="0"/>
                </a:cubicBezTo>
                <a:cubicBezTo>
                  <a:pt x="742580" y="-927"/>
                  <a:pt x="762356" y="22181"/>
                  <a:pt x="762000" y="46264"/>
                </a:cubicBezTo>
                <a:cubicBezTo>
                  <a:pt x="769997" y="113798"/>
                  <a:pt x="753831" y="183197"/>
                  <a:pt x="762000" y="231312"/>
                </a:cubicBezTo>
                <a:cubicBezTo>
                  <a:pt x="758826" y="255472"/>
                  <a:pt x="739078" y="276001"/>
                  <a:pt x="715736" y="277576"/>
                </a:cubicBezTo>
                <a:cubicBezTo>
                  <a:pt x="512266" y="268099"/>
                  <a:pt x="223341" y="285429"/>
                  <a:pt x="46264" y="277576"/>
                </a:cubicBezTo>
                <a:cubicBezTo>
                  <a:pt x="21345" y="279706"/>
                  <a:pt x="4451" y="258414"/>
                  <a:pt x="0" y="231312"/>
                </a:cubicBezTo>
                <a:cubicBezTo>
                  <a:pt x="2766" y="174655"/>
                  <a:pt x="3279" y="100255"/>
                  <a:pt x="0" y="46264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5F2A1CA-18B1-134A-CAAB-1236D0384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515" y="3964531"/>
            <a:ext cx="5048250" cy="18954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A7DB47F-4877-F1E3-FF1E-E54685CE4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282" y="3897856"/>
            <a:ext cx="3371850" cy="1962150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2D977F-2EC7-F203-33D2-4846C3D5A302}"/>
              </a:ext>
            </a:extLst>
          </p:cNvPr>
          <p:cNvSpPr/>
          <p:nvPr/>
        </p:nvSpPr>
        <p:spPr>
          <a:xfrm>
            <a:off x="2357120" y="4182664"/>
            <a:ext cx="762000" cy="277576"/>
          </a:xfrm>
          <a:custGeom>
            <a:avLst/>
            <a:gdLst>
              <a:gd name="connsiteX0" fmla="*/ 0 w 762000"/>
              <a:gd name="connsiteY0" fmla="*/ 46264 h 277576"/>
              <a:gd name="connsiteX1" fmla="*/ 46264 w 762000"/>
              <a:gd name="connsiteY1" fmla="*/ 0 h 277576"/>
              <a:gd name="connsiteX2" fmla="*/ 715736 w 762000"/>
              <a:gd name="connsiteY2" fmla="*/ 0 h 277576"/>
              <a:gd name="connsiteX3" fmla="*/ 762000 w 762000"/>
              <a:gd name="connsiteY3" fmla="*/ 46264 h 277576"/>
              <a:gd name="connsiteX4" fmla="*/ 762000 w 762000"/>
              <a:gd name="connsiteY4" fmla="*/ 231312 h 277576"/>
              <a:gd name="connsiteX5" fmla="*/ 715736 w 762000"/>
              <a:gd name="connsiteY5" fmla="*/ 277576 h 277576"/>
              <a:gd name="connsiteX6" fmla="*/ 46264 w 762000"/>
              <a:gd name="connsiteY6" fmla="*/ 277576 h 277576"/>
              <a:gd name="connsiteX7" fmla="*/ 0 w 762000"/>
              <a:gd name="connsiteY7" fmla="*/ 231312 h 277576"/>
              <a:gd name="connsiteX8" fmla="*/ 0 w 762000"/>
              <a:gd name="connsiteY8" fmla="*/ 46264 h 2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" h="277576" extrusionOk="0">
                <a:moveTo>
                  <a:pt x="0" y="46264"/>
                </a:moveTo>
                <a:cubicBezTo>
                  <a:pt x="-370" y="21328"/>
                  <a:pt x="16873" y="-2976"/>
                  <a:pt x="46264" y="0"/>
                </a:cubicBezTo>
                <a:cubicBezTo>
                  <a:pt x="290282" y="-26007"/>
                  <a:pt x="516577" y="29274"/>
                  <a:pt x="715736" y="0"/>
                </a:cubicBezTo>
                <a:cubicBezTo>
                  <a:pt x="742580" y="-927"/>
                  <a:pt x="762356" y="22181"/>
                  <a:pt x="762000" y="46264"/>
                </a:cubicBezTo>
                <a:cubicBezTo>
                  <a:pt x="769997" y="113798"/>
                  <a:pt x="753831" y="183197"/>
                  <a:pt x="762000" y="231312"/>
                </a:cubicBezTo>
                <a:cubicBezTo>
                  <a:pt x="758826" y="255472"/>
                  <a:pt x="739078" y="276001"/>
                  <a:pt x="715736" y="277576"/>
                </a:cubicBezTo>
                <a:cubicBezTo>
                  <a:pt x="512266" y="268099"/>
                  <a:pt x="223341" y="285429"/>
                  <a:pt x="46264" y="277576"/>
                </a:cubicBezTo>
                <a:cubicBezTo>
                  <a:pt x="21345" y="279706"/>
                  <a:pt x="4451" y="258414"/>
                  <a:pt x="0" y="231312"/>
                </a:cubicBezTo>
                <a:cubicBezTo>
                  <a:pt x="2766" y="174655"/>
                  <a:pt x="3279" y="100255"/>
                  <a:pt x="0" y="46264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06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AF6E39-D470-328B-1B97-2F034863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73" y="1719897"/>
            <a:ext cx="5034687" cy="11960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669A0E-13DA-9630-5725-7C56D280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73" y="3178492"/>
            <a:ext cx="2533650" cy="1781175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1DB9AED-406A-80BA-EC44-0B9B8E837411}"/>
              </a:ext>
            </a:extLst>
          </p:cNvPr>
          <p:cNvSpPr/>
          <p:nvPr/>
        </p:nvSpPr>
        <p:spPr>
          <a:xfrm>
            <a:off x="6756400" y="1911166"/>
            <a:ext cx="1005840" cy="406742"/>
          </a:xfrm>
          <a:custGeom>
            <a:avLst/>
            <a:gdLst>
              <a:gd name="connsiteX0" fmla="*/ 0 w 1005840"/>
              <a:gd name="connsiteY0" fmla="*/ 67792 h 406742"/>
              <a:gd name="connsiteX1" fmla="*/ 67792 w 1005840"/>
              <a:gd name="connsiteY1" fmla="*/ 0 h 406742"/>
              <a:gd name="connsiteX2" fmla="*/ 485515 w 1005840"/>
              <a:gd name="connsiteY2" fmla="*/ 0 h 406742"/>
              <a:gd name="connsiteX3" fmla="*/ 938048 w 1005840"/>
              <a:gd name="connsiteY3" fmla="*/ 0 h 406742"/>
              <a:gd name="connsiteX4" fmla="*/ 1005840 w 1005840"/>
              <a:gd name="connsiteY4" fmla="*/ 67792 h 406742"/>
              <a:gd name="connsiteX5" fmla="*/ 1005840 w 1005840"/>
              <a:gd name="connsiteY5" fmla="*/ 338950 h 406742"/>
              <a:gd name="connsiteX6" fmla="*/ 938048 w 1005840"/>
              <a:gd name="connsiteY6" fmla="*/ 406742 h 406742"/>
              <a:gd name="connsiteX7" fmla="*/ 511623 w 1005840"/>
              <a:gd name="connsiteY7" fmla="*/ 406742 h 406742"/>
              <a:gd name="connsiteX8" fmla="*/ 67792 w 1005840"/>
              <a:gd name="connsiteY8" fmla="*/ 406742 h 406742"/>
              <a:gd name="connsiteX9" fmla="*/ 0 w 1005840"/>
              <a:gd name="connsiteY9" fmla="*/ 338950 h 406742"/>
              <a:gd name="connsiteX10" fmla="*/ 0 w 1005840"/>
              <a:gd name="connsiteY10" fmla="*/ 67792 h 40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840" h="406742" extrusionOk="0">
                <a:moveTo>
                  <a:pt x="0" y="67792"/>
                </a:moveTo>
                <a:cubicBezTo>
                  <a:pt x="-3250" y="35754"/>
                  <a:pt x="26582" y="-2921"/>
                  <a:pt x="67792" y="0"/>
                </a:cubicBezTo>
                <a:cubicBezTo>
                  <a:pt x="252417" y="1236"/>
                  <a:pt x="290783" y="-442"/>
                  <a:pt x="485515" y="0"/>
                </a:cubicBezTo>
                <a:cubicBezTo>
                  <a:pt x="680247" y="442"/>
                  <a:pt x="837419" y="2565"/>
                  <a:pt x="938048" y="0"/>
                </a:cubicBezTo>
                <a:cubicBezTo>
                  <a:pt x="978202" y="-1875"/>
                  <a:pt x="1004963" y="38583"/>
                  <a:pt x="1005840" y="67792"/>
                </a:cubicBezTo>
                <a:cubicBezTo>
                  <a:pt x="1015080" y="144464"/>
                  <a:pt x="1016886" y="225448"/>
                  <a:pt x="1005840" y="338950"/>
                </a:cubicBezTo>
                <a:cubicBezTo>
                  <a:pt x="1011001" y="381280"/>
                  <a:pt x="974406" y="398032"/>
                  <a:pt x="938048" y="406742"/>
                </a:cubicBezTo>
                <a:cubicBezTo>
                  <a:pt x="848537" y="387743"/>
                  <a:pt x="607096" y="425826"/>
                  <a:pt x="511623" y="406742"/>
                </a:cubicBezTo>
                <a:cubicBezTo>
                  <a:pt x="416150" y="387658"/>
                  <a:pt x="215008" y="413526"/>
                  <a:pt x="67792" y="406742"/>
                </a:cubicBezTo>
                <a:cubicBezTo>
                  <a:pt x="33348" y="405531"/>
                  <a:pt x="-875" y="374820"/>
                  <a:pt x="0" y="338950"/>
                </a:cubicBezTo>
                <a:cubicBezTo>
                  <a:pt x="-1613" y="230910"/>
                  <a:pt x="-5883" y="173264"/>
                  <a:pt x="0" y="6779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90118C-FCAE-ABFE-F6B0-E50FB35B3F4A}"/>
              </a:ext>
            </a:extLst>
          </p:cNvPr>
          <p:cNvSpPr/>
          <p:nvPr/>
        </p:nvSpPr>
        <p:spPr>
          <a:xfrm>
            <a:off x="4116298" y="1911166"/>
            <a:ext cx="1005840" cy="406742"/>
          </a:xfrm>
          <a:custGeom>
            <a:avLst/>
            <a:gdLst>
              <a:gd name="connsiteX0" fmla="*/ 0 w 1005840"/>
              <a:gd name="connsiteY0" fmla="*/ 67792 h 406742"/>
              <a:gd name="connsiteX1" fmla="*/ 67792 w 1005840"/>
              <a:gd name="connsiteY1" fmla="*/ 0 h 406742"/>
              <a:gd name="connsiteX2" fmla="*/ 485515 w 1005840"/>
              <a:gd name="connsiteY2" fmla="*/ 0 h 406742"/>
              <a:gd name="connsiteX3" fmla="*/ 938048 w 1005840"/>
              <a:gd name="connsiteY3" fmla="*/ 0 h 406742"/>
              <a:gd name="connsiteX4" fmla="*/ 1005840 w 1005840"/>
              <a:gd name="connsiteY4" fmla="*/ 67792 h 406742"/>
              <a:gd name="connsiteX5" fmla="*/ 1005840 w 1005840"/>
              <a:gd name="connsiteY5" fmla="*/ 338950 h 406742"/>
              <a:gd name="connsiteX6" fmla="*/ 938048 w 1005840"/>
              <a:gd name="connsiteY6" fmla="*/ 406742 h 406742"/>
              <a:gd name="connsiteX7" fmla="*/ 511623 w 1005840"/>
              <a:gd name="connsiteY7" fmla="*/ 406742 h 406742"/>
              <a:gd name="connsiteX8" fmla="*/ 67792 w 1005840"/>
              <a:gd name="connsiteY8" fmla="*/ 406742 h 406742"/>
              <a:gd name="connsiteX9" fmla="*/ 0 w 1005840"/>
              <a:gd name="connsiteY9" fmla="*/ 338950 h 406742"/>
              <a:gd name="connsiteX10" fmla="*/ 0 w 1005840"/>
              <a:gd name="connsiteY10" fmla="*/ 67792 h 40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840" h="406742" extrusionOk="0">
                <a:moveTo>
                  <a:pt x="0" y="67792"/>
                </a:moveTo>
                <a:cubicBezTo>
                  <a:pt x="-3250" y="35754"/>
                  <a:pt x="26582" y="-2921"/>
                  <a:pt x="67792" y="0"/>
                </a:cubicBezTo>
                <a:cubicBezTo>
                  <a:pt x="252417" y="1236"/>
                  <a:pt x="290783" y="-442"/>
                  <a:pt x="485515" y="0"/>
                </a:cubicBezTo>
                <a:cubicBezTo>
                  <a:pt x="680247" y="442"/>
                  <a:pt x="837419" y="2565"/>
                  <a:pt x="938048" y="0"/>
                </a:cubicBezTo>
                <a:cubicBezTo>
                  <a:pt x="978202" y="-1875"/>
                  <a:pt x="1004963" y="38583"/>
                  <a:pt x="1005840" y="67792"/>
                </a:cubicBezTo>
                <a:cubicBezTo>
                  <a:pt x="1015080" y="144464"/>
                  <a:pt x="1016886" y="225448"/>
                  <a:pt x="1005840" y="338950"/>
                </a:cubicBezTo>
                <a:cubicBezTo>
                  <a:pt x="1011001" y="381280"/>
                  <a:pt x="974406" y="398032"/>
                  <a:pt x="938048" y="406742"/>
                </a:cubicBezTo>
                <a:cubicBezTo>
                  <a:pt x="848537" y="387743"/>
                  <a:pt x="607096" y="425826"/>
                  <a:pt x="511623" y="406742"/>
                </a:cubicBezTo>
                <a:cubicBezTo>
                  <a:pt x="416150" y="387658"/>
                  <a:pt x="215008" y="413526"/>
                  <a:pt x="67792" y="406742"/>
                </a:cubicBezTo>
                <a:cubicBezTo>
                  <a:pt x="33348" y="405531"/>
                  <a:pt x="-875" y="374820"/>
                  <a:pt x="0" y="338950"/>
                </a:cubicBezTo>
                <a:cubicBezTo>
                  <a:pt x="-1613" y="230910"/>
                  <a:pt x="-5883" y="173264"/>
                  <a:pt x="0" y="6779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184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25B1AD-7431-C3F9-49EF-CCD0C42E470E}"/>
              </a:ext>
            </a:extLst>
          </p:cNvPr>
          <p:cNvSpPr txBox="1"/>
          <p:nvPr/>
        </p:nvSpPr>
        <p:spPr>
          <a:xfrm>
            <a:off x="335359" y="131793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新增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F70EB2-2CF9-B16B-F5CD-1A3F97BE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72" y="2444114"/>
            <a:ext cx="7959888" cy="24441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707FDD6-3C35-1608-695F-40AA1DEC3016}"/>
              </a:ext>
            </a:extLst>
          </p:cNvPr>
          <p:cNvSpPr txBox="1"/>
          <p:nvPr/>
        </p:nvSpPr>
        <p:spPr>
          <a:xfrm>
            <a:off x="834072" y="1057121"/>
            <a:ext cx="8870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指定一個不存在的列索引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建立一個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series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陣列，再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append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進</a:t>
            </a:r>
            <a:r>
              <a:rPr lang="en-US" altLang="zh-TW" sz="24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4020BE-3323-0152-0B74-775E8558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67" y="2134870"/>
            <a:ext cx="3476625" cy="14097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432155-3DD3-47AC-56E7-12DED5C2B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887" y="4391179"/>
            <a:ext cx="2939374" cy="1409700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71CB7D5-962A-37A6-CCB5-4563231F838B}"/>
              </a:ext>
            </a:extLst>
          </p:cNvPr>
          <p:cNvSpPr/>
          <p:nvPr/>
        </p:nvSpPr>
        <p:spPr>
          <a:xfrm>
            <a:off x="3354298" y="3984437"/>
            <a:ext cx="2121942" cy="406742"/>
          </a:xfrm>
          <a:custGeom>
            <a:avLst/>
            <a:gdLst>
              <a:gd name="connsiteX0" fmla="*/ 0 w 2121942"/>
              <a:gd name="connsiteY0" fmla="*/ 67792 h 406742"/>
              <a:gd name="connsiteX1" fmla="*/ 67792 w 2121942"/>
              <a:gd name="connsiteY1" fmla="*/ 0 h 406742"/>
              <a:gd name="connsiteX2" fmla="*/ 690184 w 2121942"/>
              <a:gd name="connsiteY2" fmla="*/ 0 h 406742"/>
              <a:gd name="connsiteX3" fmla="*/ 1312576 w 2121942"/>
              <a:gd name="connsiteY3" fmla="*/ 0 h 406742"/>
              <a:gd name="connsiteX4" fmla="*/ 2054150 w 2121942"/>
              <a:gd name="connsiteY4" fmla="*/ 0 h 406742"/>
              <a:gd name="connsiteX5" fmla="*/ 2121942 w 2121942"/>
              <a:gd name="connsiteY5" fmla="*/ 67792 h 406742"/>
              <a:gd name="connsiteX6" fmla="*/ 2121942 w 2121942"/>
              <a:gd name="connsiteY6" fmla="*/ 338950 h 406742"/>
              <a:gd name="connsiteX7" fmla="*/ 2054150 w 2121942"/>
              <a:gd name="connsiteY7" fmla="*/ 406742 h 406742"/>
              <a:gd name="connsiteX8" fmla="*/ 1431758 w 2121942"/>
              <a:gd name="connsiteY8" fmla="*/ 406742 h 406742"/>
              <a:gd name="connsiteX9" fmla="*/ 769638 w 2121942"/>
              <a:gd name="connsiteY9" fmla="*/ 406742 h 406742"/>
              <a:gd name="connsiteX10" fmla="*/ 67792 w 2121942"/>
              <a:gd name="connsiteY10" fmla="*/ 406742 h 406742"/>
              <a:gd name="connsiteX11" fmla="*/ 0 w 2121942"/>
              <a:gd name="connsiteY11" fmla="*/ 338950 h 406742"/>
              <a:gd name="connsiteX12" fmla="*/ 0 w 2121942"/>
              <a:gd name="connsiteY12" fmla="*/ 67792 h 40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1942" h="406742" extrusionOk="0">
                <a:moveTo>
                  <a:pt x="0" y="67792"/>
                </a:moveTo>
                <a:cubicBezTo>
                  <a:pt x="-3250" y="35754"/>
                  <a:pt x="26582" y="-2921"/>
                  <a:pt x="67792" y="0"/>
                </a:cubicBezTo>
                <a:cubicBezTo>
                  <a:pt x="288508" y="-1796"/>
                  <a:pt x="452841" y="-10889"/>
                  <a:pt x="690184" y="0"/>
                </a:cubicBezTo>
                <a:cubicBezTo>
                  <a:pt x="927527" y="10889"/>
                  <a:pt x="1014044" y="16788"/>
                  <a:pt x="1312576" y="0"/>
                </a:cubicBezTo>
                <a:cubicBezTo>
                  <a:pt x="1611108" y="-16788"/>
                  <a:pt x="1860974" y="16650"/>
                  <a:pt x="2054150" y="0"/>
                </a:cubicBezTo>
                <a:cubicBezTo>
                  <a:pt x="2094038" y="2512"/>
                  <a:pt x="2123354" y="31824"/>
                  <a:pt x="2121942" y="67792"/>
                </a:cubicBezTo>
                <a:cubicBezTo>
                  <a:pt x="2119391" y="147962"/>
                  <a:pt x="2111836" y="248226"/>
                  <a:pt x="2121942" y="338950"/>
                </a:cubicBezTo>
                <a:cubicBezTo>
                  <a:pt x="2114093" y="375091"/>
                  <a:pt x="2087246" y="401974"/>
                  <a:pt x="2054150" y="406742"/>
                </a:cubicBezTo>
                <a:cubicBezTo>
                  <a:pt x="1868309" y="398310"/>
                  <a:pt x="1722334" y="399683"/>
                  <a:pt x="1431758" y="406742"/>
                </a:cubicBezTo>
                <a:cubicBezTo>
                  <a:pt x="1141182" y="413801"/>
                  <a:pt x="1099777" y="411288"/>
                  <a:pt x="769638" y="406742"/>
                </a:cubicBezTo>
                <a:cubicBezTo>
                  <a:pt x="439499" y="402196"/>
                  <a:pt x="241195" y="410209"/>
                  <a:pt x="67792" y="406742"/>
                </a:cubicBezTo>
                <a:cubicBezTo>
                  <a:pt x="31368" y="408066"/>
                  <a:pt x="-6762" y="372756"/>
                  <a:pt x="0" y="338950"/>
                </a:cubicBezTo>
                <a:cubicBezTo>
                  <a:pt x="-3218" y="266847"/>
                  <a:pt x="-5530" y="193565"/>
                  <a:pt x="0" y="6779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44C4BC-E2AD-2488-F528-69A301E05D73}"/>
              </a:ext>
            </a:extLst>
          </p:cNvPr>
          <p:cNvSpPr txBox="1"/>
          <p:nvPr/>
        </p:nvSpPr>
        <p:spPr>
          <a:xfrm>
            <a:off x="5476240" y="3929514"/>
            <a:ext cx="53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4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？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41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8FF598-B008-F52F-0255-84039E9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11" y="1728817"/>
            <a:ext cx="3762375" cy="1905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3D44C86-97C9-E2D1-CBEB-4AF94028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" y="842293"/>
            <a:ext cx="8598004" cy="8641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31633A1-FA7C-407B-D2D1-149E40D76DF3}"/>
              </a:ext>
            </a:extLst>
          </p:cNvPr>
          <p:cNvSpPr txBox="1"/>
          <p:nvPr/>
        </p:nvSpPr>
        <p:spPr>
          <a:xfrm>
            <a:off x="452438" y="264546"/>
            <a:ext cx="441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# 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新增欄位</a:t>
            </a:r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0B0DDE4-0D4C-1C82-F898-9C7ADC1A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" y="4697979"/>
            <a:ext cx="4076700" cy="18954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6644023-C77D-693B-BD6C-2B31573F7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11" y="3656165"/>
            <a:ext cx="6372543" cy="96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4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36A84B3-53F6-86D2-DA31-C515CBDB74B8}"/>
              </a:ext>
            </a:extLst>
          </p:cNvPr>
          <p:cNvSpPr txBox="1"/>
          <p:nvPr/>
        </p:nvSpPr>
        <p:spPr>
          <a:xfrm>
            <a:off x="335359" y="131793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連接與合併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F500FD-D583-A3AD-16EF-FAEF4E5F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324" y="1894533"/>
            <a:ext cx="981075" cy="1409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30D6810-052D-A358-39EF-0C862D11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695" y="2070745"/>
            <a:ext cx="923925" cy="10572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86316F-4C2C-6FE3-0159-9F21493039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96" b="33977"/>
          <a:stretch/>
        </p:blipFill>
        <p:spPr>
          <a:xfrm>
            <a:off x="730915" y="3562349"/>
            <a:ext cx="9710323" cy="711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3C78C8-CCC0-DCBA-6020-6DC9953390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449"/>
          <a:stretch/>
        </p:blipFill>
        <p:spPr>
          <a:xfrm>
            <a:off x="730915" y="2317125"/>
            <a:ext cx="8031250" cy="70104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1DC7413-7AB8-7B61-BDDB-A9335C2467D0}"/>
              </a:ext>
            </a:extLst>
          </p:cNvPr>
          <p:cNvSpPr/>
          <p:nvPr/>
        </p:nvSpPr>
        <p:spPr>
          <a:xfrm>
            <a:off x="2196058" y="3562348"/>
            <a:ext cx="2670582" cy="501651"/>
          </a:xfrm>
          <a:custGeom>
            <a:avLst/>
            <a:gdLst>
              <a:gd name="connsiteX0" fmla="*/ 0 w 2670582"/>
              <a:gd name="connsiteY0" fmla="*/ 83610 h 501651"/>
              <a:gd name="connsiteX1" fmla="*/ 83610 w 2670582"/>
              <a:gd name="connsiteY1" fmla="*/ 0 h 501651"/>
              <a:gd name="connsiteX2" fmla="*/ 659383 w 2670582"/>
              <a:gd name="connsiteY2" fmla="*/ 0 h 501651"/>
              <a:gd name="connsiteX3" fmla="*/ 1235157 w 2670582"/>
              <a:gd name="connsiteY3" fmla="*/ 0 h 501651"/>
              <a:gd name="connsiteX4" fmla="*/ 1860997 w 2670582"/>
              <a:gd name="connsiteY4" fmla="*/ 0 h 501651"/>
              <a:gd name="connsiteX5" fmla="*/ 2586972 w 2670582"/>
              <a:gd name="connsiteY5" fmla="*/ 0 h 501651"/>
              <a:gd name="connsiteX6" fmla="*/ 2670582 w 2670582"/>
              <a:gd name="connsiteY6" fmla="*/ 83610 h 501651"/>
              <a:gd name="connsiteX7" fmla="*/ 2670582 w 2670582"/>
              <a:gd name="connsiteY7" fmla="*/ 418041 h 501651"/>
              <a:gd name="connsiteX8" fmla="*/ 2586972 w 2670582"/>
              <a:gd name="connsiteY8" fmla="*/ 501651 h 501651"/>
              <a:gd name="connsiteX9" fmla="*/ 1936098 w 2670582"/>
              <a:gd name="connsiteY9" fmla="*/ 501651 h 501651"/>
              <a:gd name="connsiteX10" fmla="*/ 1335291 w 2670582"/>
              <a:gd name="connsiteY10" fmla="*/ 501651 h 501651"/>
              <a:gd name="connsiteX11" fmla="*/ 734484 w 2670582"/>
              <a:gd name="connsiteY11" fmla="*/ 501651 h 501651"/>
              <a:gd name="connsiteX12" fmla="*/ 83610 w 2670582"/>
              <a:gd name="connsiteY12" fmla="*/ 501651 h 501651"/>
              <a:gd name="connsiteX13" fmla="*/ 0 w 2670582"/>
              <a:gd name="connsiteY13" fmla="*/ 418041 h 501651"/>
              <a:gd name="connsiteX14" fmla="*/ 0 w 2670582"/>
              <a:gd name="connsiteY14" fmla="*/ 83610 h 50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70582" h="501651" extrusionOk="0">
                <a:moveTo>
                  <a:pt x="0" y="83610"/>
                </a:moveTo>
                <a:cubicBezTo>
                  <a:pt x="-5636" y="46799"/>
                  <a:pt x="28696" y="-6770"/>
                  <a:pt x="83610" y="0"/>
                </a:cubicBezTo>
                <a:cubicBezTo>
                  <a:pt x="276487" y="16141"/>
                  <a:pt x="528780" y="-12705"/>
                  <a:pt x="659383" y="0"/>
                </a:cubicBezTo>
                <a:cubicBezTo>
                  <a:pt x="789986" y="12705"/>
                  <a:pt x="980095" y="19714"/>
                  <a:pt x="1235157" y="0"/>
                </a:cubicBezTo>
                <a:cubicBezTo>
                  <a:pt x="1490219" y="-19714"/>
                  <a:pt x="1606338" y="11866"/>
                  <a:pt x="1860997" y="0"/>
                </a:cubicBezTo>
                <a:cubicBezTo>
                  <a:pt x="2115656" y="-11866"/>
                  <a:pt x="2292522" y="-6808"/>
                  <a:pt x="2586972" y="0"/>
                </a:cubicBezTo>
                <a:cubicBezTo>
                  <a:pt x="2624696" y="-3705"/>
                  <a:pt x="2669150" y="36412"/>
                  <a:pt x="2670582" y="83610"/>
                </a:cubicBezTo>
                <a:cubicBezTo>
                  <a:pt x="2673481" y="228919"/>
                  <a:pt x="2662689" y="290575"/>
                  <a:pt x="2670582" y="418041"/>
                </a:cubicBezTo>
                <a:cubicBezTo>
                  <a:pt x="2672159" y="469537"/>
                  <a:pt x="2636085" y="502674"/>
                  <a:pt x="2586972" y="501651"/>
                </a:cubicBezTo>
                <a:cubicBezTo>
                  <a:pt x="2452632" y="488253"/>
                  <a:pt x="2222413" y="521300"/>
                  <a:pt x="1936098" y="501651"/>
                </a:cubicBezTo>
                <a:cubicBezTo>
                  <a:pt x="1649783" y="482002"/>
                  <a:pt x="1563717" y="482348"/>
                  <a:pt x="1335291" y="501651"/>
                </a:cubicBezTo>
                <a:cubicBezTo>
                  <a:pt x="1106865" y="520954"/>
                  <a:pt x="856326" y="479204"/>
                  <a:pt x="734484" y="501651"/>
                </a:cubicBezTo>
                <a:cubicBezTo>
                  <a:pt x="612642" y="524098"/>
                  <a:pt x="216504" y="493345"/>
                  <a:pt x="83610" y="501651"/>
                </a:cubicBezTo>
                <a:cubicBezTo>
                  <a:pt x="43179" y="503083"/>
                  <a:pt x="4864" y="459460"/>
                  <a:pt x="0" y="418041"/>
                </a:cubicBezTo>
                <a:cubicBezTo>
                  <a:pt x="16369" y="329599"/>
                  <a:pt x="-6141" y="170102"/>
                  <a:pt x="0" y="8361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C1D9C0B-4798-E83D-053A-A2A653601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602" y="3562348"/>
            <a:ext cx="1768636" cy="234684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897162-5DED-EDBF-73E0-B59476FA20C8}"/>
              </a:ext>
            </a:extLst>
          </p:cNvPr>
          <p:cNvSpPr txBox="1"/>
          <p:nvPr/>
        </p:nvSpPr>
        <p:spPr>
          <a:xfrm>
            <a:off x="730915" y="1844978"/>
            <a:ext cx="441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#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連接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concat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383247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B2EC62-7AE7-BDE0-68EC-9047A6FB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362" y="643254"/>
            <a:ext cx="3373438" cy="17145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124D75-741B-1D72-B719-63DB9A0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60" y="861694"/>
            <a:ext cx="5562600" cy="34251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9ED8CC-C05F-4F7D-91C6-216B5DA5216B}"/>
              </a:ext>
            </a:extLst>
          </p:cNvPr>
          <p:cNvSpPr txBox="1"/>
          <p:nvPr/>
        </p:nvSpPr>
        <p:spPr>
          <a:xfrm>
            <a:off x="1901418" y="6080012"/>
            <a:ext cx="113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#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df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3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2B82EFA-8BA5-0853-B5FB-6B3E084F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560" y="4370519"/>
            <a:ext cx="2211070" cy="1625787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2906FE31-B930-A37D-A68C-6E6EA6950B56}"/>
              </a:ext>
            </a:extLst>
          </p:cNvPr>
          <p:cNvSpPr/>
          <p:nvPr/>
        </p:nvSpPr>
        <p:spPr>
          <a:xfrm>
            <a:off x="1901418" y="2048450"/>
            <a:ext cx="3373438" cy="400110"/>
          </a:xfrm>
          <a:custGeom>
            <a:avLst/>
            <a:gdLst>
              <a:gd name="connsiteX0" fmla="*/ 0 w 3373438"/>
              <a:gd name="connsiteY0" fmla="*/ 66686 h 400110"/>
              <a:gd name="connsiteX1" fmla="*/ 66686 w 3373438"/>
              <a:gd name="connsiteY1" fmla="*/ 0 h 400110"/>
              <a:gd name="connsiteX2" fmla="*/ 649898 w 3373438"/>
              <a:gd name="connsiteY2" fmla="*/ 0 h 400110"/>
              <a:gd name="connsiteX3" fmla="*/ 1233110 w 3373438"/>
              <a:gd name="connsiteY3" fmla="*/ 0 h 400110"/>
              <a:gd name="connsiteX4" fmla="*/ 1881123 w 3373438"/>
              <a:gd name="connsiteY4" fmla="*/ 0 h 400110"/>
              <a:gd name="connsiteX5" fmla="*/ 2529136 w 3373438"/>
              <a:gd name="connsiteY5" fmla="*/ 0 h 400110"/>
              <a:gd name="connsiteX6" fmla="*/ 3306752 w 3373438"/>
              <a:gd name="connsiteY6" fmla="*/ 0 h 400110"/>
              <a:gd name="connsiteX7" fmla="*/ 3373438 w 3373438"/>
              <a:gd name="connsiteY7" fmla="*/ 66686 h 400110"/>
              <a:gd name="connsiteX8" fmla="*/ 3373438 w 3373438"/>
              <a:gd name="connsiteY8" fmla="*/ 333424 h 400110"/>
              <a:gd name="connsiteX9" fmla="*/ 3306752 w 3373438"/>
              <a:gd name="connsiteY9" fmla="*/ 400110 h 400110"/>
              <a:gd name="connsiteX10" fmla="*/ 2626338 w 3373438"/>
              <a:gd name="connsiteY10" fmla="*/ 400110 h 400110"/>
              <a:gd name="connsiteX11" fmla="*/ 2010726 w 3373438"/>
              <a:gd name="connsiteY11" fmla="*/ 400110 h 400110"/>
              <a:gd name="connsiteX12" fmla="*/ 1427514 w 3373438"/>
              <a:gd name="connsiteY12" fmla="*/ 400110 h 400110"/>
              <a:gd name="connsiteX13" fmla="*/ 844302 w 3373438"/>
              <a:gd name="connsiteY13" fmla="*/ 400110 h 400110"/>
              <a:gd name="connsiteX14" fmla="*/ 66686 w 3373438"/>
              <a:gd name="connsiteY14" fmla="*/ 400110 h 400110"/>
              <a:gd name="connsiteX15" fmla="*/ 0 w 3373438"/>
              <a:gd name="connsiteY15" fmla="*/ 333424 h 400110"/>
              <a:gd name="connsiteX16" fmla="*/ 0 w 3373438"/>
              <a:gd name="connsiteY16" fmla="*/ 66686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3438" h="400110" extrusionOk="0">
                <a:moveTo>
                  <a:pt x="0" y="66686"/>
                </a:moveTo>
                <a:cubicBezTo>
                  <a:pt x="-3019" y="34874"/>
                  <a:pt x="23405" y="-4999"/>
                  <a:pt x="66686" y="0"/>
                </a:cubicBezTo>
                <a:cubicBezTo>
                  <a:pt x="329293" y="27616"/>
                  <a:pt x="429350" y="-15800"/>
                  <a:pt x="649898" y="0"/>
                </a:cubicBezTo>
                <a:cubicBezTo>
                  <a:pt x="870446" y="15800"/>
                  <a:pt x="984340" y="23867"/>
                  <a:pt x="1233110" y="0"/>
                </a:cubicBezTo>
                <a:cubicBezTo>
                  <a:pt x="1481880" y="-23867"/>
                  <a:pt x="1567411" y="-23213"/>
                  <a:pt x="1881123" y="0"/>
                </a:cubicBezTo>
                <a:cubicBezTo>
                  <a:pt x="2194835" y="23213"/>
                  <a:pt x="2384215" y="6648"/>
                  <a:pt x="2529136" y="0"/>
                </a:cubicBezTo>
                <a:cubicBezTo>
                  <a:pt x="2674057" y="-6648"/>
                  <a:pt x="3035349" y="-709"/>
                  <a:pt x="3306752" y="0"/>
                </a:cubicBezTo>
                <a:cubicBezTo>
                  <a:pt x="3345043" y="1384"/>
                  <a:pt x="3373071" y="26905"/>
                  <a:pt x="3373438" y="66686"/>
                </a:cubicBezTo>
                <a:cubicBezTo>
                  <a:pt x="3361675" y="138006"/>
                  <a:pt x="3374574" y="260638"/>
                  <a:pt x="3373438" y="333424"/>
                </a:cubicBezTo>
                <a:cubicBezTo>
                  <a:pt x="3376370" y="374280"/>
                  <a:pt x="3340398" y="393839"/>
                  <a:pt x="3306752" y="400110"/>
                </a:cubicBezTo>
                <a:cubicBezTo>
                  <a:pt x="3005826" y="368789"/>
                  <a:pt x="2915403" y="382033"/>
                  <a:pt x="2626338" y="400110"/>
                </a:cubicBezTo>
                <a:cubicBezTo>
                  <a:pt x="2337273" y="418187"/>
                  <a:pt x="2188146" y="410588"/>
                  <a:pt x="2010726" y="400110"/>
                </a:cubicBezTo>
                <a:cubicBezTo>
                  <a:pt x="1833306" y="389632"/>
                  <a:pt x="1711693" y="392743"/>
                  <a:pt x="1427514" y="400110"/>
                </a:cubicBezTo>
                <a:cubicBezTo>
                  <a:pt x="1143335" y="407477"/>
                  <a:pt x="1094259" y="395160"/>
                  <a:pt x="844302" y="400110"/>
                </a:cubicBezTo>
                <a:cubicBezTo>
                  <a:pt x="594345" y="405060"/>
                  <a:pt x="274562" y="409063"/>
                  <a:pt x="66686" y="400110"/>
                </a:cubicBezTo>
                <a:cubicBezTo>
                  <a:pt x="33403" y="404156"/>
                  <a:pt x="-317" y="368163"/>
                  <a:pt x="0" y="333424"/>
                </a:cubicBezTo>
                <a:cubicBezTo>
                  <a:pt x="4409" y="235209"/>
                  <a:pt x="-5941" y="137307"/>
                  <a:pt x="0" y="66686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4CAFEAF-F947-DB71-A047-9B8925F7F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930" y="4462894"/>
            <a:ext cx="2211070" cy="153074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46EEE07-206F-611C-D792-79CDC4F68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020" y="4148926"/>
            <a:ext cx="2038352" cy="184470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C0EA44-D151-76F5-F322-648D5AC3FD8A}"/>
              </a:ext>
            </a:extLst>
          </p:cNvPr>
          <p:cNvSpPr txBox="1"/>
          <p:nvPr/>
        </p:nvSpPr>
        <p:spPr>
          <a:xfrm>
            <a:off x="1378813" y="373544"/>
            <a:ext cx="441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#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合併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merge( 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5300A0-F0E6-13D1-CDDA-C765E04F7F6F}"/>
              </a:ext>
            </a:extLst>
          </p:cNvPr>
          <p:cNvSpPr txBox="1"/>
          <p:nvPr/>
        </p:nvSpPr>
        <p:spPr>
          <a:xfrm>
            <a:off x="4375696" y="6080012"/>
            <a:ext cx="113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#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df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4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ED5960-60C9-BB26-CF8E-796213DD53B0}"/>
              </a:ext>
            </a:extLst>
          </p:cNvPr>
          <p:cNvSpPr txBox="1"/>
          <p:nvPr/>
        </p:nvSpPr>
        <p:spPr>
          <a:xfrm>
            <a:off x="7072858" y="6080012"/>
            <a:ext cx="120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#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df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91933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CDA46FA-93D7-512F-37FB-5E9AA2741964}"/>
              </a:ext>
            </a:extLst>
          </p:cNvPr>
          <p:cNvSpPr txBox="1"/>
          <p:nvPr/>
        </p:nvSpPr>
        <p:spPr>
          <a:xfrm>
            <a:off x="4723622" y="3075057"/>
            <a:ext cx="2744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Series</a:t>
            </a:r>
            <a:r>
              <a:rPr lang="zh-TW" altLang="en-US" sz="4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物件</a:t>
            </a:r>
            <a:endParaRPr lang="en-US" altLang="zh-TW" sz="4000" dirty="0">
              <a:latin typeface="芫荽 0.94" pitchFamily="2" charset="-120"/>
              <a:ea typeface="芫荽 0.94" pitchFamily="2" charset="-120"/>
              <a:cs typeface="芫荽 0.94" pitchFamily="2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722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6ACDB2B-9C03-CFC0-992C-229376866B81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series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物件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72D7DC-3D35-6110-3FB9-156909C1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78" y="1332139"/>
            <a:ext cx="4634821" cy="13513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DBDBAA-3321-44FF-F1D0-2CFD796D4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13" y="1054285"/>
            <a:ext cx="2216992" cy="190709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F10E00A-4F38-7035-C253-865A9CB7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78" y="2961375"/>
            <a:ext cx="4467225" cy="2552700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16B970C-A735-D1C0-5CFF-AFCEAC62FF9F}"/>
              </a:ext>
            </a:extLst>
          </p:cNvPr>
          <p:cNvSpPr/>
          <p:nvPr/>
        </p:nvSpPr>
        <p:spPr>
          <a:xfrm>
            <a:off x="4245429" y="4070307"/>
            <a:ext cx="1390261" cy="320718"/>
          </a:xfrm>
          <a:custGeom>
            <a:avLst/>
            <a:gdLst>
              <a:gd name="connsiteX0" fmla="*/ 0 w 1390261"/>
              <a:gd name="connsiteY0" fmla="*/ 53454 h 320718"/>
              <a:gd name="connsiteX1" fmla="*/ 53454 w 1390261"/>
              <a:gd name="connsiteY1" fmla="*/ 0 h 320718"/>
              <a:gd name="connsiteX2" fmla="*/ 669463 w 1390261"/>
              <a:gd name="connsiteY2" fmla="*/ 0 h 320718"/>
              <a:gd name="connsiteX3" fmla="*/ 1336807 w 1390261"/>
              <a:gd name="connsiteY3" fmla="*/ 0 h 320718"/>
              <a:gd name="connsiteX4" fmla="*/ 1390261 w 1390261"/>
              <a:gd name="connsiteY4" fmla="*/ 53454 h 320718"/>
              <a:gd name="connsiteX5" fmla="*/ 1390261 w 1390261"/>
              <a:gd name="connsiteY5" fmla="*/ 267264 h 320718"/>
              <a:gd name="connsiteX6" fmla="*/ 1336807 w 1390261"/>
              <a:gd name="connsiteY6" fmla="*/ 320718 h 320718"/>
              <a:gd name="connsiteX7" fmla="*/ 707964 w 1390261"/>
              <a:gd name="connsiteY7" fmla="*/ 320718 h 320718"/>
              <a:gd name="connsiteX8" fmla="*/ 53454 w 1390261"/>
              <a:gd name="connsiteY8" fmla="*/ 320718 h 320718"/>
              <a:gd name="connsiteX9" fmla="*/ 0 w 1390261"/>
              <a:gd name="connsiteY9" fmla="*/ 267264 h 320718"/>
              <a:gd name="connsiteX10" fmla="*/ 0 w 1390261"/>
              <a:gd name="connsiteY10" fmla="*/ 53454 h 3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0261" h="320718" extrusionOk="0">
                <a:moveTo>
                  <a:pt x="0" y="53454"/>
                </a:moveTo>
                <a:cubicBezTo>
                  <a:pt x="-806" y="25272"/>
                  <a:pt x="22898" y="-801"/>
                  <a:pt x="53454" y="0"/>
                </a:cubicBezTo>
                <a:cubicBezTo>
                  <a:pt x="191643" y="1922"/>
                  <a:pt x="492273" y="-16298"/>
                  <a:pt x="669463" y="0"/>
                </a:cubicBezTo>
                <a:cubicBezTo>
                  <a:pt x="846653" y="16298"/>
                  <a:pt x="1108463" y="-16379"/>
                  <a:pt x="1336807" y="0"/>
                </a:cubicBezTo>
                <a:cubicBezTo>
                  <a:pt x="1371348" y="-3467"/>
                  <a:pt x="1389481" y="31249"/>
                  <a:pt x="1390261" y="53454"/>
                </a:cubicBezTo>
                <a:cubicBezTo>
                  <a:pt x="1397816" y="150106"/>
                  <a:pt x="1384482" y="188278"/>
                  <a:pt x="1390261" y="267264"/>
                </a:cubicBezTo>
                <a:cubicBezTo>
                  <a:pt x="1392629" y="299030"/>
                  <a:pt x="1365514" y="314156"/>
                  <a:pt x="1336807" y="320718"/>
                </a:cubicBezTo>
                <a:cubicBezTo>
                  <a:pt x="1118715" y="332559"/>
                  <a:pt x="998702" y="314693"/>
                  <a:pt x="707964" y="320718"/>
                </a:cubicBezTo>
                <a:cubicBezTo>
                  <a:pt x="417226" y="326743"/>
                  <a:pt x="286779" y="309817"/>
                  <a:pt x="53454" y="320718"/>
                </a:cubicBezTo>
                <a:cubicBezTo>
                  <a:pt x="25905" y="319921"/>
                  <a:pt x="-1452" y="294180"/>
                  <a:pt x="0" y="267264"/>
                </a:cubicBezTo>
                <a:cubicBezTo>
                  <a:pt x="7729" y="185536"/>
                  <a:pt x="-8213" y="145873"/>
                  <a:pt x="0" y="53454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39681C1-C0E7-628D-C6BE-2853FCDFC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797" y="3429000"/>
            <a:ext cx="4857750" cy="19240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244629-97BE-E3BA-7874-46B9DBA42425}"/>
              </a:ext>
            </a:extLst>
          </p:cNvPr>
          <p:cNvSpPr txBox="1"/>
          <p:nvPr/>
        </p:nvSpPr>
        <p:spPr>
          <a:xfrm>
            <a:off x="1651518" y="5687979"/>
            <a:ext cx="1455575" cy="400110"/>
          </a:xfrm>
          <a:custGeom>
            <a:avLst/>
            <a:gdLst>
              <a:gd name="connsiteX0" fmla="*/ 0 w 1455575"/>
              <a:gd name="connsiteY0" fmla="*/ 0 h 400110"/>
              <a:gd name="connsiteX1" fmla="*/ 499747 w 1455575"/>
              <a:gd name="connsiteY1" fmla="*/ 0 h 400110"/>
              <a:gd name="connsiteX2" fmla="*/ 955828 w 1455575"/>
              <a:gd name="connsiteY2" fmla="*/ 0 h 400110"/>
              <a:gd name="connsiteX3" fmla="*/ 1455575 w 1455575"/>
              <a:gd name="connsiteY3" fmla="*/ 0 h 400110"/>
              <a:gd name="connsiteX4" fmla="*/ 1455575 w 1455575"/>
              <a:gd name="connsiteY4" fmla="*/ 400110 h 400110"/>
              <a:gd name="connsiteX5" fmla="*/ 1014051 w 1455575"/>
              <a:gd name="connsiteY5" fmla="*/ 400110 h 400110"/>
              <a:gd name="connsiteX6" fmla="*/ 543415 w 1455575"/>
              <a:gd name="connsiteY6" fmla="*/ 400110 h 400110"/>
              <a:gd name="connsiteX7" fmla="*/ 0 w 1455575"/>
              <a:gd name="connsiteY7" fmla="*/ 400110 h 400110"/>
              <a:gd name="connsiteX8" fmla="*/ 0 w 1455575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5575" h="400110" extrusionOk="0">
                <a:moveTo>
                  <a:pt x="0" y="0"/>
                </a:moveTo>
                <a:cubicBezTo>
                  <a:pt x="180486" y="-23857"/>
                  <a:pt x="252418" y="2790"/>
                  <a:pt x="499747" y="0"/>
                </a:cubicBezTo>
                <a:cubicBezTo>
                  <a:pt x="747076" y="-2790"/>
                  <a:pt x="828372" y="-3769"/>
                  <a:pt x="955828" y="0"/>
                </a:cubicBezTo>
                <a:cubicBezTo>
                  <a:pt x="1083284" y="3769"/>
                  <a:pt x="1233735" y="19805"/>
                  <a:pt x="1455575" y="0"/>
                </a:cubicBezTo>
                <a:cubicBezTo>
                  <a:pt x="1450343" y="193942"/>
                  <a:pt x="1473995" y="279620"/>
                  <a:pt x="1455575" y="400110"/>
                </a:cubicBezTo>
                <a:cubicBezTo>
                  <a:pt x="1331478" y="387027"/>
                  <a:pt x="1143541" y="399678"/>
                  <a:pt x="1014051" y="400110"/>
                </a:cubicBezTo>
                <a:cubicBezTo>
                  <a:pt x="884561" y="400542"/>
                  <a:pt x="776855" y="419291"/>
                  <a:pt x="543415" y="400110"/>
                </a:cubicBezTo>
                <a:cubicBezTo>
                  <a:pt x="309975" y="380929"/>
                  <a:pt x="257929" y="417662"/>
                  <a:pt x="0" y="400110"/>
                </a:cubicBezTo>
                <a:cubicBezTo>
                  <a:pt x="9321" y="296159"/>
                  <a:pt x="-4128" y="8065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自訂索引</a:t>
            </a: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841AAD75-42AA-A27C-EC60-AE8E901CA20E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275323" y="4222796"/>
            <a:ext cx="1497009" cy="1833467"/>
          </a:xfrm>
          <a:prstGeom prst="curved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0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5AEB6F-F8A5-333A-8447-222CCA5E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54" y="2092292"/>
            <a:ext cx="4953000" cy="2524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7380104-BFDE-198D-F295-D8D12C66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79" y="2647950"/>
            <a:ext cx="3467100" cy="15621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C459BE-30D2-EBF5-2E28-BF39DD04C897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series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物件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加法的聯集運算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D8D45A-C9BA-4B77-099B-F4D48C0CB1EC}"/>
              </a:ext>
            </a:extLst>
          </p:cNvPr>
          <p:cNvSpPr/>
          <p:nvPr/>
        </p:nvSpPr>
        <p:spPr>
          <a:xfrm>
            <a:off x="4301413" y="3230551"/>
            <a:ext cx="1934546" cy="576338"/>
          </a:xfrm>
          <a:custGeom>
            <a:avLst/>
            <a:gdLst>
              <a:gd name="connsiteX0" fmla="*/ 0 w 1934546"/>
              <a:gd name="connsiteY0" fmla="*/ 96058 h 576338"/>
              <a:gd name="connsiteX1" fmla="*/ 96058 w 1934546"/>
              <a:gd name="connsiteY1" fmla="*/ 0 h 576338"/>
              <a:gd name="connsiteX2" fmla="*/ 642019 w 1934546"/>
              <a:gd name="connsiteY2" fmla="*/ 0 h 576338"/>
              <a:gd name="connsiteX3" fmla="*/ 1187981 w 1934546"/>
              <a:gd name="connsiteY3" fmla="*/ 0 h 576338"/>
              <a:gd name="connsiteX4" fmla="*/ 1838488 w 1934546"/>
              <a:gd name="connsiteY4" fmla="*/ 0 h 576338"/>
              <a:gd name="connsiteX5" fmla="*/ 1934546 w 1934546"/>
              <a:gd name="connsiteY5" fmla="*/ 96058 h 576338"/>
              <a:gd name="connsiteX6" fmla="*/ 1934546 w 1934546"/>
              <a:gd name="connsiteY6" fmla="*/ 480280 h 576338"/>
              <a:gd name="connsiteX7" fmla="*/ 1838488 w 1934546"/>
              <a:gd name="connsiteY7" fmla="*/ 576338 h 576338"/>
              <a:gd name="connsiteX8" fmla="*/ 1292527 w 1934546"/>
              <a:gd name="connsiteY8" fmla="*/ 576338 h 576338"/>
              <a:gd name="connsiteX9" fmla="*/ 711717 w 1934546"/>
              <a:gd name="connsiteY9" fmla="*/ 576338 h 576338"/>
              <a:gd name="connsiteX10" fmla="*/ 96058 w 1934546"/>
              <a:gd name="connsiteY10" fmla="*/ 576338 h 576338"/>
              <a:gd name="connsiteX11" fmla="*/ 0 w 1934546"/>
              <a:gd name="connsiteY11" fmla="*/ 480280 h 576338"/>
              <a:gd name="connsiteX12" fmla="*/ 0 w 1934546"/>
              <a:gd name="connsiteY12" fmla="*/ 96058 h 57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34546" h="576338" extrusionOk="0">
                <a:moveTo>
                  <a:pt x="0" y="96058"/>
                </a:moveTo>
                <a:cubicBezTo>
                  <a:pt x="-5530" y="52198"/>
                  <a:pt x="40365" y="-2048"/>
                  <a:pt x="96058" y="0"/>
                </a:cubicBezTo>
                <a:cubicBezTo>
                  <a:pt x="236542" y="-14170"/>
                  <a:pt x="379887" y="-13516"/>
                  <a:pt x="642019" y="0"/>
                </a:cubicBezTo>
                <a:cubicBezTo>
                  <a:pt x="904151" y="13516"/>
                  <a:pt x="1052290" y="-11010"/>
                  <a:pt x="1187981" y="0"/>
                </a:cubicBezTo>
                <a:cubicBezTo>
                  <a:pt x="1323672" y="11010"/>
                  <a:pt x="1655522" y="12784"/>
                  <a:pt x="1838488" y="0"/>
                </a:cubicBezTo>
                <a:cubicBezTo>
                  <a:pt x="1894210" y="2741"/>
                  <a:pt x="1941801" y="50570"/>
                  <a:pt x="1934546" y="96058"/>
                </a:cubicBezTo>
                <a:cubicBezTo>
                  <a:pt x="1941292" y="251526"/>
                  <a:pt x="1940173" y="294076"/>
                  <a:pt x="1934546" y="480280"/>
                </a:cubicBezTo>
                <a:cubicBezTo>
                  <a:pt x="1926045" y="531924"/>
                  <a:pt x="1884372" y="568471"/>
                  <a:pt x="1838488" y="576338"/>
                </a:cubicBezTo>
                <a:cubicBezTo>
                  <a:pt x="1667174" y="595890"/>
                  <a:pt x="1560414" y="568957"/>
                  <a:pt x="1292527" y="576338"/>
                </a:cubicBezTo>
                <a:cubicBezTo>
                  <a:pt x="1024640" y="583719"/>
                  <a:pt x="985682" y="560659"/>
                  <a:pt x="711717" y="576338"/>
                </a:cubicBezTo>
                <a:cubicBezTo>
                  <a:pt x="437752" y="592018"/>
                  <a:pt x="350972" y="585680"/>
                  <a:pt x="96058" y="576338"/>
                </a:cubicBezTo>
                <a:cubicBezTo>
                  <a:pt x="45004" y="578939"/>
                  <a:pt x="-5961" y="530128"/>
                  <a:pt x="0" y="480280"/>
                </a:cubicBezTo>
                <a:cubicBezTo>
                  <a:pt x="13594" y="297258"/>
                  <a:pt x="6582" y="191281"/>
                  <a:pt x="0" y="96058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8302CC-CBFC-6252-FD26-D11301F200F0}"/>
              </a:ext>
            </a:extLst>
          </p:cNvPr>
          <p:cNvSpPr txBox="1"/>
          <p:nvPr/>
        </p:nvSpPr>
        <p:spPr>
          <a:xfrm>
            <a:off x="1707502" y="4848223"/>
            <a:ext cx="2593911" cy="400110"/>
          </a:xfrm>
          <a:custGeom>
            <a:avLst/>
            <a:gdLst>
              <a:gd name="connsiteX0" fmla="*/ 0 w 2593911"/>
              <a:gd name="connsiteY0" fmla="*/ 0 h 400110"/>
              <a:gd name="connsiteX1" fmla="*/ 674417 w 2593911"/>
              <a:gd name="connsiteY1" fmla="*/ 0 h 400110"/>
              <a:gd name="connsiteX2" fmla="*/ 1271016 w 2593911"/>
              <a:gd name="connsiteY2" fmla="*/ 0 h 400110"/>
              <a:gd name="connsiteX3" fmla="*/ 1919494 w 2593911"/>
              <a:gd name="connsiteY3" fmla="*/ 0 h 400110"/>
              <a:gd name="connsiteX4" fmla="*/ 2593911 w 2593911"/>
              <a:gd name="connsiteY4" fmla="*/ 0 h 400110"/>
              <a:gd name="connsiteX5" fmla="*/ 2593911 w 2593911"/>
              <a:gd name="connsiteY5" fmla="*/ 400110 h 400110"/>
              <a:gd name="connsiteX6" fmla="*/ 1997311 w 2593911"/>
              <a:gd name="connsiteY6" fmla="*/ 400110 h 400110"/>
              <a:gd name="connsiteX7" fmla="*/ 1296956 w 2593911"/>
              <a:gd name="connsiteY7" fmla="*/ 400110 h 400110"/>
              <a:gd name="connsiteX8" fmla="*/ 726295 w 2593911"/>
              <a:gd name="connsiteY8" fmla="*/ 400110 h 400110"/>
              <a:gd name="connsiteX9" fmla="*/ 0 w 2593911"/>
              <a:gd name="connsiteY9" fmla="*/ 400110 h 400110"/>
              <a:gd name="connsiteX10" fmla="*/ 0 w 2593911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3911" h="400110" extrusionOk="0">
                <a:moveTo>
                  <a:pt x="0" y="0"/>
                </a:moveTo>
                <a:cubicBezTo>
                  <a:pt x="320233" y="8283"/>
                  <a:pt x="505780" y="27701"/>
                  <a:pt x="674417" y="0"/>
                </a:cubicBezTo>
                <a:cubicBezTo>
                  <a:pt x="843054" y="-27701"/>
                  <a:pt x="1005371" y="-25140"/>
                  <a:pt x="1271016" y="0"/>
                </a:cubicBezTo>
                <a:cubicBezTo>
                  <a:pt x="1536661" y="25140"/>
                  <a:pt x="1742945" y="13737"/>
                  <a:pt x="1919494" y="0"/>
                </a:cubicBezTo>
                <a:cubicBezTo>
                  <a:pt x="2096043" y="-13737"/>
                  <a:pt x="2277763" y="17931"/>
                  <a:pt x="2593911" y="0"/>
                </a:cubicBezTo>
                <a:cubicBezTo>
                  <a:pt x="2578415" y="179899"/>
                  <a:pt x="2581668" y="209780"/>
                  <a:pt x="2593911" y="400110"/>
                </a:cubicBezTo>
                <a:cubicBezTo>
                  <a:pt x="2448585" y="403866"/>
                  <a:pt x="2222002" y="370544"/>
                  <a:pt x="1997311" y="400110"/>
                </a:cubicBezTo>
                <a:cubicBezTo>
                  <a:pt x="1772620" y="429676"/>
                  <a:pt x="1645964" y="384435"/>
                  <a:pt x="1296956" y="400110"/>
                </a:cubicBezTo>
                <a:cubicBezTo>
                  <a:pt x="947948" y="415785"/>
                  <a:pt x="986927" y="383688"/>
                  <a:pt x="726295" y="400110"/>
                </a:cubicBezTo>
                <a:cubicBezTo>
                  <a:pt x="465663" y="416532"/>
                  <a:pt x="188736" y="419851"/>
                  <a:pt x="0" y="400110"/>
                </a:cubicBezTo>
                <a:cubicBezTo>
                  <a:pt x="-7415" y="212310"/>
                  <a:pt x="2004" y="14562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擁有相同索引</a:t>
            </a:r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54746ED5-0B13-9A4D-FDFE-D33D343CBB73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4164356" y="3943947"/>
            <a:ext cx="1241389" cy="967273"/>
          </a:xfrm>
          <a:prstGeom prst="curved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2085147-0031-0F78-92EE-E864654C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30" y="1314839"/>
            <a:ext cx="5057775" cy="3276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7A4847-3DA0-3E4A-94E5-D3556B10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549" y="1581539"/>
            <a:ext cx="3790950" cy="27432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DC33D7-D2AE-C1A8-6009-4EA71BF60626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series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物件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–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執行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NumPy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函數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BA204D6-EEC8-0C49-B0BD-C35397A6A4BF}"/>
              </a:ext>
            </a:extLst>
          </p:cNvPr>
          <p:cNvSpPr/>
          <p:nvPr/>
        </p:nvSpPr>
        <p:spPr>
          <a:xfrm>
            <a:off x="1679510" y="3043939"/>
            <a:ext cx="3107094" cy="385061"/>
          </a:xfrm>
          <a:custGeom>
            <a:avLst/>
            <a:gdLst>
              <a:gd name="connsiteX0" fmla="*/ 0 w 3107094"/>
              <a:gd name="connsiteY0" fmla="*/ 64178 h 385061"/>
              <a:gd name="connsiteX1" fmla="*/ 64178 w 3107094"/>
              <a:gd name="connsiteY1" fmla="*/ 0 h 385061"/>
              <a:gd name="connsiteX2" fmla="*/ 600351 w 3107094"/>
              <a:gd name="connsiteY2" fmla="*/ 0 h 385061"/>
              <a:gd name="connsiteX3" fmla="*/ 1136524 w 3107094"/>
              <a:gd name="connsiteY3" fmla="*/ 0 h 385061"/>
              <a:gd name="connsiteX4" fmla="*/ 1732271 w 3107094"/>
              <a:gd name="connsiteY4" fmla="*/ 0 h 385061"/>
              <a:gd name="connsiteX5" fmla="*/ 2328019 w 3107094"/>
              <a:gd name="connsiteY5" fmla="*/ 0 h 385061"/>
              <a:gd name="connsiteX6" fmla="*/ 3042916 w 3107094"/>
              <a:gd name="connsiteY6" fmla="*/ 0 h 385061"/>
              <a:gd name="connsiteX7" fmla="*/ 3107094 w 3107094"/>
              <a:gd name="connsiteY7" fmla="*/ 64178 h 385061"/>
              <a:gd name="connsiteX8" fmla="*/ 3107094 w 3107094"/>
              <a:gd name="connsiteY8" fmla="*/ 320883 h 385061"/>
              <a:gd name="connsiteX9" fmla="*/ 3042916 w 3107094"/>
              <a:gd name="connsiteY9" fmla="*/ 385061 h 385061"/>
              <a:gd name="connsiteX10" fmla="*/ 2417381 w 3107094"/>
              <a:gd name="connsiteY10" fmla="*/ 385061 h 385061"/>
              <a:gd name="connsiteX11" fmla="*/ 1851421 w 3107094"/>
              <a:gd name="connsiteY11" fmla="*/ 385061 h 385061"/>
              <a:gd name="connsiteX12" fmla="*/ 1315248 w 3107094"/>
              <a:gd name="connsiteY12" fmla="*/ 385061 h 385061"/>
              <a:gd name="connsiteX13" fmla="*/ 779075 w 3107094"/>
              <a:gd name="connsiteY13" fmla="*/ 385061 h 385061"/>
              <a:gd name="connsiteX14" fmla="*/ 64178 w 3107094"/>
              <a:gd name="connsiteY14" fmla="*/ 385061 h 385061"/>
              <a:gd name="connsiteX15" fmla="*/ 0 w 3107094"/>
              <a:gd name="connsiteY15" fmla="*/ 320883 h 385061"/>
              <a:gd name="connsiteX16" fmla="*/ 0 w 3107094"/>
              <a:gd name="connsiteY16" fmla="*/ 64178 h 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07094" h="385061" extrusionOk="0">
                <a:moveTo>
                  <a:pt x="0" y="64178"/>
                </a:moveTo>
                <a:cubicBezTo>
                  <a:pt x="-460" y="29498"/>
                  <a:pt x="24417" y="-3344"/>
                  <a:pt x="64178" y="0"/>
                </a:cubicBezTo>
                <a:cubicBezTo>
                  <a:pt x="293053" y="-8036"/>
                  <a:pt x="406106" y="4601"/>
                  <a:pt x="600351" y="0"/>
                </a:cubicBezTo>
                <a:cubicBezTo>
                  <a:pt x="794596" y="-4601"/>
                  <a:pt x="872830" y="-3714"/>
                  <a:pt x="1136524" y="0"/>
                </a:cubicBezTo>
                <a:cubicBezTo>
                  <a:pt x="1400218" y="3714"/>
                  <a:pt x="1509689" y="-15765"/>
                  <a:pt x="1732271" y="0"/>
                </a:cubicBezTo>
                <a:cubicBezTo>
                  <a:pt x="1954853" y="15765"/>
                  <a:pt x="2151633" y="24423"/>
                  <a:pt x="2328019" y="0"/>
                </a:cubicBezTo>
                <a:cubicBezTo>
                  <a:pt x="2504405" y="-24423"/>
                  <a:pt x="2710362" y="-29319"/>
                  <a:pt x="3042916" y="0"/>
                </a:cubicBezTo>
                <a:cubicBezTo>
                  <a:pt x="3080172" y="1716"/>
                  <a:pt x="3106944" y="27528"/>
                  <a:pt x="3107094" y="64178"/>
                </a:cubicBezTo>
                <a:cubicBezTo>
                  <a:pt x="3109909" y="122984"/>
                  <a:pt x="3115570" y="237168"/>
                  <a:pt x="3107094" y="320883"/>
                </a:cubicBezTo>
                <a:cubicBezTo>
                  <a:pt x="3111714" y="362672"/>
                  <a:pt x="3077718" y="383795"/>
                  <a:pt x="3042916" y="385061"/>
                </a:cubicBezTo>
                <a:cubicBezTo>
                  <a:pt x="2873292" y="359115"/>
                  <a:pt x="2663418" y="412990"/>
                  <a:pt x="2417381" y="385061"/>
                </a:cubicBezTo>
                <a:cubicBezTo>
                  <a:pt x="2171345" y="357132"/>
                  <a:pt x="2025051" y="386613"/>
                  <a:pt x="1851421" y="385061"/>
                </a:cubicBezTo>
                <a:cubicBezTo>
                  <a:pt x="1677791" y="383509"/>
                  <a:pt x="1481880" y="400371"/>
                  <a:pt x="1315248" y="385061"/>
                </a:cubicBezTo>
                <a:cubicBezTo>
                  <a:pt x="1148616" y="369751"/>
                  <a:pt x="959881" y="363975"/>
                  <a:pt x="779075" y="385061"/>
                </a:cubicBezTo>
                <a:cubicBezTo>
                  <a:pt x="598269" y="406147"/>
                  <a:pt x="282012" y="401354"/>
                  <a:pt x="64178" y="385061"/>
                </a:cubicBezTo>
                <a:cubicBezTo>
                  <a:pt x="32145" y="388953"/>
                  <a:pt x="-352" y="354002"/>
                  <a:pt x="0" y="320883"/>
                </a:cubicBezTo>
                <a:cubicBezTo>
                  <a:pt x="3809" y="213899"/>
                  <a:pt x="-5051" y="186950"/>
                  <a:pt x="0" y="64178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72C458-59FF-5C31-26AA-039922B38555}"/>
              </a:ext>
            </a:extLst>
          </p:cNvPr>
          <p:cNvSpPr txBox="1"/>
          <p:nvPr/>
        </p:nvSpPr>
        <p:spPr>
          <a:xfrm>
            <a:off x="1349956" y="5209821"/>
            <a:ext cx="4366599" cy="400110"/>
          </a:xfrm>
          <a:custGeom>
            <a:avLst/>
            <a:gdLst>
              <a:gd name="connsiteX0" fmla="*/ 0 w 4366599"/>
              <a:gd name="connsiteY0" fmla="*/ 0 h 400110"/>
              <a:gd name="connsiteX1" fmla="*/ 667466 w 4366599"/>
              <a:gd name="connsiteY1" fmla="*/ 0 h 400110"/>
              <a:gd name="connsiteX2" fmla="*/ 1203934 w 4366599"/>
              <a:gd name="connsiteY2" fmla="*/ 0 h 400110"/>
              <a:gd name="connsiteX3" fmla="*/ 1827734 w 4366599"/>
              <a:gd name="connsiteY3" fmla="*/ 0 h 400110"/>
              <a:gd name="connsiteX4" fmla="*/ 2364201 w 4366599"/>
              <a:gd name="connsiteY4" fmla="*/ 0 h 400110"/>
              <a:gd name="connsiteX5" fmla="*/ 3075333 w 4366599"/>
              <a:gd name="connsiteY5" fmla="*/ 0 h 400110"/>
              <a:gd name="connsiteX6" fmla="*/ 3786465 w 4366599"/>
              <a:gd name="connsiteY6" fmla="*/ 0 h 400110"/>
              <a:gd name="connsiteX7" fmla="*/ 4366599 w 4366599"/>
              <a:gd name="connsiteY7" fmla="*/ 0 h 400110"/>
              <a:gd name="connsiteX8" fmla="*/ 4366599 w 4366599"/>
              <a:gd name="connsiteY8" fmla="*/ 400110 h 400110"/>
              <a:gd name="connsiteX9" fmla="*/ 3655467 w 4366599"/>
              <a:gd name="connsiteY9" fmla="*/ 400110 h 400110"/>
              <a:gd name="connsiteX10" fmla="*/ 3162665 w 4366599"/>
              <a:gd name="connsiteY10" fmla="*/ 400110 h 400110"/>
              <a:gd name="connsiteX11" fmla="*/ 2495199 w 4366599"/>
              <a:gd name="connsiteY11" fmla="*/ 400110 h 400110"/>
              <a:gd name="connsiteX12" fmla="*/ 2002398 w 4366599"/>
              <a:gd name="connsiteY12" fmla="*/ 400110 h 400110"/>
              <a:gd name="connsiteX13" fmla="*/ 1509596 w 4366599"/>
              <a:gd name="connsiteY13" fmla="*/ 400110 h 400110"/>
              <a:gd name="connsiteX14" fmla="*/ 885796 w 4366599"/>
              <a:gd name="connsiteY14" fmla="*/ 400110 h 400110"/>
              <a:gd name="connsiteX15" fmla="*/ 0 w 4366599"/>
              <a:gd name="connsiteY15" fmla="*/ 400110 h 400110"/>
              <a:gd name="connsiteX16" fmla="*/ 0 w 4366599"/>
              <a:gd name="connsiteY1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66599" h="400110" extrusionOk="0">
                <a:moveTo>
                  <a:pt x="0" y="0"/>
                </a:moveTo>
                <a:cubicBezTo>
                  <a:pt x="190547" y="-31366"/>
                  <a:pt x="525160" y="-8176"/>
                  <a:pt x="667466" y="0"/>
                </a:cubicBezTo>
                <a:cubicBezTo>
                  <a:pt x="809772" y="8176"/>
                  <a:pt x="959353" y="7710"/>
                  <a:pt x="1203934" y="0"/>
                </a:cubicBezTo>
                <a:cubicBezTo>
                  <a:pt x="1448515" y="-7710"/>
                  <a:pt x="1599174" y="9123"/>
                  <a:pt x="1827734" y="0"/>
                </a:cubicBezTo>
                <a:cubicBezTo>
                  <a:pt x="2056294" y="-9123"/>
                  <a:pt x="2140992" y="4472"/>
                  <a:pt x="2364201" y="0"/>
                </a:cubicBezTo>
                <a:cubicBezTo>
                  <a:pt x="2587410" y="-4472"/>
                  <a:pt x="2803312" y="18409"/>
                  <a:pt x="3075333" y="0"/>
                </a:cubicBezTo>
                <a:cubicBezTo>
                  <a:pt x="3347354" y="-18409"/>
                  <a:pt x="3604191" y="24206"/>
                  <a:pt x="3786465" y="0"/>
                </a:cubicBezTo>
                <a:cubicBezTo>
                  <a:pt x="3968739" y="-24206"/>
                  <a:pt x="4102740" y="27864"/>
                  <a:pt x="4366599" y="0"/>
                </a:cubicBezTo>
                <a:cubicBezTo>
                  <a:pt x="4368562" y="94069"/>
                  <a:pt x="4350122" y="279259"/>
                  <a:pt x="4366599" y="400110"/>
                </a:cubicBezTo>
                <a:cubicBezTo>
                  <a:pt x="4164898" y="430012"/>
                  <a:pt x="3847156" y="407744"/>
                  <a:pt x="3655467" y="400110"/>
                </a:cubicBezTo>
                <a:cubicBezTo>
                  <a:pt x="3463778" y="392476"/>
                  <a:pt x="3270446" y="381952"/>
                  <a:pt x="3162665" y="400110"/>
                </a:cubicBezTo>
                <a:cubicBezTo>
                  <a:pt x="3054884" y="418268"/>
                  <a:pt x="2755083" y="394683"/>
                  <a:pt x="2495199" y="400110"/>
                </a:cubicBezTo>
                <a:cubicBezTo>
                  <a:pt x="2235315" y="405537"/>
                  <a:pt x="2186708" y="424325"/>
                  <a:pt x="2002398" y="400110"/>
                </a:cubicBezTo>
                <a:cubicBezTo>
                  <a:pt x="1818088" y="375895"/>
                  <a:pt x="1754241" y="414349"/>
                  <a:pt x="1509596" y="400110"/>
                </a:cubicBezTo>
                <a:cubicBezTo>
                  <a:pt x="1264951" y="385871"/>
                  <a:pt x="1125246" y="407764"/>
                  <a:pt x="885796" y="400110"/>
                </a:cubicBezTo>
                <a:cubicBezTo>
                  <a:pt x="646346" y="392456"/>
                  <a:pt x="359152" y="389275"/>
                  <a:pt x="0" y="400110"/>
                </a:cubicBezTo>
                <a:cubicBezTo>
                  <a:pt x="-13069" y="261833"/>
                  <a:pt x="-14815" y="151035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apply( )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函數執行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np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的數學函數</a:t>
            </a:r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59E2C492-D452-1C14-6DAD-BDC1671C7DAB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rot="16200000" flipH="1">
            <a:off x="2691829" y="4368394"/>
            <a:ext cx="885082" cy="797772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2FDCFC6-0D87-835A-B742-0DB546F9465F}"/>
              </a:ext>
            </a:extLst>
          </p:cNvPr>
          <p:cNvSpPr/>
          <p:nvPr/>
        </p:nvSpPr>
        <p:spPr>
          <a:xfrm>
            <a:off x="1679510" y="4012386"/>
            <a:ext cx="2111947" cy="312353"/>
          </a:xfrm>
          <a:custGeom>
            <a:avLst/>
            <a:gdLst>
              <a:gd name="connsiteX0" fmla="*/ 0 w 2111947"/>
              <a:gd name="connsiteY0" fmla="*/ 52060 h 312353"/>
              <a:gd name="connsiteX1" fmla="*/ 52060 w 2111947"/>
              <a:gd name="connsiteY1" fmla="*/ 0 h 312353"/>
              <a:gd name="connsiteX2" fmla="*/ 681179 w 2111947"/>
              <a:gd name="connsiteY2" fmla="*/ 0 h 312353"/>
              <a:gd name="connsiteX3" fmla="*/ 1310298 w 2111947"/>
              <a:gd name="connsiteY3" fmla="*/ 0 h 312353"/>
              <a:gd name="connsiteX4" fmla="*/ 2059887 w 2111947"/>
              <a:gd name="connsiteY4" fmla="*/ 0 h 312353"/>
              <a:gd name="connsiteX5" fmla="*/ 2111947 w 2111947"/>
              <a:gd name="connsiteY5" fmla="*/ 52060 h 312353"/>
              <a:gd name="connsiteX6" fmla="*/ 2111947 w 2111947"/>
              <a:gd name="connsiteY6" fmla="*/ 260293 h 312353"/>
              <a:gd name="connsiteX7" fmla="*/ 2059887 w 2111947"/>
              <a:gd name="connsiteY7" fmla="*/ 312353 h 312353"/>
              <a:gd name="connsiteX8" fmla="*/ 1430768 w 2111947"/>
              <a:gd name="connsiteY8" fmla="*/ 312353 h 312353"/>
              <a:gd name="connsiteX9" fmla="*/ 761492 w 2111947"/>
              <a:gd name="connsiteY9" fmla="*/ 312353 h 312353"/>
              <a:gd name="connsiteX10" fmla="*/ 52060 w 2111947"/>
              <a:gd name="connsiteY10" fmla="*/ 312353 h 312353"/>
              <a:gd name="connsiteX11" fmla="*/ 0 w 2111947"/>
              <a:gd name="connsiteY11" fmla="*/ 260293 h 312353"/>
              <a:gd name="connsiteX12" fmla="*/ 0 w 2111947"/>
              <a:gd name="connsiteY12" fmla="*/ 52060 h 31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1947" h="312353" extrusionOk="0">
                <a:moveTo>
                  <a:pt x="0" y="52060"/>
                </a:moveTo>
                <a:cubicBezTo>
                  <a:pt x="-3429" y="29008"/>
                  <a:pt x="20750" y="-1983"/>
                  <a:pt x="52060" y="0"/>
                </a:cubicBezTo>
                <a:cubicBezTo>
                  <a:pt x="235101" y="-14238"/>
                  <a:pt x="398225" y="-1906"/>
                  <a:pt x="681179" y="0"/>
                </a:cubicBezTo>
                <a:cubicBezTo>
                  <a:pt x="964133" y="1906"/>
                  <a:pt x="1069921" y="23648"/>
                  <a:pt x="1310298" y="0"/>
                </a:cubicBezTo>
                <a:cubicBezTo>
                  <a:pt x="1550675" y="-23648"/>
                  <a:pt x="1830281" y="-11802"/>
                  <a:pt x="2059887" y="0"/>
                </a:cubicBezTo>
                <a:cubicBezTo>
                  <a:pt x="2089095" y="468"/>
                  <a:pt x="2115646" y="27164"/>
                  <a:pt x="2111947" y="52060"/>
                </a:cubicBezTo>
                <a:cubicBezTo>
                  <a:pt x="2108525" y="103689"/>
                  <a:pt x="2117329" y="210974"/>
                  <a:pt x="2111947" y="260293"/>
                </a:cubicBezTo>
                <a:cubicBezTo>
                  <a:pt x="2107839" y="288365"/>
                  <a:pt x="2086026" y="309485"/>
                  <a:pt x="2059887" y="312353"/>
                </a:cubicBezTo>
                <a:cubicBezTo>
                  <a:pt x="1755640" y="312915"/>
                  <a:pt x="1586080" y="331800"/>
                  <a:pt x="1430768" y="312353"/>
                </a:cubicBezTo>
                <a:cubicBezTo>
                  <a:pt x="1275456" y="292906"/>
                  <a:pt x="1056104" y="333309"/>
                  <a:pt x="761492" y="312353"/>
                </a:cubicBezTo>
                <a:cubicBezTo>
                  <a:pt x="466880" y="291397"/>
                  <a:pt x="391281" y="332786"/>
                  <a:pt x="52060" y="312353"/>
                </a:cubicBezTo>
                <a:cubicBezTo>
                  <a:pt x="23996" y="313249"/>
                  <a:pt x="-4813" y="286459"/>
                  <a:pt x="0" y="260293"/>
                </a:cubicBezTo>
                <a:cubicBezTo>
                  <a:pt x="9331" y="197263"/>
                  <a:pt x="-2983" y="130205"/>
                  <a:pt x="0" y="5206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D7EA4F-D176-D841-FB40-4AA842EC37DC}"/>
              </a:ext>
            </a:extLst>
          </p:cNvPr>
          <p:cNvSpPr txBox="1"/>
          <p:nvPr/>
        </p:nvSpPr>
        <p:spPr>
          <a:xfrm>
            <a:off x="6646506" y="5010091"/>
            <a:ext cx="4166107" cy="707886"/>
          </a:xfrm>
          <a:custGeom>
            <a:avLst/>
            <a:gdLst>
              <a:gd name="connsiteX0" fmla="*/ 0 w 4166107"/>
              <a:gd name="connsiteY0" fmla="*/ 0 h 707886"/>
              <a:gd name="connsiteX1" fmla="*/ 736012 w 4166107"/>
              <a:gd name="connsiteY1" fmla="*/ 0 h 707886"/>
              <a:gd name="connsiteX2" fmla="*/ 1347041 w 4166107"/>
              <a:gd name="connsiteY2" fmla="*/ 0 h 707886"/>
              <a:gd name="connsiteX3" fmla="*/ 2041392 w 4166107"/>
              <a:gd name="connsiteY3" fmla="*/ 0 h 707886"/>
              <a:gd name="connsiteX4" fmla="*/ 2652421 w 4166107"/>
              <a:gd name="connsiteY4" fmla="*/ 0 h 707886"/>
              <a:gd name="connsiteX5" fmla="*/ 3430095 w 4166107"/>
              <a:gd name="connsiteY5" fmla="*/ 0 h 707886"/>
              <a:gd name="connsiteX6" fmla="*/ 4166107 w 4166107"/>
              <a:gd name="connsiteY6" fmla="*/ 0 h 707886"/>
              <a:gd name="connsiteX7" fmla="*/ 4166107 w 4166107"/>
              <a:gd name="connsiteY7" fmla="*/ 353943 h 707886"/>
              <a:gd name="connsiteX8" fmla="*/ 4166107 w 4166107"/>
              <a:gd name="connsiteY8" fmla="*/ 707886 h 707886"/>
              <a:gd name="connsiteX9" fmla="*/ 3388434 w 4166107"/>
              <a:gd name="connsiteY9" fmla="*/ 707886 h 707886"/>
              <a:gd name="connsiteX10" fmla="*/ 2819066 w 4166107"/>
              <a:gd name="connsiteY10" fmla="*/ 707886 h 707886"/>
              <a:gd name="connsiteX11" fmla="*/ 2083054 w 4166107"/>
              <a:gd name="connsiteY11" fmla="*/ 707886 h 707886"/>
              <a:gd name="connsiteX12" fmla="*/ 1513686 w 4166107"/>
              <a:gd name="connsiteY12" fmla="*/ 707886 h 707886"/>
              <a:gd name="connsiteX13" fmla="*/ 944318 w 4166107"/>
              <a:gd name="connsiteY13" fmla="*/ 707886 h 707886"/>
              <a:gd name="connsiteX14" fmla="*/ 0 w 4166107"/>
              <a:gd name="connsiteY14" fmla="*/ 707886 h 707886"/>
              <a:gd name="connsiteX15" fmla="*/ 0 w 4166107"/>
              <a:gd name="connsiteY15" fmla="*/ 353943 h 707886"/>
              <a:gd name="connsiteX16" fmla="*/ 0 w 4166107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6107" h="707886" extrusionOk="0">
                <a:moveTo>
                  <a:pt x="0" y="0"/>
                </a:moveTo>
                <a:cubicBezTo>
                  <a:pt x="198234" y="25778"/>
                  <a:pt x="369357" y="-23237"/>
                  <a:pt x="736012" y="0"/>
                </a:cubicBezTo>
                <a:cubicBezTo>
                  <a:pt x="1102667" y="23237"/>
                  <a:pt x="1090644" y="-14525"/>
                  <a:pt x="1347041" y="0"/>
                </a:cubicBezTo>
                <a:cubicBezTo>
                  <a:pt x="1603438" y="14525"/>
                  <a:pt x="1789617" y="-22744"/>
                  <a:pt x="2041392" y="0"/>
                </a:cubicBezTo>
                <a:cubicBezTo>
                  <a:pt x="2293167" y="22744"/>
                  <a:pt x="2357043" y="4880"/>
                  <a:pt x="2652421" y="0"/>
                </a:cubicBezTo>
                <a:cubicBezTo>
                  <a:pt x="2947799" y="-4880"/>
                  <a:pt x="3190768" y="-29446"/>
                  <a:pt x="3430095" y="0"/>
                </a:cubicBezTo>
                <a:cubicBezTo>
                  <a:pt x="3669422" y="29446"/>
                  <a:pt x="3981715" y="9114"/>
                  <a:pt x="4166107" y="0"/>
                </a:cubicBezTo>
                <a:cubicBezTo>
                  <a:pt x="4154637" y="150354"/>
                  <a:pt x="4164372" y="187811"/>
                  <a:pt x="4166107" y="353943"/>
                </a:cubicBezTo>
                <a:cubicBezTo>
                  <a:pt x="4167842" y="520075"/>
                  <a:pt x="4165144" y="596928"/>
                  <a:pt x="4166107" y="707886"/>
                </a:cubicBezTo>
                <a:cubicBezTo>
                  <a:pt x="3863513" y="688811"/>
                  <a:pt x="3658176" y="688471"/>
                  <a:pt x="3388434" y="707886"/>
                </a:cubicBezTo>
                <a:cubicBezTo>
                  <a:pt x="3118692" y="727301"/>
                  <a:pt x="2979030" y="688913"/>
                  <a:pt x="2819066" y="707886"/>
                </a:cubicBezTo>
                <a:cubicBezTo>
                  <a:pt x="2659102" y="726859"/>
                  <a:pt x="2242076" y="677305"/>
                  <a:pt x="2083054" y="707886"/>
                </a:cubicBezTo>
                <a:cubicBezTo>
                  <a:pt x="1924032" y="738467"/>
                  <a:pt x="1692995" y="729629"/>
                  <a:pt x="1513686" y="707886"/>
                </a:cubicBezTo>
                <a:cubicBezTo>
                  <a:pt x="1334377" y="686143"/>
                  <a:pt x="1156811" y="727532"/>
                  <a:pt x="944318" y="707886"/>
                </a:cubicBezTo>
                <a:cubicBezTo>
                  <a:pt x="731825" y="688240"/>
                  <a:pt x="435661" y="669476"/>
                  <a:pt x="0" y="707886"/>
                </a:cubicBezTo>
                <a:cubicBezTo>
                  <a:pt x="7992" y="592430"/>
                  <a:pt x="9990" y="471671"/>
                  <a:pt x="0" y="353943"/>
                </a:cubicBezTo>
                <a:cubicBezTo>
                  <a:pt x="-9990" y="236215"/>
                  <a:pt x="-8759" y="17319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使用索引陣列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多個索引成一個陣列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一次取出多筆資料</a:t>
            </a: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0CF59F7-2FB0-9277-6532-87B42C3C8DE8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786604" y="3236470"/>
            <a:ext cx="1859902" cy="2127564"/>
          </a:xfrm>
          <a:prstGeom prst="curved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2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CDA46FA-93D7-512F-37FB-5E9AA2741964}"/>
              </a:ext>
            </a:extLst>
          </p:cNvPr>
          <p:cNvSpPr txBox="1"/>
          <p:nvPr/>
        </p:nvSpPr>
        <p:spPr>
          <a:xfrm>
            <a:off x="4128407" y="3075057"/>
            <a:ext cx="3935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4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物件</a:t>
            </a:r>
            <a:endParaRPr lang="en-US" altLang="zh-TW" sz="4000" dirty="0">
              <a:latin typeface="芫荽 0.94" pitchFamily="2" charset="-120"/>
              <a:ea typeface="芫荽 0.94" pitchFamily="2" charset="-120"/>
              <a:cs typeface="芫荽 0.94" pitchFamily="2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83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0DCD47-24CA-3DB8-329E-48140758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3" y="1319212"/>
            <a:ext cx="6086475" cy="42195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D78B6DF-08ED-A3B1-C0BC-75281EC54FE9}"/>
              </a:ext>
            </a:extLst>
          </p:cNvPr>
          <p:cNvSpPr txBox="1"/>
          <p:nvPr/>
        </p:nvSpPr>
        <p:spPr>
          <a:xfrm>
            <a:off x="152479" y="173237"/>
            <a:ext cx="88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DataFrame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物件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同資料庫的資料表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EC6FEC-D110-1018-955D-EE2351D5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136" y="1825604"/>
            <a:ext cx="4027131" cy="320679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FC5E867B-6D11-2939-87DB-B327EDD94BC3}"/>
              </a:ext>
            </a:extLst>
          </p:cNvPr>
          <p:cNvSpPr/>
          <p:nvPr/>
        </p:nvSpPr>
        <p:spPr>
          <a:xfrm>
            <a:off x="1250300" y="4730620"/>
            <a:ext cx="2425961" cy="301774"/>
          </a:xfrm>
          <a:custGeom>
            <a:avLst/>
            <a:gdLst>
              <a:gd name="connsiteX0" fmla="*/ 0 w 2425961"/>
              <a:gd name="connsiteY0" fmla="*/ 50297 h 301774"/>
              <a:gd name="connsiteX1" fmla="*/ 50297 w 2425961"/>
              <a:gd name="connsiteY1" fmla="*/ 0 h 301774"/>
              <a:gd name="connsiteX2" fmla="*/ 585131 w 2425961"/>
              <a:gd name="connsiteY2" fmla="*/ 0 h 301774"/>
              <a:gd name="connsiteX3" fmla="*/ 1119966 w 2425961"/>
              <a:gd name="connsiteY3" fmla="*/ 0 h 301774"/>
              <a:gd name="connsiteX4" fmla="*/ 1701308 w 2425961"/>
              <a:gd name="connsiteY4" fmla="*/ 0 h 301774"/>
              <a:gd name="connsiteX5" fmla="*/ 2375664 w 2425961"/>
              <a:gd name="connsiteY5" fmla="*/ 0 h 301774"/>
              <a:gd name="connsiteX6" fmla="*/ 2425961 w 2425961"/>
              <a:gd name="connsiteY6" fmla="*/ 50297 h 301774"/>
              <a:gd name="connsiteX7" fmla="*/ 2425961 w 2425961"/>
              <a:gd name="connsiteY7" fmla="*/ 251477 h 301774"/>
              <a:gd name="connsiteX8" fmla="*/ 2375664 w 2425961"/>
              <a:gd name="connsiteY8" fmla="*/ 301774 h 301774"/>
              <a:gd name="connsiteX9" fmla="*/ 1771069 w 2425961"/>
              <a:gd name="connsiteY9" fmla="*/ 301774 h 301774"/>
              <a:gd name="connsiteX10" fmla="*/ 1212981 w 2425961"/>
              <a:gd name="connsiteY10" fmla="*/ 301774 h 301774"/>
              <a:gd name="connsiteX11" fmla="*/ 654892 w 2425961"/>
              <a:gd name="connsiteY11" fmla="*/ 301774 h 301774"/>
              <a:gd name="connsiteX12" fmla="*/ 50297 w 2425961"/>
              <a:gd name="connsiteY12" fmla="*/ 301774 h 301774"/>
              <a:gd name="connsiteX13" fmla="*/ 0 w 2425961"/>
              <a:gd name="connsiteY13" fmla="*/ 251477 h 301774"/>
              <a:gd name="connsiteX14" fmla="*/ 0 w 2425961"/>
              <a:gd name="connsiteY14" fmla="*/ 50297 h 30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5961" h="301774" extrusionOk="0">
                <a:moveTo>
                  <a:pt x="0" y="50297"/>
                </a:moveTo>
                <a:cubicBezTo>
                  <a:pt x="-363" y="23121"/>
                  <a:pt x="21526" y="-769"/>
                  <a:pt x="50297" y="0"/>
                </a:cubicBezTo>
                <a:cubicBezTo>
                  <a:pt x="192356" y="-10234"/>
                  <a:pt x="328814" y="9050"/>
                  <a:pt x="585131" y="0"/>
                </a:cubicBezTo>
                <a:cubicBezTo>
                  <a:pt x="841448" y="-9050"/>
                  <a:pt x="999178" y="8104"/>
                  <a:pt x="1119966" y="0"/>
                </a:cubicBezTo>
                <a:cubicBezTo>
                  <a:pt x="1240755" y="-8104"/>
                  <a:pt x="1494224" y="-4792"/>
                  <a:pt x="1701308" y="0"/>
                </a:cubicBezTo>
                <a:cubicBezTo>
                  <a:pt x="1908392" y="4792"/>
                  <a:pt x="2227934" y="507"/>
                  <a:pt x="2375664" y="0"/>
                </a:cubicBezTo>
                <a:cubicBezTo>
                  <a:pt x="2402162" y="-561"/>
                  <a:pt x="2423763" y="20951"/>
                  <a:pt x="2425961" y="50297"/>
                </a:cubicBezTo>
                <a:cubicBezTo>
                  <a:pt x="2426197" y="142975"/>
                  <a:pt x="2427716" y="200250"/>
                  <a:pt x="2425961" y="251477"/>
                </a:cubicBezTo>
                <a:cubicBezTo>
                  <a:pt x="2426660" y="281613"/>
                  <a:pt x="2407079" y="303042"/>
                  <a:pt x="2375664" y="301774"/>
                </a:cubicBezTo>
                <a:cubicBezTo>
                  <a:pt x="2191934" y="319653"/>
                  <a:pt x="1898210" y="307759"/>
                  <a:pt x="1771069" y="301774"/>
                </a:cubicBezTo>
                <a:cubicBezTo>
                  <a:pt x="1643929" y="295789"/>
                  <a:pt x="1443904" y="321860"/>
                  <a:pt x="1212981" y="301774"/>
                </a:cubicBezTo>
                <a:cubicBezTo>
                  <a:pt x="982058" y="281688"/>
                  <a:pt x="919524" y="328932"/>
                  <a:pt x="654892" y="301774"/>
                </a:cubicBezTo>
                <a:cubicBezTo>
                  <a:pt x="390260" y="274616"/>
                  <a:pt x="343290" y="315435"/>
                  <a:pt x="50297" y="301774"/>
                </a:cubicBezTo>
                <a:cubicBezTo>
                  <a:pt x="26708" y="302818"/>
                  <a:pt x="1470" y="277817"/>
                  <a:pt x="0" y="251477"/>
                </a:cubicBezTo>
                <a:cubicBezTo>
                  <a:pt x="5875" y="165864"/>
                  <a:pt x="1302" y="150261"/>
                  <a:pt x="0" y="50297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3680ADE-0FCA-F774-527C-9F8794D98A0C}"/>
              </a:ext>
            </a:extLst>
          </p:cNvPr>
          <p:cNvSpPr/>
          <p:nvPr/>
        </p:nvSpPr>
        <p:spPr>
          <a:xfrm>
            <a:off x="1250300" y="5134702"/>
            <a:ext cx="2584582" cy="301775"/>
          </a:xfrm>
          <a:custGeom>
            <a:avLst/>
            <a:gdLst>
              <a:gd name="connsiteX0" fmla="*/ 0 w 2584582"/>
              <a:gd name="connsiteY0" fmla="*/ 50297 h 301775"/>
              <a:gd name="connsiteX1" fmla="*/ 50297 w 2584582"/>
              <a:gd name="connsiteY1" fmla="*/ 0 h 301775"/>
              <a:gd name="connsiteX2" fmla="*/ 621614 w 2584582"/>
              <a:gd name="connsiteY2" fmla="*/ 0 h 301775"/>
              <a:gd name="connsiteX3" fmla="*/ 1192931 w 2584582"/>
              <a:gd name="connsiteY3" fmla="*/ 0 h 301775"/>
              <a:gd name="connsiteX4" fmla="*/ 1813928 w 2584582"/>
              <a:gd name="connsiteY4" fmla="*/ 0 h 301775"/>
              <a:gd name="connsiteX5" fmla="*/ 2534285 w 2584582"/>
              <a:gd name="connsiteY5" fmla="*/ 0 h 301775"/>
              <a:gd name="connsiteX6" fmla="*/ 2584582 w 2584582"/>
              <a:gd name="connsiteY6" fmla="*/ 50297 h 301775"/>
              <a:gd name="connsiteX7" fmla="*/ 2584582 w 2584582"/>
              <a:gd name="connsiteY7" fmla="*/ 251478 h 301775"/>
              <a:gd name="connsiteX8" fmla="*/ 2534285 w 2584582"/>
              <a:gd name="connsiteY8" fmla="*/ 301775 h 301775"/>
              <a:gd name="connsiteX9" fmla="*/ 1888448 w 2584582"/>
              <a:gd name="connsiteY9" fmla="*/ 301775 h 301775"/>
              <a:gd name="connsiteX10" fmla="*/ 1292291 w 2584582"/>
              <a:gd name="connsiteY10" fmla="*/ 301775 h 301775"/>
              <a:gd name="connsiteX11" fmla="*/ 696134 w 2584582"/>
              <a:gd name="connsiteY11" fmla="*/ 301775 h 301775"/>
              <a:gd name="connsiteX12" fmla="*/ 50297 w 2584582"/>
              <a:gd name="connsiteY12" fmla="*/ 301775 h 301775"/>
              <a:gd name="connsiteX13" fmla="*/ 0 w 2584582"/>
              <a:gd name="connsiteY13" fmla="*/ 251478 h 301775"/>
              <a:gd name="connsiteX14" fmla="*/ 0 w 2584582"/>
              <a:gd name="connsiteY14" fmla="*/ 50297 h 30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84582" h="301775" extrusionOk="0">
                <a:moveTo>
                  <a:pt x="0" y="50297"/>
                </a:moveTo>
                <a:cubicBezTo>
                  <a:pt x="-363" y="23121"/>
                  <a:pt x="21526" y="-769"/>
                  <a:pt x="50297" y="0"/>
                </a:cubicBezTo>
                <a:cubicBezTo>
                  <a:pt x="234293" y="230"/>
                  <a:pt x="371552" y="19407"/>
                  <a:pt x="621614" y="0"/>
                </a:cubicBezTo>
                <a:cubicBezTo>
                  <a:pt x="871676" y="-19407"/>
                  <a:pt x="955950" y="597"/>
                  <a:pt x="1192931" y="0"/>
                </a:cubicBezTo>
                <a:cubicBezTo>
                  <a:pt x="1429912" y="-597"/>
                  <a:pt x="1643851" y="-9650"/>
                  <a:pt x="1813928" y="0"/>
                </a:cubicBezTo>
                <a:cubicBezTo>
                  <a:pt x="1984005" y="9650"/>
                  <a:pt x="2333236" y="-33714"/>
                  <a:pt x="2534285" y="0"/>
                </a:cubicBezTo>
                <a:cubicBezTo>
                  <a:pt x="2560783" y="-561"/>
                  <a:pt x="2582384" y="20951"/>
                  <a:pt x="2584582" y="50297"/>
                </a:cubicBezTo>
                <a:cubicBezTo>
                  <a:pt x="2582603" y="137974"/>
                  <a:pt x="2585005" y="197044"/>
                  <a:pt x="2584582" y="251478"/>
                </a:cubicBezTo>
                <a:cubicBezTo>
                  <a:pt x="2585281" y="281614"/>
                  <a:pt x="2565700" y="303043"/>
                  <a:pt x="2534285" y="301775"/>
                </a:cubicBezTo>
                <a:cubicBezTo>
                  <a:pt x="2349920" y="309353"/>
                  <a:pt x="2036479" y="307674"/>
                  <a:pt x="1888448" y="301775"/>
                </a:cubicBezTo>
                <a:cubicBezTo>
                  <a:pt x="1740417" y="295876"/>
                  <a:pt x="1504882" y="317938"/>
                  <a:pt x="1292291" y="301775"/>
                </a:cubicBezTo>
                <a:cubicBezTo>
                  <a:pt x="1079700" y="285612"/>
                  <a:pt x="940397" y="278099"/>
                  <a:pt x="696134" y="301775"/>
                </a:cubicBezTo>
                <a:cubicBezTo>
                  <a:pt x="451871" y="325451"/>
                  <a:pt x="333640" y="282943"/>
                  <a:pt x="50297" y="301775"/>
                </a:cubicBezTo>
                <a:cubicBezTo>
                  <a:pt x="26708" y="302819"/>
                  <a:pt x="1470" y="277818"/>
                  <a:pt x="0" y="251478"/>
                </a:cubicBezTo>
                <a:cubicBezTo>
                  <a:pt x="339" y="172882"/>
                  <a:pt x="-1198" y="95088"/>
                  <a:pt x="0" y="50297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8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512</Words>
  <Application>Microsoft Office PowerPoint</Application>
  <PresentationFormat>寬螢幕</PresentationFormat>
  <Paragraphs>93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芫荽 0.94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10946037_林宜靜</dc:creator>
  <cp:lastModifiedBy>10946037_林宜靜</cp:lastModifiedBy>
  <cp:revision>16</cp:revision>
  <dcterms:created xsi:type="dcterms:W3CDTF">2023-03-26T14:25:33Z</dcterms:created>
  <dcterms:modified xsi:type="dcterms:W3CDTF">2023-04-08T08:24:14Z</dcterms:modified>
</cp:coreProperties>
</file>