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156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8B821-726D-4D4D-965E-28AD7877C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732C8A-D0BF-48E9-AA00-C505F2633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41C9F-D2A2-441B-A296-E979278A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6D0574-92BC-478C-850B-EE9CC095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D41555-5E00-4C4C-B3C8-2DAAB47A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9FF69-2C57-47A0-9238-F3504D4C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3FA1E3-B65B-4F94-B4CB-6779210F1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6124BE-AFF9-4ECE-B8D7-EAB5A9DA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ACCB8-3CA3-4ED0-8821-DDB83B81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CA9CB-1834-4FE8-AA93-F40D3338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6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5305C3-16DC-45B9-98EF-0C3253FF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13EF69-23DB-4DEA-9251-C69E3095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EF5522-4952-4ED2-9D0D-25B4835C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6A964-D905-4D26-99D6-58CB923F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9EDDEE-E845-4EA5-B830-84B1BBFA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65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0E71E-1C61-4533-BAFE-85ABB92D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B3723-F332-416C-8A68-0062BFAB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FE2A4B-7365-48DC-94FD-62698292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534DB-6259-40B9-847A-CA5D8E7F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9AA5AF-45C9-4768-9075-FC909CD4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0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8C42D-4E1A-4286-82B7-A26F34D5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0435BB-D23B-41C8-A55C-88049DA6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75E54B-5344-4673-91B3-C247284D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3D4C76-4559-4DD0-880C-07546FC8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4D6AA-D9B7-4455-89BD-A3B9CBB0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65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68A48-C006-40BB-BC20-940A0B84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AE344-66AF-41D7-A395-98FF46C00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4B76EC-0875-4121-BF4E-9BBDFDD9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7897D-AED5-4A82-B335-53BBE108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902A01-5A40-49D9-950E-39AA92F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8225D-D3BB-4216-9075-6FA0151C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6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B0FE9-EFD8-4259-AB6B-C709C505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F33008-B06F-4455-98C7-57B5ED35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1F8560-7E8C-4F5A-8E1F-FAC9A03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B6817E-10D5-405F-89DA-4F2AC5CC1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1406FC-C5AD-4B51-8CC3-D197FA13F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FF7397-1C5A-43DB-BEBA-FA9F8A0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4144A2-7E5B-440F-8989-3F0F24EC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FB8F6E-FAB6-4EF6-981B-01589153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44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C16A-86C2-4A5F-96F8-983CF430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B0A8B2-DD00-487D-A861-F0AEEC64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C3A5E6-FCB5-4D4E-86AE-DF7BBDF5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49284D-5FAC-47AE-B568-CAE221E8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24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8544B9-F90A-488F-9A07-5CF8C4B7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64E9BE-DA26-4CA1-96D9-2B313CAE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474C05-0421-46AE-9810-186A379B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0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325C7-C529-4D92-8C38-E7724733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86D99-3795-4AD3-A68F-7D8C152A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D91D37-B559-4421-9DCE-D43261084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30C0D2-B4EE-4A06-94C9-FEE320BD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56F33-6FD1-4D39-8917-DC05AE5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3D35EF-F862-491A-BB11-E574E9B0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3B8EE-6D04-4370-82FA-695609BD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8E653D-30D9-4917-8558-EC01C2A12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F7710C-4985-4B25-B46B-12C4E1A71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828B6C-C0EC-4CDB-9800-DC6BE513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37E0FB-1471-49A4-BB89-16E89198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91E6A2-30FC-4918-98B9-42021001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63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B441DB-6994-4E14-883E-78F26832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F937-0B87-4D9A-AD6D-47A4EE42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99C88-6C30-46AF-BF4E-4E0E3E24A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BB00-B476-4704-B146-D9A32236462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048735-AF1B-44F3-AB33-DC8AC4C45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6FB99E-A4CB-41E6-AF0D-B04B33875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C3FD-7B7C-45D2-9F96-FC2DDA5FA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3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32D0F25C-58D0-4910-80E9-8A450B17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365" y1="21302" x2="46146" y2="26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34" y="2251066"/>
            <a:ext cx="1874570" cy="18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 - Free education icons">
            <a:extLst>
              <a:ext uri="{FF2B5EF4-FFF2-40B4-BE49-F238E27FC236}">
                <a16:creationId xmlns:a16="http://schemas.microsoft.com/office/drawing/2014/main" id="{28B45AB7-965F-4192-9878-C62716B0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07" y="1117107"/>
            <a:ext cx="1486469" cy="14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List - Free education icons">
            <a:extLst>
              <a:ext uri="{FF2B5EF4-FFF2-40B4-BE49-F238E27FC236}">
                <a16:creationId xmlns:a16="http://schemas.microsoft.com/office/drawing/2014/main" id="{418EC9C0-3822-4468-9DB2-A72D6305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07" y="3528761"/>
            <a:ext cx="1486469" cy="14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87F82C39-3E14-485D-B0B0-B8B1BAD66216}"/>
              </a:ext>
            </a:extLst>
          </p:cNvPr>
          <p:cNvSpPr txBox="1"/>
          <p:nvPr/>
        </p:nvSpPr>
        <p:spPr>
          <a:xfrm>
            <a:off x="5823409" y="2603576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行程</a:t>
            </a:r>
            <a:r>
              <a:rPr lang="en-US" altLang="zh-TW" sz="3200" b="1" dirty="0">
                <a:latin typeface="Amasis MT Pro Light" panose="020B0604020202020204" pitchFamily="18" charset="0"/>
              </a:rPr>
              <a:t>A</a:t>
            </a:r>
            <a:endParaRPr lang="zh-TW" altLang="en-US" sz="3200" b="1" dirty="0">
              <a:latin typeface="Amasis MT Pro Light" panose="020B06040202020202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1A3798D-F1D7-46F1-9D57-0172A028E185}"/>
              </a:ext>
            </a:extLst>
          </p:cNvPr>
          <p:cNvSpPr txBox="1"/>
          <p:nvPr/>
        </p:nvSpPr>
        <p:spPr>
          <a:xfrm>
            <a:off x="5823408" y="5014229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行程</a:t>
            </a:r>
            <a:r>
              <a:rPr lang="en-US" altLang="zh-TW" sz="3200" b="1" dirty="0">
                <a:latin typeface="Amasis MT Pro Light" panose="020B0604020202020204" pitchFamily="18" charset="0"/>
              </a:rPr>
              <a:t>B</a:t>
            </a:r>
            <a:endParaRPr lang="zh-TW" altLang="en-US" sz="3200" b="1" dirty="0">
              <a:latin typeface="Amasis MT Pro Light" panose="020B0604020202020204" pitchFamily="18" charset="0"/>
            </a:endParaRPr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7881AACC-0DE7-46AE-BC38-DB8957700441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5097604" y="1860342"/>
            <a:ext cx="608103" cy="1328009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8E8B9CB2-91A8-4C66-946C-F8881204CD90}"/>
              </a:ext>
            </a:extLst>
          </p:cNvPr>
          <p:cNvCxnSpPr>
            <a:cxnSpLocks/>
            <a:stCxn id="1026" idx="3"/>
            <a:endCxn id="72" idx="1"/>
          </p:cNvCxnSpPr>
          <p:nvPr/>
        </p:nvCxnSpPr>
        <p:spPr>
          <a:xfrm>
            <a:off x="5097604" y="3188351"/>
            <a:ext cx="608103" cy="108364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A3CE6E9-E091-4915-B53B-3845C4107B00}"/>
              </a:ext>
            </a:extLst>
          </p:cNvPr>
          <p:cNvSpPr txBox="1"/>
          <p:nvPr/>
        </p:nvSpPr>
        <p:spPr>
          <a:xfrm>
            <a:off x="3446114" y="385972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使用者新增行程</a:t>
            </a:r>
            <a:r>
              <a:rPr lang="en-US" altLang="zh-TW" sz="3200" b="1" dirty="0">
                <a:solidFill>
                  <a:srgbClr val="FF0000"/>
                </a:solidFill>
                <a:latin typeface="Amasis MT Pro Light" panose="020B0604020202020204" pitchFamily="18" charset="0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Amasis MT Pro Light" panose="020B0604020202020204" pitchFamily="18" charset="0"/>
              </a:rPr>
              <a:t>一對多</a:t>
            </a:r>
            <a:r>
              <a:rPr lang="en-US" altLang="zh-TW" sz="3200" b="1" dirty="0">
                <a:solidFill>
                  <a:srgbClr val="FF0000"/>
                </a:solidFill>
                <a:latin typeface="Amasis MT Pro Light" panose="020B0604020202020204" pitchFamily="18" charset="0"/>
              </a:rPr>
              <a:t>)</a:t>
            </a:r>
            <a:endParaRPr lang="zh-TW" altLang="en-US" sz="3200" b="1" dirty="0">
              <a:solidFill>
                <a:srgbClr val="FF0000"/>
              </a:solidFill>
              <a:latin typeface="Amasis MT Pro Light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32D0F25C-58D0-4910-80E9-8A450B17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365" y1="21302" x2="46146" y2="26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66" y="2725302"/>
            <a:ext cx="1874570" cy="18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arch icon PNG and SVG Free Download">
            <a:extLst>
              <a:ext uri="{FF2B5EF4-FFF2-40B4-BE49-F238E27FC236}">
                <a16:creationId xmlns:a16="http://schemas.microsoft.com/office/drawing/2014/main" id="{63BAF5E2-FE1A-4A1E-A726-76CA1EB0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20" y="1786416"/>
            <a:ext cx="1191784" cy="11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D43CD9A-4BEF-43B4-BA1D-2689666A9691}"/>
              </a:ext>
            </a:extLst>
          </p:cNvPr>
          <p:cNvCxnSpPr/>
          <p:nvPr/>
        </p:nvCxnSpPr>
        <p:spPr>
          <a:xfrm flipV="1">
            <a:off x="1922604" y="2368342"/>
            <a:ext cx="608103" cy="1328009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7FC4597-7DBA-4454-BB3F-E96C3B078AFC}"/>
              </a:ext>
            </a:extLst>
          </p:cNvPr>
          <p:cNvCxnSpPr>
            <a:cxnSpLocks/>
          </p:cNvCxnSpPr>
          <p:nvPr/>
        </p:nvCxnSpPr>
        <p:spPr>
          <a:xfrm>
            <a:off x="1922604" y="3696351"/>
            <a:ext cx="608103" cy="108364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21BF05-BAAC-4C84-AC6A-63E487140327}"/>
              </a:ext>
            </a:extLst>
          </p:cNvPr>
          <p:cNvSpPr txBox="1"/>
          <p:nvPr/>
        </p:nvSpPr>
        <p:spPr>
          <a:xfrm>
            <a:off x="2950910" y="29839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搜尋</a:t>
            </a:r>
          </a:p>
        </p:txBody>
      </p:sp>
      <p:pic>
        <p:nvPicPr>
          <p:cNvPr id="4100" name="Picture 4" descr="System - Free computer icons">
            <a:extLst>
              <a:ext uri="{FF2B5EF4-FFF2-40B4-BE49-F238E27FC236}">
                <a16:creationId xmlns:a16="http://schemas.microsoft.com/office/drawing/2014/main" id="{A8AC2E10-D535-4633-A45E-F5BD1E7CB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260160"/>
            <a:ext cx="1163852" cy="11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3D6FEA-85B9-4DB3-8425-FEE61861CE7E}"/>
              </a:ext>
            </a:extLst>
          </p:cNvPr>
          <p:cNvSpPr txBox="1"/>
          <p:nvPr/>
        </p:nvSpPr>
        <p:spPr>
          <a:xfrm>
            <a:off x="2540540" y="54337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系統推薦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D77C247-79FB-4862-B673-C7B9B9221DB1}"/>
              </a:ext>
            </a:extLst>
          </p:cNvPr>
          <p:cNvGrpSpPr/>
          <p:nvPr/>
        </p:nvGrpSpPr>
        <p:grpSpPr>
          <a:xfrm>
            <a:off x="4925433" y="3787986"/>
            <a:ext cx="2405785" cy="2108200"/>
            <a:chOff x="5319133" y="3429000"/>
            <a:chExt cx="3182822" cy="2789121"/>
          </a:xfrm>
        </p:grpSpPr>
        <p:pic>
          <p:nvPicPr>
            <p:cNvPr id="23" name="Picture 4" descr="Attraction - Free maps and location icons">
              <a:extLst>
                <a:ext uri="{FF2B5EF4-FFF2-40B4-BE49-F238E27FC236}">
                  <a16:creationId xmlns:a16="http://schemas.microsoft.com/office/drawing/2014/main" id="{01639904-6459-4F45-A097-650C85302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367" y="4954569"/>
              <a:ext cx="1263274" cy="1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Attraction - Free maps and location icons">
              <a:extLst>
                <a:ext uri="{FF2B5EF4-FFF2-40B4-BE49-F238E27FC236}">
                  <a16:creationId xmlns:a16="http://schemas.microsoft.com/office/drawing/2014/main" id="{DD79616B-7DFE-4C98-9EA9-95C08CB5B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641" y="4954847"/>
              <a:ext cx="1263274" cy="1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Attraction - Free maps and location icons">
              <a:extLst>
                <a:ext uri="{FF2B5EF4-FFF2-40B4-BE49-F238E27FC236}">
                  <a16:creationId xmlns:a16="http://schemas.microsoft.com/office/drawing/2014/main" id="{65A19BBF-0AC9-4859-8AD4-4B41FFAA5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75" y="3616461"/>
              <a:ext cx="1263274" cy="1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Attraction - Free maps and location icons">
              <a:extLst>
                <a:ext uri="{FF2B5EF4-FFF2-40B4-BE49-F238E27FC236}">
                  <a16:creationId xmlns:a16="http://schemas.microsoft.com/office/drawing/2014/main" id="{69588D98-B60B-4820-9FCB-900D9EAB6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641" y="3556651"/>
              <a:ext cx="1263274" cy="1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語音泡泡: 圓角矩形 5">
              <a:extLst>
                <a:ext uri="{FF2B5EF4-FFF2-40B4-BE49-F238E27FC236}">
                  <a16:creationId xmlns:a16="http://schemas.microsoft.com/office/drawing/2014/main" id="{A1D30495-5949-4581-8DED-3CBC59B09660}"/>
                </a:ext>
              </a:extLst>
            </p:cNvPr>
            <p:cNvSpPr/>
            <p:nvPr/>
          </p:nvSpPr>
          <p:spPr>
            <a:xfrm>
              <a:off x="5319133" y="3429000"/>
              <a:ext cx="3182822" cy="2788844"/>
            </a:xfrm>
            <a:prstGeom prst="wedgeRoundRectCallout">
              <a:avLst>
                <a:gd name="adj1" fmla="val -66806"/>
                <a:gd name="adj2" fmla="val 8520"/>
                <a:gd name="adj3" fmla="val 16667"/>
              </a:avLst>
            </a:pr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03940048">
                    <a:custGeom>
                      <a:avLst/>
                      <a:gdLst>
                        <a:gd name="connsiteX0" fmla="*/ 0 w 3323063"/>
                        <a:gd name="connsiteY0" fmla="*/ 464817 h 2788844"/>
                        <a:gd name="connsiteX1" fmla="*/ 464817 w 3323063"/>
                        <a:gd name="connsiteY1" fmla="*/ 0 h 2788844"/>
                        <a:gd name="connsiteX2" fmla="*/ 553844 w 3323063"/>
                        <a:gd name="connsiteY2" fmla="*/ 0 h 2788844"/>
                        <a:gd name="connsiteX3" fmla="*/ 553844 w 3323063"/>
                        <a:gd name="connsiteY3" fmla="*/ 0 h 2788844"/>
                        <a:gd name="connsiteX4" fmla="*/ 1384610 w 3323063"/>
                        <a:gd name="connsiteY4" fmla="*/ 0 h 2788844"/>
                        <a:gd name="connsiteX5" fmla="*/ 2858246 w 3323063"/>
                        <a:gd name="connsiteY5" fmla="*/ 0 h 2788844"/>
                        <a:gd name="connsiteX6" fmla="*/ 3323063 w 3323063"/>
                        <a:gd name="connsiteY6" fmla="*/ 464817 h 2788844"/>
                        <a:gd name="connsiteX7" fmla="*/ 3323063 w 3323063"/>
                        <a:gd name="connsiteY7" fmla="*/ 1626826 h 2788844"/>
                        <a:gd name="connsiteX8" fmla="*/ 3323063 w 3323063"/>
                        <a:gd name="connsiteY8" fmla="*/ 1626826 h 2788844"/>
                        <a:gd name="connsiteX9" fmla="*/ 3323063 w 3323063"/>
                        <a:gd name="connsiteY9" fmla="*/ 2324037 h 2788844"/>
                        <a:gd name="connsiteX10" fmla="*/ 3323063 w 3323063"/>
                        <a:gd name="connsiteY10" fmla="*/ 2324027 h 2788844"/>
                        <a:gd name="connsiteX11" fmla="*/ 2858246 w 3323063"/>
                        <a:gd name="connsiteY11" fmla="*/ 2788844 h 2788844"/>
                        <a:gd name="connsiteX12" fmla="*/ 1384610 w 3323063"/>
                        <a:gd name="connsiteY12" fmla="*/ 2788844 h 2788844"/>
                        <a:gd name="connsiteX13" fmla="*/ 969238 w 3323063"/>
                        <a:gd name="connsiteY13" fmla="*/ 3137450 h 2788844"/>
                        <a:gd name="connsiteX14" fmla="*/ 553844 w 3323063"/>
                        <a:gd name="connsiteY14" fmla="*/ 2788844 h 2788844"/>
                        <a:gd name="connsiteX15" fmla="*/ 464817 w 3323063"/>
                        <a:gd name="connsiteY15" fmla="*/ 2788844 h 2788844"/>
                        <a:gd name="connsiteX16" fmla="*/ 0 w 3323063"/>
                        <a:gd name="connsiteY16" fmla="*/ 2324027 h 2788844"/>
                        <a:gd name="connsiteX17" fmla="*/ 0 w 3323063"/>
                        <a:gd name="connsiteY17" fmla="*/ 2324037 h 2788844"/>
                        <a:gd name="connsiteX18" fmla="*/ 0 w 3323063"/>
                        <a:gd name="connsiteY18" fmla="*/ 1626826 h 2788844"/>
                        <a:gd name="connsiteX19" fmla="*/ 0 w 3323063"/>
                        <a:gd name="connsiteY19" fmla="*/ 1626826 h 2788844"/>
                        <a:gd name="connsiteX20" fmla="*/ 0 w 3323063"/>
                        <a:gd name="connsiteY20" fmla="*/ 464817 h 27888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323063" h="2788844" extrusionOk="0">
                          <a:moveTo>
                            <a:pt x="0" y="464817"/>
                          </a:moveTo>
                          <a:cubicBezTo>
                            <a:pt x="20953" y="194222"/>
                            <a:pt x="196145" y="2587"/>
                            <a:pt x="464817" y="0"/>
                          </a:cubicBezTo>
                          <a:cubicBezTo>
                            <a:pt x="490290" y="-3486"/>
                            <a:pt x="528775" y="6383"/>
                            <a:pt x="553844" y="0"/>
                          </a:cubicBezTo>
                          <a:lnTo>
                            <a:pt x="553844" y="0"/>
                          </a:lnTo>
                          <a:cubicBezTo>
                            <a:pt x="929536" y="-25606"/>
                            <a:pt x="1073221" y="-30695"/>
                            <a:pt x="1384610" y="0"/>
                          </a:cubicBezTo>
                          <a:cubicBezTo>
                            <a:pt x="1977223" y="39349"/>
                            <a:pt x="2206967" y="-23590"/>
                            <a:pt x="2858246" y="0"/>
                          </a:cubicBezTo>
                          <a:cubicBezTo>
                            <a:pt x="3125160" y="-28044"/>
                            <a:pt x="3313437" y="164659"/>
                            <a:pt x="3323063" y="464817"/>
                          </a:cubicBezTo>
                          <a:cubicBezTo>
                            <a:pt x="3338775" y="813678"/>
                            <a:pt x="3334366" y="1299913"/>
                            <a:pt x="3323063" y="1626826"/>
                          </a:cubicBezTo>
                          <a:lnTo>
                            <a:pt x="3323063" y="1626826"/>
                          </a:lnTo>
                          <a:cubicBezTo>
                            <a:pt x="3273499" y="1793251"/>
                            <a:pt x="3375177" y="2125210"/>
                            <a:pt x="3323063" y="2324037"/>
                          </a:cubicBezTo>
                          <a:cubicBezTo>
                            <a:pt x="3323062" y="2324036"/>
                            <a:pt x="3323062" y="2324029"/>
                            <a:pt x="3323063" y="2324027"/>
                          </a:cubicBezTo>
                          <a:cubicBezTo>
                            <a:pt x="3336447" y="2574416"/>
                            <a:pt x="3120570" y="2791216"/>
                            <a:pt x="2858246" y="2788844"/>
                          </a:cubicBezTo>
                          <a:cubicBezTo>
                            <a:pt x="2159537" y="2683721"/>
                            <a:pt x="1657001" y="2873694"/>
                            <a:pt x="1384610" y="2788844"/>
                          </a:cubicBezTo>
                          <a:cubicBezTo>
                            <a:pt x="1247985" y="2855044"/>
                            <a:pt x="1059696" y="3079025"/>
                            <a:pt x="969238" y="3137450"/>
                          </a:cubicBezTo>
                          <a:cubicBezTo>
                            <a:pt x="868975" y="3084901"/>
                            <a:pt x="704316" y="2953477"/>
                            <a:pt x="553844" y="2788844"/>
                          </a:cubicBezTo>
                          <a:cubicBezTo>
                            <a:pt x="527953" y="2781496"/>
                            <a:pt x="505041" y="2790538"/>
                            <a:pt x="464817" y="2788844"/>
                          </a:cubicBezTo>
                          <a:cubicBezTo>
                            <a:pt x="232291" y="2779895"/>
                            <a:pt x="-22857" y="2545291"/>
                            <a:pt x="0" y="2324027"/>
                          </a:cubicBezTo>
                          <a:cubicBezTo>
                            <a:pt x="0" y="2324031"/>
                            <a:pt x="-1" y="2324036"/>
                            <a:pt x="0" y="2324037"/>
                          </a:cubicBezTo>
                          <a:cubicBezTo>
                            <a:pt x="-27838" y="2217319"/>
                            <a:pt x="-54034" y="1954177"/>
                            <a:pt x="0" y="1626826"/>
                          </a:cubicBezTo>
                          <a:lnTo>
                            <a:pt x="0" y="1626826"/>
                          </a:lnTo>
                          <a:cubicBezTo>
                            <a:pt x="54679" y="1370030"/>
                            <a:pt x="48391" y="1036117"/>
                            <a:pt x="0" y="46481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82A3CD1-8A1C-407A-9DCB-76AB4C9AC7EB}"/>
              </a:ext>
            </a:extLst>
          </p:cNvPr>
          <p:cNvGrpSpPr/>
          <p:nvPr/>
        </p:nvGrpSpPr>
        <p:grpSpPr>
          <a:xfrm>
            <a:off x="4925433" y="1314242"/>
            <a:ext cx="2405785" cy="2108200"/>
            <a:chOff x="5319133" y="3429000"/>
            <a:chExt cx="3182822" cy="2789121"/>
          </a:xfrm>
        </p:grpSpPr>
        <p:pic>
          <p:nvPicPr>
            <p:cNvPr id="40" name="Picture 4" descr="Attraction - Free maps and location icons">
              <a:extLst>
                <a:ext uri="{FF2B5EF4-FFF2-40B4-BE49-F238E27FC236}">
                  <a16:creationId xmlns:a16="http://schemas.microsoft.com/office/drawing/2014/main" id="{F2FACA6B-9BA5-4EEF-9748-A9675F92D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367" y="4954569"/>
              <a:ext cx="1263274" cy="126327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Attraction - Free maps and location icons">
              <a:extLst>
                <a:ext uri="{FF2B5EF4-FFF2-40B4-BE49-F238E27FC236}">
                  <a16:creationId xmlns:a16="http://schemas.microsoft.com/office/drawing/2014/main" id="{7FDD4127-8CF0-49C5-A907-776C701B9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641" y="4954847"/>
              <a:ext cx="1263274" cy="1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Attraction - Free maps and location icons">
              <a:extLst>
                <a:ext uri="{FF2B5EF4-FFF2-40B4-BE49-F238E27FC236}">
                  <a16:creationId xmlns:a16="http://schemas.microsoft.com/office/drawing/2014/main" id="{08663B42-492D-42C0-A851-A00DC7EB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75" y="3616461"/>
              <a:ext cx="1263274" cy="126327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Attraction - Free maps and location icons">
              <a:extLst>
                <a:ext uri="{FF2B5EF4-FFF2-40B4-BE49-F238E27FC236}">
                  <a16:creationId xmlns:a16="http://schemas.microsoft.com/office/drawing/2014/main" id="{8FFCE2D9-11B8-4F66-921E-9908E75DB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641" y="3556651"/>
              <a:ext cx="1263274" cy="126327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語音泡泡: 圓角矩形 43">
              <a:extLst>
                <a:ext uri="{FF2B5EF4-FFF2-40B4-BE49-F238E27FC236}">
                  <a16:creationId xmlns:a16="http://schemas.microsoft.com/office/drawing/2014/main" id="{9C79C2C3-F7D4-431F-A409-9E9ECB166029}"/>
                </a:ext>
              </a:extLst>
            </p:cNvPr>
            <p:cNvSpPr/>
            <p:nvPr/>
          </p:nvSpPr>
          <p:spPr>
            <a:xfrm>
              <a:off x="5319133" y="3429000"/>
              <a:ext cx="3182822" cy="2788844"/>
            </a:xfrm>
            <a:prstGeom prst="wedgeRoundRectCallout">
              <a:avLst>
                <a:gd name="adj1" fmla="val -69973"/>
                <a:gd name="adj2" fmla="val 18762"/>
                <a:gd name="adj3" fmla="val 16667"/>
              </a:avLst>
            </a:pr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03940048">
                    <a:custGeom>
                      <a:avLst/>
                      <a:gdLst>
                        <a:gd name="connsiteX0" fmla="*/ 0 w 3323063"/>
                        <a:gd name="connsiteY0" fmla="*/ 464817 h 2788844"/>
                        <a:gd name="connsiteX1" fmla="*/ 464817 w 3323063"/>
                        <a:gd name="connsiteY1" fmla="*/ 0 h 2788844"/>
                        <a:gd name="connsiteX2" fmla="*/ 553844 w 3323063"/>
                        <a:gd name="connsiteY2" fmla="*/ 0 h 2788844"/>
                        <a:gd name="connsiteX3" fmla="*/ 553844 w 3323063"/>
                        <a:gd name="connsiteY3" fmla="*/ 0 h 2788844"/>
                        <a:gd name="connsiteX4" fmla="*/ 1384610 w 3323063"/>
                        <a:gd name="connsiteY4" fmla="*/ 0 h 2788844"/>
                        <a:gd name="connsiteX5" fmla="*/ 2858246 w 3323063"/>
                        <a:gd name="connsiteY5" fmla="*/ 0 h 2788844"/>
                        <a:gd name="connsiteX6" fmla="*/ 3323063 w 3323063"/>
                        <a:gd name="connsiteY6" fmla="*/ 464817 h 2788844"/>
                        <a:gd name="connsiteX7" fmla="*/ 3323063 w 3323063"/>
                        <a:gd name="connsiteY7" fmla="*/ 1626826 h 2788844"/>
                        <a:gd name="connsiteX8" fmla="*/ 3323063 w 3323063"/>
                        <a:gd name="connsiteY8" fmla="*/ 1626826 h 2788844"/>
                        <a:gd name="connsiteX9" fmla="*/ 3323063 w 3323063"/>
                        <a:gd name="connsiteY9" fmla="*/ 2324037 h 2788844"/>
                        <a:gd name="connsiteX10" fmla="*/ 3323063 w 3323063"/>
                        <a:gd name="connsiteY10" fmla="*/ 2324027 h 2788844"/>
                        <a:gd name="connsiteX11" fmla="*/ 2858246 w 3323063"/>
                        <a:gd name="connsiteY11" fmla="*/ 2788844 h 2788844"/>
                        <a:gd name="connsiteX12" fmla="*/ 1384610 w 3323063"/>
                        <a:gd name="connsiteY12" fmla="*/ 2788844 h 2788844"/>
                        <a:gd name="connsiteX13" fmla="*/ 969238 w 3323063"/>
                        <a:gd name="connsiteY13" fmla="*/ 3137450 h 2788844"/>
                        <a:gd name="connsiteX14" fmla="*/ 553844 w 3323063"/>
                        <a:gd name="connsiteY14" fmla="*/ 2788844 h 2788844"/>
                        <a:gd name="connsiteX15" fmla="*/ 464817 w 3323063"/>
                        <a:gd name="connsiteY15" fmla="*/ 2788844 h 2788844"/>
                        <a:gd name="connsiteX16" fmla="*/ 0 w 3323063"/>
                        <a:gd name="connsiteY16" fmla="*/ 2324027 h 2788844"/>
                        <a:gd name="connsiteX17" fmla="*/ 0 w 3323063"/>
                        <a:gd name="connsiteY17" fmla="*/ 2324037 h 2788844"/>
                        <a:gd name="connsiteX18" fmla="*/ 0 w 3323063"/>
                        <a:gd name="connsiteY18" fmla="*/ 1626826 h 2788844"/>
                        <a:gd name="connsiteX19" fmla="*/ 0 w 3323063"/>
                        <a:gd name="connsiteY19" fmla="*/ 1626826 h 2788844"/>
                        <a:gd name="connsiteX20" fmla="*/ 0 w 3323063"/>
                        <a:gd name="connsiteY20" fmla="*/ 464817 h 27888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323063" h="2788844" extrusionOk="0">
                          <a:moveTo>
                            <a:pt x="0" y="464817"/>
                          </a:moveTo>
                          <a:cubicBezTo>
                            <a:pt x="20953" y="194222"/>
                            <a:pt x="196145" y="2587"/>
                            <a:pt x="464817" y="0"/>
                          </a:cubicBezTo>
                          <a:cubicBezTo>
                            <a:pt x="490290" y="-3486"/>
                            <a:pt x="528775" y="6383"/>
                            <a:pt x="553844" y="0"/>
                          </a:cubicBezTo>
                          <a:lnTo>
                            <a:pt x="553844" y="0"/>
                          </a:lnTo>
                          <a:cubicBezTo>
                            <a:pt x="929536" y="-25606"/>
                            <a:pt x="1073221" y="-30695"/>
                            <a:pt x="1384610" y="0"/>
                          </a:cubicBezTo>
                          <a:cubicBezTo>
                            <a:pt x="1977223" y="39349"/>
                            <a:pt x="2206967" y="-23590"/>
                            <a:pt x="2858246" y="0"/>
                          </a:cubicBezTo>
                          <a:cubicBezTo>
                            <a:pt x="3125160" y="-28044"/>
                            <a:pt x="3313437" y="164659"/>
                            <a:pt x="3323063" y="464817"/>
                          </a:cubicBezTo>
                          <a:cubicBezTo>
                            <a:pt x="3338775" y="813678"/>
                            <a:pt x="3334366" y="1299913"/>
                            <a:pt x="3323063" y="1626826"/>
                          </a:cubicBezTo>
                          <a:lnTo>
                            <a:pt x="3323063" y="1626826"/>
                          </a:lnTo>
                          <a:cubicBezTo>
                            <a:pt x="3273499" y="1793251"/>
                            <a:pt x="3375177" y="2125210"/>
                            <a:pt x="3323063" y="2324037"/>
                          </a:cubicBezTo>
                          <a:cubicBezTo>
                            <a:pt x="3323062" y="2324036"/>
                            <a:pt x="3323062" y="2324029"/>
                            <a:pt x="3323063" y="2324027"/>
                          </a:cubicBezTo>
                          <a:cubicBezTo>
                            <a:pt x="3336447" y="2574416"/>
                            <a:pt x="3120570" y="2791216"/>
                            <a:pt x="2858246" y="2788844"/>
                          </a:cubicBezTo>
                          <a:cubicBezTo>
                            <a:pt x="2159537" y="2683721"/>
                            <a:pt x="1657001" y="2873694"/>
                            <a:pt x="1384610" y="2788844"/>
                          </a:cubicBezTo>
                          <a:cubicBezTo>
                            <a:pt x="1247985" y="2855044"/>
                            <a:pt x="1059696" y="3079025"/>
                            <a:pt x="969238" y="3137450"/>
                          </a:cubicBezTo>
                          <a:cubicBezTo>
                            <a:pt x="868975" y="3084901"/>
                            <a:pt x="704316" y="2953477"/>
                            <a:pt x="553844" y="2788844"/>
                          </a:cubicBezTo>
                          <a:cubicBezTo>
                            <a:pt x="527953" y="2781496"/>
                            <a:pt x="505041" y="2790538"/>
                            <a:pt x="464817" y="2788844"/>
                          </a:cubicBezTo>
                          <a:cubicBezTo>
                            <a:pt x="232291" y="2779895"/>
                            <a:pt x="-22857" y="2545291"/>
                            <a:pt x="0" y="2324027"/>
                          </a:cubicBezTo>
                          <a:cubicBezTo>
                            <a:pt x="0" y="2324031"/>
                            <a:pt x="-1" y="2324036"/>
                            <a:pt x="0" y="2324037"/>
                          </a:cubicBezTo>
                          <a:cubicBezTo>
                            <a:pt x="-27838" y="2217319"/>
                            <a:pt x="-54034" y="1954177"/>
                            <a:pt x="0" y="1626826"/>
                          </a:cubicBezTo>
                          <a:lnTo>
                            <a:pt x="0" y="1626826"/>
                          </a:lnTo>
                          <a:cubicBezTo>
                            <a:pt x="54679" y="1370030"/>
                            <a:pt x="48391" y="1036117"/>
                            <a:pt x="0" y="46481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C8F0805-FBD7-4273-8CC3-A19F44707990}"/>
              </a:ext>
            </a:extLst>
          </p:cNvPr>
          <p:cNvSpPr txBox="1"/>
          <p:nvPr/>
        </p:nvSpPr>
        <p:spPr>
          <a:xfrm>
            <a:off x="3941723" y="33039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景點放入行程的過程</a:t>
            </a:r>
          </a:p>
        </p:txBody>
      </p:sp>
      <p:pic>
        <p:nvPicPr>
          <p:cNvPr id="57" name="Picture 4" descr="List - Free education icons">
            <a:extLst>
              <a:ext uri="{FF2B5EF4-FFF2-40B4-BE49-F238E27FC236}">
                <a16:creationId xmlns:a16="http://schemas.microsoft.com/office/drawing/2014/main" id="{AE912D8C-8C47-4806-A595-14A0DEE39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784" y="2678997"/>
            <a:ext cx="1486469" cy="14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6EE4A181-B23D-4C1A-A366-FA2F8962AD53}"/>
              </a:ext>
            </a:extLst>
          </p:cNvPr>
          <p:cNvSpPr txBox="1"/>
          <p:nvPr/>
        </p:nvSpPr>
        <p:spPr>
          <a:xfrm>
            <a:off x="10429486" y="4165466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行程</a:t>
            </a:r>
            <a:r>
              <a:rPr lang="en-US" altLang="zh-TW" sz="3200" b="1" dirty="0">
                <a:latin typeface="Amasis MT Pro Light" panose="020B0604020202020204" pitchFamily="18" charset="0"/>
              </a:rPr>
              <a:t>A</a:t>
            </a:r>
            <a:endParaRPr lang="zh-TW" altLang="en-US" sz="3200" b="1" dirty="0">
              <a:latin typeface="Amasis MT Pro Light" panose="020B0604020202020204" pitchFamily="18" charset="0"/>
            </a:endParaRPr>
          </a:p>
        </p:txBody>
      </p:sp>
      <p:pic>
        <p:nvPicPr>
          <p:cNvPr id="59" name="Picture 4" descr="Attraction - Free maps and location icons">
            <a:extLst>
              <a:ext uri="{FF2B5EF4-FFF2-40B4-BE49-F238E27FC236}">
                <a16:creationId xmlns:a16="http://schemas.microsoft.com/office/drawing/2014/main" id="{47922D5E-BB86-4A9A-B5BB-ABCDA134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73" y="755622"/>
            <a:ext cx="1263274" cy="12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2AFC3D28-7660-4325-9686-14A0B80B637F}"/>
              </a:ext>
            </a:extLst>
          </p:cNvPr>
          <p:cNvSpPr txBox="1"/>
          <p:nvPr/>
        </p:nvSpPr>
        <p:spPr>
          <a:xfrm>
            <a:off x="7819708" y="201889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masis MT Pro Light" panose="020B0604020202020204" pitchFamily="18" charset="0"/>
              </a:rPr>
              <a:t>景點</a:t>
            </a:r>
            <a:r>
              <a:rPr lang="en-US" altLang="zh-TW" sz="2400" b="1" dirty="0">
                <a:latin typeface="Amasis MT Pro Light" panose="020B0604020202020204" pitchFamily="18" charset="0"/>
              </a:rPr>
              <a:t>A</a:t>
            </a:r>
            <a:endParaRPr lang="zh-TW" altLang="en-US" sz="2400" b="1" dirty="0">
              <a:latin typeface="Amasis MT Pro Light" panose="020B0604020202020204" pitchFamily="18" charset="0"/>
            </a:endParaRPr>
          </a:p>
        </p:txBody>
      </p:sp>
      <p:pic>
        <p:nvPicPr>
          <p:cNvPr id="61" name="Picture 4" descr="Attraction - Free maps and location icons">
            <a:extLst>
              <a:ext uri="{FF2B5EF4-FFF2-40B4-BE49-F238E27FC236}">
                <a16:creationId xmlns:a16="http://schemas.microsoft.com/office/drawing/2014/main" id="{BD3D9953-8A78-44F9-ACE8-87D800D67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73" y="2650533"/>
            <a:ext cx="1263274" cy="12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AC2C6295-2704-4A6E-898F-CC75A51DCBC9}"/>
              </a:ext>
            </a:extLst>
          </p:cNvPr>
          <p:cNvSpPr txBox="1"/>
          <p:nvPr/>
        </p:nvSpPr>
        <p:spPr>
          <a:xfrm>
            <a:off x="7819708" y="39138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masis MT Pro Light" panose="020B0604020202020204" pitchFamily="18" charset="0"/>
              </a:rPr>
              <a:t>景點</a:t>
            </a:r>
            <a:r>
              <a:rPr lang="en-US" altLang="zh-TW" sz="2400" b="1" dirty="0">
                <a:latin typeface="Amasis MT Pro Light" panose="020B0604020202020204" pitchFamily="18" charset="0"/>
              </a:rPr>
              <a:t>B</a:t>
            </a:r>
            <a:endParaRPr lang="zh-TW" altLang="en-US" sz="2400" b="1" dirty="0">
              <a:latin typeface="Amasis MT Pro Light" panose="020B0604020202020204" pitchFamily="18" charset="0"/>
            </a:endParaRPr>
          </a:p>
        </p:txBody>
      </p:sp>
      <p:pic>
        <p:nvPicPr>
          <p:cNvPr id="63" name="Picture 4" descr="Attraction - Free maps and location icons">
            <a:extLst>
              <a:ext uri="{FF2B5EF4-FFF2-40B4-BE49-F238E27FC236}">
                <a16:creationId xmlns:a16="http://schemas.microsoft.com/office/drawing/2014/main" id="{4B6384AA-A173-4196-A4EF-258CFB4A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73" y="4545444"/>
            <a:ext cx="1263274" cy="12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AD1CD2AA-A844-4783-82C9-38F8D4C46EA4}"/>
              </a:ext>
            </a:extLst>
          </p:cNvPr>
          <p:cNvSpPr txBox="1"/>
          <p:nvPr/>
        </p:nvSpPr>
        <p:spPr>
          <a:xfrm>
            <a:off x="7819708" y="580871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masis MT Pro Light" panose="020B0604020202020204" pitchFamily="18" charset="0"/>
              </a:rPr>
              <a:t>景點</a:t>
            </a:r>
            <a:r>
              <a:rPr lang="en-US" altLang="zh-TW" sz="2400" b="1" dirty="0">
                <a:latin typeface="Amasis MT Pro Light" panose="020B0604020202020204" pitchFamily="18" charset="0"/>
              </a:rPr>
              <a:t>C</a:t>
            </a:r>
            <a:endParaRPr lang="zh-TW" altLang="en-US" sz="2400" b="1" dirty="0">
              <a:latin typeface="Amasis MT Pro Light" panose="020B0604020202020204" pitchFamily="18" charset="0"/>
            </a:endParaRPr>
          </a:p>
        </p:txBody>
      </p:sp>
      <p:sp>
        <p:nvSpPr>
          <p:cNvPr id="65" name="左大括弧 64">
            <a:extLst>
              <a:ext uri="{FF2B5EF4-FFF2-40B4-BE49-F238E27FC236}">
                <a16:creationId xmlns:a16="http://schemas.microsoft.com/office/drawing/2014/main" id="{D2B589A1-7DE0-4D09-893E-338C0E16F2EA}"/>
              </a:ext>
            </a:extLst>
          </p:cNvPr>
          <p:cNvSpPr/>
          <p:nvPr/>
        </p:nvSpPr>
        <p:spPr>
          <a:xfrm flipH="1">
            <a:off x="9176761" y="755622"/>
            <a:ext cx="783373" cy="5716468"/>
          </a:xfrm>
          <a:prstGeom prst="leftBrace">
            <a:avLst>
              <a:gd name="adj1" fmla="val 8333"/>
              <a:gd name="adj2" fmla="val 494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5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st - Free education icons">
            <a:extLst>
              <a:ext uri="{FF2B5EF4-FFF2-40B4-BE49-F238E27FC236}">
                <a16:creationId xmlns:a16="http://schemas.microsoft.com/office/drawing/2014/main" id="{28B45AB7-965F-4192-9878-C62716B0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58" y="2685765"/>
            <a:ext cx="1486469" cy="14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87F82C39-3E14-485D-B0B0-B8B1BAD66216}"/>
              </a:ext>
            </a:extLst>
          </p:cNvPr>
          <p:cNvSpPr txBox="1"/>
          <p:nvPr/>
        </p:nvSpPr>
        <p:spPr>
          <a:xfrm>
            <a:off x="4070260" y="4172234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行程</a:t>
            </a:r>
            <a:r>
              <a:rPr lang="en-US" altLang="zh-TW" sz="3200" b="1" dirty="0">
                <a:latin typeface="Amasis MT Pro Light" panose="020B0604020202020204" pitchFamily="18" charset="0"/>
              </a:rPr>
              <a:t>A</a:t>
            </a:r>
            <a:endParaRPr lang="zh-TW" altLang="en-US" sz="3200" b="1" dirty="0">
              <a:latin typeface="Amasis MT Pro Light" panose="020B0604020202020204" pitchFamily="18" charset="0"/>
            </a:endParaRPr>
          </a:p>
        </p:txBody>
      </p:sp>
      <p:pic>
        <p:nvPicPr>
          <p:cNvPr id="2052" name="Picture 4" descr="Attraction - Free maps and location icons">
            <a:extLst>
              <a:ext uri="{FF2B5EF4-FFF2-40B4-BE49-F238E27FC236}">
                <a16:creationId xmlns:a16="http://schemas.microsoft.com/office/drawing/2014/main" id="{A60D54C5-54D0-405F-B016-5D6CAF7B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47" y="762390"/>
            <a:ext cx="1263274" cy="12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6B3E28-37D6-445C-8DE2-1BEBE11663F5}"/>
              </a:ext>
            </a:extLst>
          </p:cNvPr>
          <p:cNvSpPr txBox="1"/>
          <p:nvPr/>
        </p:nvSpPr>
        <p:spPr>
          <a:xfrm>
            <a:off x="1460482" y="20256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masis MT Pro Light" panose="020B0604020202020204" pitchFamily="18" charset="0"/>
              </a:rPr>
              <a:t>景點</a:t>
            </a:r>
            <a:r>
              <a:rPr lang="en-US" altLang="zh-TW" sz="2400" b="1" dirty="0">
                <a:latin typeface="Amasis MT Pro Light" panose="020B0604020202020204" pitchFamily="18" charset="0"/>
              </a:rPr>
              <a:t>A</a:t>
            </a:r>
            <a:endParaRPr lang="zh-TW" altLang="en-US" sz="2400" b="1" dirty="0">
              <a:latin typeface="Amasis MT Pro Light" panose="020B0604020202020204" pitchFamily="18" charset="0"/>
            </a:endParaRPr>
          </a:p>
        </p:txBody>
      </p:sp>
      <p:pic>
        <p:nvPicPr>
          <p:cNvPr id="13" name="Picture 4" descr="Attraction - Free maps and location icons">
            <a:extLst>
              <a:ext uri="{FF2B5EF4-FFF2-40B4-BE49-F238E27FC236}">
                <a16:creationId xmlns:a16="http://schemas.microsoft.com/office/drawing/2014/main" id="{1E0A4436-3976-4249-9A64-9F66F6CB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47" y="2657301"/>
            <a:ext cx="1263274" cy="12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8FD112-73EE-4228-90D1-D74C3888FB04}"/>
              </a:ext>
            </a:extLst>
          </p:cNvPr>
          <p:cNvSpPr txBox="1"/>
          <p:nvPr/>
        </p:nvSpPr>
        <p:spPr>
          <a:xfrm>
            <a:off x="1460482" y="392057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masis MT Pro Light" panose="020B0604020202020204" pitchFamily="18" charset="0"/>
              </a:rPr>
              <a:t>景點</a:t>
            </a:r>
            <a:r>
              <a:rPr lang="en-US" altLang="zh-TW" sz="2400" b="1" dirty="0">
                <a:latin typeface="Amasis MT Pro Light" panose="020B0604020202020204" pitchFamily="18" charset="0"/>
              </a:rPr>
              <a:t>B</a:t>
            </a:r>
            <a:endParaRPr lang="zh-TW" altLang="en-US" sz="2400" b="1" dirty="0">
              <a:latin typeface="Amasis MT Pro Light" panose="020B0604020202020204" pitchFamily="18" charset="0"/>
            </a:endParaRPr>
          </a:p>
        </p:txBody>
      </p:sp>
      <p:pic>
        <p:nvPicPr>
          <p:cNvPr id="15" name="Picture 4" descr="Attraction - Free maps and location icons">
            <a:extLst>
              <a:ext uri="{FF2B5EF4-FFF2-40B4-BE49-F238E27FC236}">
                <a16:creationId xmlns:a16="http://schemas.microsoft.com/office/drawing/2014/main" id="{1D95DA7F-9D8B-420F-83C2-9DB07CC0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47" y="4552212"/>
            <a:ext cx="1263274" cy="12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7C6FF1-7A49-425C-8AE5-4D96545FA931}"/>
              </a:ext>
            </a:extLst>
          </p:cNvPr>
          <p:cNvSpPr txBox="1"/>
          <p:nvPr/>
        </p:nvSpPr>
        <p:spPr>
          <a:xfrm>
            <a:off x="1460482" y="58154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masis MT Pro Light" panose="020B0604020202020204" pitchFamily="18" charset="0"/>
              </a:rPr>
              <a:t>景點</a:t>
            </a:r>
            <a:r>
              <a:rPr lang="en-US" altLang="zh-TW" sz="2400" b="1" dirty="0">
                <a:latin typeface="Amasis MT Pro Light" panose="020B0604020202020204" pitchFamily="18" charset="0"/>
              </a:rPr>
              <a:t>C</a:t>
            </a:r>
            <a:endParaRPr lang="zh-TW" altLang="en-US" sz="2400" b="1" dirty="0">
              <a:latin typeface="Amasis MT Pro Light" panose="020B0604020202020204" pitchFamily="18" charset="0"/>
            </a:endParaRPr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8D4FAADB-9531-4237-BCE5-3473D9E7ECE9}"/>
              </a:ext>
            </a:extLst>
          </p:cNvPr>
          <p:cNvSpPr/>
          <p:nvPr/>
        </p:nvSpPr>
        <p:spPr>
          <a:xfrm flipH="1">
            <a:off x="2817535" y="762390"/>
            <a:ext cx="783373" cy="5716468"/>
          </a:xfrm>
          <a:prstGeom prst="leftBrace">
            <a:avLst>
              <a:gd name="adj1" fmla="val 8333"/>
              <a:gd name="adj2" fmla="val 494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882117-0438-4C15-BA18-B3F2D178981A}"/>
              </a:ext>
            </a:extLst>
          </p:cNvPr>
          <p:cNvSpPr txBox="1"/>
          <p:nvPr/>
        </p:nvSpPr>
        <p:spPr>
          <a:xfrm>
            <a:off x="3754547" y="156153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景點放入行程</a:t>
            </a:r>
            <a:r>
              <a:rPr lang="en-US" altLang="zh-TW" sz="3200" b="1" dirty="0">
                <a:solidFill>
                  <a:srgbClr val="FF0000"/>
                </a:solidFill>
                <a:latin typeface="Amasis MT Pro Light" panose="020B0604020202020204" pitchFamily="18" charset="0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Amasis MT Pro Light" panose="020B0604020202020204" pitchFamily="18" charset="0"/>
              </a:rPr>
              <a:t>多對多</a:t>
            </a:r>
            <a:r>
              <a:rPr lang="en-US" altLang="zh-TW" sz="3200" b="1" dirty="0">
                <a:solidFill>
                  <a:srgbClr val="FF0000"/>
                </a:solidFill>
                <a:latin typeface="Amasis MT Pro Light" panose="020B0604020202020204" pitchFamily="18" charset="0"/>
              </a:rPr>
              <a:t>)</a:t>
            </a:r>
            <a:endParaRPr lang="zh-TW" altLang="en-US" sz="3200" b="1" dirty="0">
              <a:solidFill>
                <a:srgbClr val="FF0000"/>
              </a:solidFill>
              <a:latin typeface="Amasis MT Pro Light" panose="020B0604020202020204" pitchFamily="18" charset="0"/>
            </a:endParaRPr>
          </a:p>
        </p:txBody>
      </p:sp>
      <p:pic>
        <p:nvPicPr>
          <p:cNvPr id="26" name="Picture 4" descr="List - Free education icons">
            <a:extLst>
              <a:ext uri="{FF2B5EF4-FFF2-40B4-BE49-F238E27FC236}">
                <a16:creationId xmlns:a16="http://schemas.microsoft.com/office/drawing/2014/main" id="{2AB4F4D0-C84C-4966-B1CC-D69EC67D7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81" y="2685765"/>
            <a:ext cx="1486469" cy="14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640394E1-7DE4-451D-AA29-A9C876BABF86}"/>
              </a:ext>
            </a:extLst>
          </p:cNvPr>
          <p:cNvSpPr txBox="1"/>
          <p:nvPr/>
        </p:nvSpPr>
        <p:spPr>
          <a:xfrm>
            <a:off x="8897983" y="4172234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Amasis MT Pro Light" panose="020B0604020202020204" pitchFamily="18" charset="0"/>
              </a:rPr>
              <a:t>行程</a:t>
            </a:r>
            <a:r>
              <a:rPr lang="en-US" altLang="zh-TW" sz="3200" b="1" dirty="0">
                <a:latin typeface="Amasis MT Pro Light" panose="020B0604020202020204" pitchFamily="18" charset="0"/>
              </a:rPr>
              <a:t>B</a:t>
            </a:r>
            <a:endParaRPr lang="zh-TW" altLang="en-US" sz="3200" b="1" dirty="0">
              <a:latin typeface="Amasis MT Pro Light" panose="020B0604020202020204" pitchFamily="18" charset="0"/>
            </a:endParaRPr>
          </a:p>
        </p:txBody>
      </p:sp>
      <p:pic>
        <p:nvPicPr>
          <p:cNvPr id="28" name="Picture 4" descr="Attraction - Free maps and location icons">
            <a:extLst>
              <a:ext uri="{FF2B5EF4-FFF2-40B4-BE49-F238E27FC236}">
                <a16:creationId xmlns:a16="http://schemas.microsoft.com/office/drawing/2014/main" id="{C46125F5-FC64-419E-944E-CF996839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09" y="787790"/>
            <a:ext cx="1263274" cy="12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3CD842EA-FEE7-4F61-86A6-076823AC0384}"/>
              </a:ext>
            </a:extLst>
          </p:cNvPr>
          <p:cNvSpPr txBox="1"/>
          <p:nvPr/>
        </p:nvSpPr>
        <p:spPr>
          <a:xfrm>
            <a:off x="6328344" y="20510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masis MT Pro Light" panose="020B0604020202020204" pitchFamily="18" charset="0"/>
              </a:rPr>
              <a:t>景點</a:t>
            </a:r>
            <a:r>
              <a:rPr lang="en-US" altLang="zh-TW" sz="2400" b="1" dirty="0">
                <a:latin typeface="Amasis MT Pro Light" panose="020B0604020202020204" pitchFamily="18" charset="0"/>
              </a:rPr>
              <a:t>A</a:t>
            </a:r>
            <a:endParaRPr lang="zh-TW" altLang="en-US" sz="2400" b="1" dirty="0">
              <a:latin typeface="Amasis MT Pro Light" panose="020B0604020202020204" pitchFamily="18" charset="0"/>
            </a:endParaRPr>
          </a:p>
        </p:txBody>
      </p:sp>
      <p:pic>
        <p:nvPicPr>
          <p:cNvPr id="30" name="Picture 4" descr="Attraction - Free maps and location icons">
            <a:extLst>
              <a:ext uri="{FF2B5EF4-FFF2-40B4-BE49-F238E27FC236}">
                <a16:creationId xmlns:a16="http://schemas.microsoft.com/office/drawing/2014/main" id="{D37AD8DD-1C7F-4F2D-960D-0B925068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09" y="2682701"/>
            <a:ext cx="1263274" cy="12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C15751C4-0E06-47C8-A717-CB92AF41C2FB}"/>
              </a:ext>
            </a:extLst>
          </p:cNvPr>
          <p:cNvSpPr txBox="1"/>
          <p:nvPr/>
        </p:nvSpPr>
        <p:spPr>
          <a:xfrm>
            <a:off x="6328344" y="394597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masis MT Pro Light" panose="020B0604020202020204" pitchFamily="18" charset="0"/>
              </a:rPr>
              <a:t>景點</a:t>
            </a:r>
            <a:r>
              <a:rPr lang="en-US" altLang="zh-TW" sz="2400" b="1" dirty="0">
                <a:latin typeface="Amasis MT Pro Light" panose="020B0604020202020204" pitchFamily="18" charset="0"/>
              </a:rPr>
              <a:t>D</a:t>
            </a:r>
            <a:endParaRPr lang="zh-TW" altLang="en-US" sz="2400" b="1" dirty="0">
              <a:latin typeface="Amasis MT Pro Light" panose="020B0604020202020204" pitchFamily="18" charset="0"/>
            </a:endParaRPr>
          </a:p>
        </p:txBody>
      </p:sp>
      <p:pic>
        <p:nvPicPr>
          <p:cNvPr id="32" name="Picture 4" descr="Attraction - Free maps and location icons">
            <a:extLst>
              <a:ext uri="{FF2B5EF4-FFF2-40B4-BE49-F238E27FC236}">
                <a16:creationId xmlns:a16="http://schemas.microsoft.com/office/drawing/2014/main" id="{DBF6B417-7078-495E-BBF4-6DE3BE74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09" y="4577612"/>
            <a:ext cx="1263274" cy="12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326643C7-E855-40D6-9C7F-46D41C754D3F}"/>
              </a:ext>
            </a:extLst>
          </p:cNvPr>
          <p:cNvSpPr txBox="1"/>
          <p:nvPr/>
        </p:nvSpPr>
        <p:spPr>
          <a:xfrm>
            <a:off x="6328344" y="58408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masis MT Pro Light" panose="020B0604020202020204" pitchFamily="18" charset="0"/>
              </a:rPr>
              <a:t>景點</a:t>
            </a:r>
            <a:r>
              <a:rPr lang="en-US" altLang="zh-TW" sz="2400" b="1" dirty="0">
                <a:latin typeface="Amasis MT Pro Light" panose="020B0604020202020204" pitchFamily="18" charset="0"/>
              </a:rPr>
              <a:t>C</a:t>
            </a:r>
            <a:endParaRPr lang="zh-TW" altLang="en-US" sz="2400" b="1" dirty="0">
              <a:latin typeface="Amasis MT Pro Light" panose="020B0604020202020204" pitchFamily="18" charset="0"/>
            </a:endParaRPr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5C831C5E-BB6B-44F1-A94F-2E85928EE403}"/>
              </a:ext>
            </a:extLst>
          </p:cNvPr>
          <p:cNvSpPr/>
          <p:nvPr/>
        </p:nvSpPr>
        <p:spPr>
          <a:xfrm flipH="1">
            <a:off x="7685397" y="787790"/>
            <a:ext cx="783373" cy="5716468"/>
          </a:xfrm>
          <a:prstGeom prst="leftBrace">
            <a:avLst>
              <a:gd name="adj1" fmla="val 8333"/>
              <a:gd name="adj2" fmla="val 494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6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Amasis MT Pro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品茹 陳</dc:creator>
  <cp:lastModifiedBy>品茹 陳</cp:lastModifiedBy>
  <cp:revision>6</cp:revision>
  <dcterms:created xsi:type="dcterms:W3CDTF">2023-05-23T13:55:51Z</dcterms:created>
  <dcterms:modified xsi:type="dcterms:W3CDTF">2023-05-23T15:00:50Z</dcterms:modified>
</cp:coreProperties>
</file>