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42C821-D28D-45E3-9E2F-69BE5450C396}">
          <p14:sldIdLst>
            <p14:sldId id="256"/>
            <p14:sldId id="259"/>
            <p14:sldId id="257"/>
          </p14:sldIdLst>
        </p14:section>
        <p14:section name="暫放" id="{8F2388D6-D8BA-4332-A30B-9AD64DB44A74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5" d="100"/>
          <a:sy n="75" d="100"/>
        </p:scale>
        <p:origin x="6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5C3FB-C96A-4C5A-92FB-DC23F186A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10D09-554C-4280-960A-D8A25BD4E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88445-584A-44D3-A67A-323CAF3F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3D78B7-9BAA-4E81-9CAE-B6742F72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A0BA4-92D4-4037-A9E8-69B26E1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68233-6CF3-41CE-91A2-418184FC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561969-5957-43AC-9BEE-B9CEC2FB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56A41-8DCB-4203-B765-63540001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80EFD6-B136-486F-A823-C7FE8EA9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421EC-B799-42DD-9A5E-22BC244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1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1152E3-B63D-4615-B2FC-BEFC2AD4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B9F3CC-8F98-422B-BFD4-8AB74F13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715C6-389F-4604-B446-5EE27924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5EDAA-EF45-4793-B740-341E8C5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213BB-12F3-4DC7-8DFD-AE3CB94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E2912-6B62-4FAD-8423-7002F3C8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FE313-61E5-488E-B14E-11109FDF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84F4B-0336-4055-BD39-976F5FF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F3942-C194-47A4-9316-F92AD160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9BB5C-3E73-4BB2-8FA6-DF1A2B42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3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10DEA-8050-4EC3-B846-77679C37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23730-983B-4651-A342-7362D3733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1B05D-099E-402B-871E-9B93D642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3471CB-0679-4A42-B53F-EA8B68B3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B3255-A3FF-4851-AEEC-12BAC793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D5987-E2DC-4B83-B0C2-BA474228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B0A530-B233-4D1F-815A-3A01A7DE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9774CA-7E47-4309-BAA1-57D028A3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CADFE0-0547-4BF1-A0E5-B2A46664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D473E-FAEA-42F6-9719-F2115BD7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067CE-61D2-42AC-8E59-8E62463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F6929-5BA7-4B3E-91C9-895926E0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37C960-9B76-4C3C-98D4-DD161E86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8EE2A9-FD62-445E-8EA3-80389220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935D98-BD49-4460-AFD5-BBDBF27D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530631-896F-49F9-A42B-B2B47979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6D06D4-A883-4DC2-8120-7E7725F8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E5463F-A04F-44E9-9E96-953A3618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FB3C5-38E9-4B81-BDE8-F18198C7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0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3F2FC-C159-4BFB-9306-7B8B6059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E039F-9C81-4E75-BF2D-E421E66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3679E2-F651-4D76-AE03-600F4CDB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9D0966-FE48-4643-9703-761A3E5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2F8B1-992D-40C6-B1C9-C3713288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C76E58-2D0B-4A31-A16E-5FC796F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997E8-5FBA-4A14-987A-B661110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D5876-6CF7-4E88-906E-4813E023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BBB3C-D56D-4A62-BBD6-23DF3260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3016FD-7FC3-434E-B906-FF55421D2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00DFD2-8A25-4B6F-A730-7521C805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BBA93-8008-49DB-940D-453223B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6F198-E0BA-4AB6-BF23-954A0CD8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3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3E5BD-953A-4038-868B-BF2F22A9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66DF3B-2853-4EBA-B845-407B49CD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BFD05E-A4EE-4268-8367-2366CE57D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E3807-996B-4331-9A07-72E970F2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F9DB6-7D43-4953-A6FA-8EFAEFE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6AE607-ECC7-4044-BE9A-620FD42A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CD08BF-9E0A-4360-AB26-E51D8E9A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A3C0F-93B2-4AA7-BDDD-1C945C38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15785-917F-49C8-8C6A-A52506361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596E-FFBB-4D3A-9A76-005B5CB6EFB4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9B152-2195-475B-A6BC-9A20C59FB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A4CB4-58FC-4FBE-B201-D462223A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0202-B8CE-4811-9D73-597456DFE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4EB3F87-2671-4378-A6DA-BD13E7BDE1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/>
          <a:stretch/>
        </p:blipFill>
        <p:spPr bwMode="auto">
          <a:xfrm>
            <a:off x="4470002" y="-208076"/>
            <a:ext cx="7987647" cy="7492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347EA002-EBA7-4B5D-AC25-58EA1E88A49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400" dirty="0"/>
              <a:t>設計類別圖</a:t>
            </a:r>
          </a:p>
        </p:txBody>
      </p:sp>
    </p:spTree>
    <p:extLst>
      <p:ext uri="{BB962C8B-B14F-4D97-AF65-F5344CB8AC3E}">
        <p14:creationId xmlns:p14="http://schemas.microsoft.com/office/powerpoint/2010/main" val="3452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347EA002-EBA7-4B5D-AC25-58EA1E88A49F}"/>
              </a:ext>
            </a:extLst>
          </p:cNvPr>
          <p:cNvSpPr txBox="1">
            <a:spLocks/>
          </p:cNvSpPr>
          <p:nvPr/>
        </p:nvSpPr>
        <p:spPr>
          <a:xfrm>
            <a:off x="279400" y="-28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400" dirty="0"/>
              <a:t>設計類別圖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E1C5FA4-6FD7-423C-9C7F-D8EB2428CF5A}"/>
              </a:ext>
            </a:extLst>
          </p:cNvPr>
          <p:cNvSpPr txBox="1">
            <a:spLocks/>
          </p:cNvSpPr>
          <p:nvPr/>
        </p:nvSpPr>
        <p:spPr>
          <a:xfrm>
            <a:off x="0" y="1038226"/>
            <a:ext cx="12649200" cy="4498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以下是我們的設計類別圖，關係較特別的如下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接下來是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對於主要功能類別的介紹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圈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user)</a:t>
            </a: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到多個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只會對應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，所以為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對多。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圈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attractions)</a:t>
            </a: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而一個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到多個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Create_Travel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到多個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，所以為多對多。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圈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到多個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只會對應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user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，所以為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對多。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圈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可以被多個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查找到且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search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也可以搜尋到多個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attractions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，所以為多對多。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algn="l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28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EB56E-CF67-4E8E-A472-A8C22501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  <a:r>
              <a:rPr lang="en-US" altLang="zh-TW" dirty="0"/>
              <a:t>-</a:t>
            </a:r>
            <a:r>
              <a:rPr lang="zh-TW" altLang="en-US" dirty="0"/>
              <a:t>建立行程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4316E-4DA8-400C-85A1-DD880134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3571" cy="4351338"/>
          </a:xfrm>
        </p:spPr>
        <p:txBody>
          <a:bodyPr/>
          <a:lstStyle/>
          <a:p>
            <a:r>
              <a:rPr lang="zh-TW" altLang="en-US" dirty="0"/>
              <a:t>使用者一開始先新增行程後，可以選擇系統推薦的景點，選擇完後，可以再選擇是否要推薦相似的景點，要的話就會再推薦相似景點，之後進行路線安排，安排完後可以進行儲存行程，並會顯示儲存成功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EA3F7C-8671-4F6F-8B2C-7DEA3676D2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1771" y="898797"/>
            <a:ext cx="9404849" cy="6495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5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347EA002-EBA7-4B5D-AC25-58EA1E88A49F}"/>
              </a:ext>
            </a:extLst>
          </p:cNvPr>
          <p:cNvSpPr txBox="1">
            <a:spLocks/>
          </p:cNvSpPr>
          <p:nvPr/>
        </p:nvSpPr>
        <p:spPr>
          <a:xfrm>
            <a:off x="279400" y="-287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400" dirty="0"/>
              <a:t>設計類別圖</a:t>
            </a:r>
            <a:r>
              <a:rPr lang="en-US" altLang="zh-TW" sz="4400" dirty="0"/>
              <a:t>///</a:t>
            </a:r>
            <a:r>
              <a:rPr lang="zh-TW" altLang="en-US" sz="4400" dirty="0"/>
              <a:t>時間夠的話全講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E1C5FA4-6FD7-423C-9C7F-D8EB2428CF5A}"/>
              </a:ext>
            </a:extLst>
          </p:cNvPr>
          <p:cNvSpPr txBox="1">
            <a:spLocks/>
          </p:cNvSpPr>
          <p:nvPr/>
        </p:nvSpPr>
        <p:spPr>
          <a:xfrm>
            <a:off x="0" y="1038226"/>
            <a:ext cx="12649200" cy="6594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以下是我們的設計類別圖，關係較特別的如下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TW" sz="2000" dirty="0">
                <a:latin typeface="+mj-lt"/>
                <a:ea typeface="+mj-ea"/>
                <a:cs typeface="+mj-cs"/>
              </a:rPr>
              <a:t>admin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和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及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都是單向箭頭的關係，因為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 、 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、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不需要知道管理員的存在。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TW" sz="2000" dirty="0">
                <a:latin typeface="+mj-lt"/>
                <a:ea typeface="+mj-ea"/>
                <a:cs typeface="+mj-cs"/>
              </a:rPr>
              <a:t>admin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 、 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 、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都是一對多的關係。管理者可以管理很多個評論和景點，但評論和景點只會被一個管理員管理。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只能有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只能有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 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，而且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user_account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刪除後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也會消失，所以是組合關係。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只能有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share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share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只能有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 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 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，而且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刪除後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share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也會消失，所以是組合關係。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接下來是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對於主要功能類別的部分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可以對應到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share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share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comment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，所以為多對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所創建出來的行程，且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所創建出來的行程只會對應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zh-TW" alt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history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favorite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favorite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search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search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user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可以被多個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search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查找到且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search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也可以搜尋到多個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，所以為多對多。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favorite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favorite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只會對應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zh-TW" altLang="en-US" sz="2000" dirty="0">
                <a:latin typeface="+mj-lt"/>
                <a:ea typeface="+mj-ea"/>
                <a:cs typeface="+mj-cs"/>
              </a:rPr>
              <a:t>一個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可以讓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0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使用且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個</a:t>
            </a:r>
            <a:r>
              <a:rPr lang="en-US" altLang="zh-TW" sz="2000" dirty="0" err="1">
                <a:latin typeface="+mj-lt"/>
                <a:ea typeface="+mj-ea"/>
                <a:cs typeface="+mj-cs"/>
              </a:rPr>
              <a:t>Create_Travel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可以有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到多個</a:t>
            </a:r>
            <a:r>
              <a:rPr lang="en-US" altLang="zh-TW" sz="2000" dirty="0">
                <a:latin typeface="+mj-lt"/>
                <a:ea typeface="+mj-ea"/>
                <a:cs typeface="+mj-cs"/>
              </a:rPr>
              <a:t>attractions</a:t>
            </a:r>
            <a:r>
              <a:rPr lang="zh-TW" altLang="en-US" sz="2000" dirty="0">
                <a:latin typeface="+mj-lt"/>
                <a:ea typeface="+mj-ea"/>
                <a:cs typeface="+mj-cs"/>
              </a:rPr>
              <a:t>，所以為多對多。</a:t>
            </a:r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TW" sz="2000" dirty="0">
              <a:latin typeface="+mj-lt"/>
              <a:ea typeface="+mj-ea"/>
              <a:cs typeface="+mj-cs"/>
            </a:endParaRPr>
          </a:p>
          <a:p>
            <a:pPr algn="l"/>
            <a:endParaRPr lang="zh-TW" alt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91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710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循序圖-建立行程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10946009_陳品茹</dc:creator>
  <cp:lastModifiedBy>10946009_陳品茹</cp:lastModifiedBy>
  <cp:revision>9</cp:revision>
  <dcterms:created xsi:type="dcterms:W3CDTF">2023-05-10T12:33:55Z</dcterms:created>
  <dcterms:modified xsi:type="dcterms:W3CDTF">2023-05-10T14:24:05Z</dcterms:modified>
</cp:coreProperties>
</file>