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54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52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95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48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56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9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89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1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9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31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F7EC-4C74-4532-8DC8-87E4C7B4DBED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7754C-9F46-4953-B7A7-31FD48B4E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4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413821" y="29497"/>
            <a:ext cx="6808837" cy="68088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 rot="20904744">
            <a:off x="4211343" y="-217669"/>
            <a:ext cx="46713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600" b="1" dirty="0" smtClean="0">
                <a:solidFill>
                  <a:schemeClr val="bg1">
                    <a:lumMod val="75000"/>
                  </a:schemeClr>
                </a:solidFill>
                <a:latin typeface="HanyiSentyTea" panose="03000500000000000000" pitchFamily="66" charset="-120"/>
                <a:ea typeface="HanyiSentyTea" panose="03000500000000000000" pitchFamily="66" charset="-120"/>
              </a:rPr>
              <a:t>Trip</a:t>
            </a:r>
            <a:endParaRPr lang="zh-TW" altLang="en-US" sz="16600" b="1" dirty="0">
              <a:solidFill>
                <a:schemeClr val="bg1">
                  <a:lumMod val="75000"/>
                </a:schemeClr>
              </a:solidFill>
              <a:latin typeface="HanyiSentyTea" panose="03000500000000000000" pitchFamily="66" charset="-120"/>
              <a:ea typeface="HanyiSentyTea" panose="03000500000000000000" pitchFamily="66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 rot="21228877">
            <a:off x="3852445" y="1989543"/>
            <a:ext cx="37031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b="1" dirty="0" smtClean="0">
                <a:solidFill>
                  <a:schemeClr val="bg1">
                    <a:lumMod val="75000"/>
                  </a:schemeClr>
                </a:solidFill>
                <a:latin typeface="HanyiSentyTea" panose="03000500000000000000" pitchFamily="66" charset="-120"/>
                <a:ea typeface="HanyiSentyTea" panose="03000500000000000000" pitchFamily="66" charset="-120"/>
              </a:rPr>
              <a:t>Fun</a:t>
            </a:r>
            <a:endParaRPr lang="zh-TW" altLang="en-US" sz="13800" b="1" dirty="0">
              <a:solidFill>
                <a:schemeClr val="bg1">
                  <a:lumMod val="75000"/>
                </a:schemeClr>
              </a:solidFill>
              <a:latin typeface="HanyiSentyTea" panose="03000500000000000000" pitchFamily="66" charset="-120"/>
              <a:ea typeface="HanyiSentyTea" panose="03000500000000000000" pitchFamily="66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 rot="21055169">
            <a:off x="2850324" y="3477970"/>
            <a:ext cx="53673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600" b="1" dirty="0" smtClean="0">
                <a:solidFill>
                  <a:schemeClr val="bg1">
                    <a:lumMod val="75000"/>
                  </a:schemeClr>
                </a:solidFill>
                <a:latin typeface="HanyiSentyTea" panose="03000500000000000000" pitchFamily="66" charset="-120"/>
                <a:ea typeface="HanyiSentyTea" panose="03000500000000000000" pitchFamily="66" charset="-120"/>
              </a:rPr>
              <a:t>Chill</a:t>
            </a:r>
            <a:endParaRPr lang="zh-TW" altLang="en-US" sz="16600" b="1" dirty="0">
              <a:solidFill>
                <a:schemeClr val="bg1">
                  <a:lumMod val="75000"/>
                </a:schemeClr>
              </a:solidFill>
              <a:latin typeface="HanyiSentyTea" panose="03000500000000000000" pitchFamily="66" charset="-120"/>
              <a:ea typeface="HanyiSentyTea" panose="03000500000000000000" pitchFamily="66" charset="-120"/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3395101" y="408151"/>
            <a:ext cx="2030599" cy="2270806"/>
            <a:chOff x="3907932" y="531253"/>
            <a:chExt cx="2030599" cy="2270806"/>
          </a:xfrm>
        </p:grpSpPr>
        <p:sp>
          <p:nvSpPr>
            <p:cNvPr id="72" name="文字方塊 71"/>
            <p:cNvSpPr txBox="1"/>
            <p:nvPr/>
          </p:nvSpPr>
          <p:spPr>
            <a:xfrm>
              <a:off x="4016210" y="586068"/>
              <a:ext cx="192232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清松手寫體2" panose="00000500000000000000" pitchFamily="2" charset="-120"/>
                  <a:ea typeface="清松手寫體2" panose="00000500000000000000" pitchFamily="2" charset="-120"/>
                  <a:cs typeface="文鼎中鋼筆行楷" panose="02010609010101010101" pitchFamily="49" charset="-120"/>
                </a:rPr>
                <a:t>趣</a:t>
              </a:r>
              <a:endParaRPr lang="zh-TW" altLang="en-US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2" panose="00000500000000000000" pitchFamily="2" charset="-120"/>
                <a:ea typeface="清松手寫體2" panose="00000500000000000000" pitchFamily="2" charset="-120"/>
                <a:cs typeface="文鼎中鋼筆行楷" panose="02010609010101010101" pitchFamily="49" charset="-12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3907932" y="531253"/>
              <a:ext cx="192232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清松手寫體2" panose="00000500000000000000" pitchFamily="2" charset="-120"/>
                  <a:ea typeface="清松手寫體2" panose="00000500000000000000" pitchFamily="2" charset="-120"/>
                  <a:cs typeface="文鼎中鋼筆行楷" panose="02010609010101010101" pitchFamily="49" charset="-120"/>
                </a:rPr>
                <a:t>趣</a:t>
              </a:r>
              <a:endParaRPr lang="zh-TW" altLang="en-US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2" panose="00000500000000000000" pitchFamily="2" charset="-120"/>
                <a:ea typeface="清松手寫體2" panose="00000500000000000000" pitchFamily="2" charset="-120"/>
                <a:cs typeface="文鼎中鋼筆行楷" panose="02010609010101010101" pitchFamily="49" charset="-120"/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2520779" y="2463732"/>
            <a:ext cx="2030599" cy="2270806"/>
            <a:chOff x="3907932" y="531253"/>
            <a:chExt cx="2030599" cy="2270806"/>
          </a:xfrm>
        </p:grpSpPr>
        <p:sp>
          <p:nvSpPr>
            <p:cNvPr id="77" name="文字方塊 76"/>
            <p:cNvSpPr txBox="1"/>
            <p:nvPr/>
          </p:nvSpPr>
          <p:spPr>
            <a:xfrm>
              <a:off x="4016210" y="586068"/>
              <a:ext cx="192232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清松手寫體2" panose="00000500000000000000" pitchFamily="2" charset="-120"/>
                  <a:ea typeface="清松手寫體2" panose="00000500000000000000" pitchFamily="2" charset="-120"/>
                  <a:cs typeface="文鼎中鋼筆行楷" panose="02010609010101010101" pitchFamily="49" charset="-120"/>
                </a:rPr>
                <a:t>放</a:t>
              </a: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3907932" y="531253"/>
              <a:ext cx="192232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清松手寫體2" panose="00000500000000000000" pitchFamily="2" charset="-120"/>
                  <a:ea typeface="清松手寫體2" panose="00000500000000000000" pitchFamily="2" charset="-120"/>
                  <a:cs typeface="文鼎中鋼筆行楷" panose="02010609010101010101" pitchFamily="49" charset="-120"/>
                </a:rPr>
                <a:t>放</a:t>
              </a: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3505995" y="4562012"/>
            <a:ext cx="2030599" cy="2270806"/>
            <a:chOff x="3907932" y="531253"/>
            <a:chExt cx="2030599" cy="2270806"/>
          </a:xfrm>
        </p:grpSpPr>
        <p:sp>
          <p:nvSpPr>
            <p:cNvPr id="80" name="文字方塊 79"/>
            <p:cNvSpPr txBox="1"/>
            <p:nvPr/>
          </p:nvSpPr>
          <p:spPr>
            <a:xfrm>
              <a:off x="4016210" y="586068"/>
              <a:ext cx="192232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清松手寫體2" panose="00000500000000000000" pitchFamily="2" charset="-120"/>
                  <a:ea typeface="清松手寫體2" panose="00000500000000000000" pitchFamily="2" charset="-120"/>
                  <a:cs typeface="文鼎中鋼筆行楷" panose="02010609010101010101" pitchFamily="49" charset="-120"/>
                </a:rPr>
                <a:t>假</a:t>
              </a: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3907932" y="531253"/>
              <a:ext cx="192232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清松手寫體2" panose="00000500000000000000" pitchFamily="2" charset="-120"/>
                  <a:ea typeface="清松手寫體2" panose="00000500000000000000" pitchFamily="2" charset="-120"/>
                  <a:cs typeface="文鼎中鋼筆行楷" panose="02010609010101010101" pitchFamily="49" charset="-120"/>
                </a:rPr>
                <a:t>假</a:t>
              </a:r>
              <a:endParaRPr lang="zh-TW" altLang="en-US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清松手寫體2" panose="00000500000000000000" pitchFamily="2" charset="-120"/>
                <a:ea typeface="清松手寫體2" panose="00000500000000000000" pitchFamily="2" charset="-120"/>
                <a:cs typeface="文鼎中鋼筆行楷" panose="02010609010101010101" pitchFamily="49" charset="-120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8752">
            <a:off x="8602805" y="3937766"/>
            <a:ext cx="342296" cy="497733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3274">
            <a:off x="5977658" y="4149289"/>
            <a:ext cx="713294" cy="151193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8300" y="1944957"/>
            <a:ext cx="2511770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8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248675" y="227477"/>
            <a:ext cx="2150798" cy="2197594"/>
            <a:chOff x="9321413" y="2075491"/>
            <a:chExt cx="2150798" cy="2197594"/>
          </a:xfrm>
          <a:solidFill>
            <a:srgbClr val="262626"/>
          </a:solidFill>
        </p:grpSpPr>
        <p:sp>
          <p:nvSpPr>
            <p:cNvPr id="5" name="手繪多邊形 4"/>
            <p:cNvSpPr/>
            <p:nvPr/>
          </p:nvSpPr>
          <p:spPr>
            <a:xfrm rot="5400000">
              <a:off x="10236996" y="3037870"/>
              <a:ext cx="319633" cy="2150797"/>
            </a:xfrm>
            <a:custGeom>
              <a:avLst/>
              <a:gdLst>
                <a:gd name="connsiteX0" fmla="*/ 0 w 319633"/>
                <a:gd name="connsiteY0" fmla="*/ 2150797 h 2150797"/>
                <a:gd name="connsiteX1" fmla="*/ 0 w 319633"/>
                <a:gd name="connsiteY1" fmla="*/ 0 h 2150797"/>
                <a:gd name="connsiteX2" fmla="*/ 1176 w 319633"/>
                <a:gd name="connsiteY2" fmla="*/ 181 h 2150797"/>
                <a:gd name="connsiteX3" fmla="*/ 319633 w 319633"/>
                <a:gd name="connsiteY3" fmla="*/ 1075399 h 2150797"/>
                <a:gd name="connsiteX4" fmla="*/ 1176 w 319633"/>
                <a:gd name="connsiteY4" fmla="*/ 2150617 h 2150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633" h="2150797">
                  <a:moveTo>
                    <a:pt x="0" y="2150797"/>
                  </a:moveTo>
                  <a:lnTo>
                    <a:pt x="0" y="0"/>
                  </a:lnTo>
                  <a:lnTo>
                    <a:pt x="1176" y="181"/>
                  </a:lnTo>
                  <a:cubicBezTo>
                    <a:pt x="180049" y="55529"/>
                    <a:pt x="319633" y="515798"/>
                    <a:pt x="319633" y="1075399"/>
                  </a:cubicBezTo>
                  <a:cubicBezTo>
                    <a:pt x="319633" y="1635000"/>
                    <a:pt x="180049" y="2095269"/>
                    <a:pt x="1176" y="215061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9321413" y="2075491"/>
              <a:ext cx="2150797" cy="187796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 rot="19676670">
            <a:off x="5275444" y="4715843"/>
            <a:ext cx="1105199" cy="1320761"/>
            <a:chOff x="677022" y="3495799"/>
            <a:chExt cx="1554673" cy="1857902"/>
          </a:xfrm>
        </p:grpSpPr>
        <p:grpSp>
          <p:nvGrpSpPr>
            <p:cNvPr id="8" name="群組 7"/>
            <p:cNvGrpSpPr/>
            <p:nvPr/>
          </p:nvGrpSpPr>
          <p:grpSpPr>
            <a:xfrm>
              <a:off x="677022" y="3577696"/>
              <a:ext cx="1186722" cy="1776005"/>
              <a:chOff x="642222" y="2218009"/>
              <a:chExt cx="1080831" cy="1776005"/>
            </a:xfrm>
          </p:grpSpPr>
          <p:sp>
            <p:nvSpPr>
              <p:cNvPr id="12" name="橢圓 11"/>
              <p:cNvSpPr/>
              <p:nvPr/>
            </p:nvSpPr>
            <p:spPr>
              <a:xfrm rot="1448017">
                <a:off x="642222" y="3286648"/>
                <a:ext cx="87391" cy="21256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931915" y="2218009"/>
                <a:ext cx="791138" cy="1576652"/>
                <a:chOff x="373345" y="2993028"/>
                <a:chExt cx="791138" cy="1576652"/>
              </a:xfrm>
            </p:grpSpPr>
            <p:sp>
              <p:nvSpPr>
                <p:cNvPr id="16" name="圓角矩形 15"/>
                <p:cNvSpPr/>
                <p:nvPr/>
              </p:nvSpPr>
              <p:spPr>
                <a:xfrm rot="1759700">
                  <a:off x="382163" y="2993028"/>
                  <a:ext cx="782320" cy="1441038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rgbClr val="26262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 rot="1759700">
                  <a:off x="373345" y="3128642"/>
                  <a:ext cx="782320" cy="1441038"/>
                </a:xfrm>
                <a:prstGeom prst="roundRect">
                  <a:avLst/>
                </a:prstGeom>
                <a:solidFill>
                  <a:srgbClr val="262626"/>
                </a:solidFill>
                <a:ln>
                  <a:solidFill>
                    <a:srgbClr val="26262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4" name="橢圓 13"/>
              <p:cNvSpPr/>
              <p:nvPr/>
            </p:nvSpPr>
            <p:spPr>
              <a:xfrm rot="1448017">
                <a:off x="668690" y="3477823"/>
                <a:ext cx="132482" cy="264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 rot="1448017">
                <a:off x="1101163" y="3729050"/>
                <a:ext cx="132482" cy="264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" name="直線接點 8"/>
            <p:cNvCxnSpPr/>
            <p:nvPr/>
          </p:nvCxnSpPr>
          <p:spPr>
            <a:xfrm flipV="1">
              <a:off x="1955475" y="3578915"/>
              <a:ext cx="189555" cy="37601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V="1">
              <a:off x="1955475" y="3495799"/>
              <a:ext cx="149968" cy="29775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圓角矩形 10"/>
            <p:cNvSpPr/>
            <p:nvPr/>
          </p:nvSpPr>
          <p:spPr>
            <a:xfrm rot="2482795">
              <a:off x="2037810" y="3514497"/>
              <a:ext cx="193885" cy="457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 rot="230871">
            <a:off x="3417154" y="74576"/>
            <a:ext cx="2348115" cy="3736380"/>
            <a:chOff x="5918848" y="1821638"/>
            <a:chExt cx="2348115" cy="3736380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2621">
              <a:off x="6119724" y="2981806"/>
              <a:ext cx="2094309" cy="2200847"/>
            </a:xfrm>
            <a:prstGeom prst="rect">
              <a:avLst/>
            </a:prstGeom>
          </p:spPr>
        </p:pic>
        <p:grpSp>
          <p:nvGrpSpPr>
            <p:cNvPr id="20" name="群組 19"/>
            <p:cNvGrpSpPr/>
            <p:nvPr/>
          </p:nvGrpSpPr>
          <p:grpSpPr>
            <a:xfrm>
              <a:off x="5918848" y="1821638"/>
              <a:ext cx="1332892" cy="952639"/>
              <a:chOff x="639664" y="1252630"/>
              <a:chExt cx="1128342" cy="806444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1148246" y="1252630"/>
                <a:ext cx="619760" cy="61976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月亮 34"/>
              <p:cNvSpPr/>
              <p:nvPr/>
            </p:nvSpPr>
            <p:spPr>
              <a:xfrm rot="13884445">
                <a:off x="839591" y="1346844"/>
                <a:ext cx="512303" cy="912157"/>
              </a:xfrm>
              <a:prstGeom prst="moon">
                <a:avLst>
                  <a:gd name="adj" fmla="val 71933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橢圓 20"/>
            <p:cNvSpPr/>
            <p:nvPr/>
          </p:nvSpPr>
          <p:spPr>
            <a:xfrm>
              <a:off x="6438163" y="2027414"/>
              <a:ext cx="1828800" cy="1828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7378660" y="5136310"/>
              <a:ext cx="410522" cy="421708"/>
              <a:chOff x="7378660" y="5136310"/>
              <a:chExt cx="410522" cy="421708"/>
            </a:xfrm>
          </p:grpSpPr>
          <p:sp>
            <p:nvSpPr>
              <p:cNvPr id="32" name="梯形 31"/>
              <p:cNvSpPr/>
              <p:nvPr/>
            </p:nvSpPr>
            <p:spPr>
              <a:xfrm rot="20877041" flipV="1">
                <a:off x="7378660" y="5136310"/>
                <a:ext cx="197153" cy="364088"/>
              </a:xfrm>
              <a:prstGeom prst="trapezoid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 rot="21261648">
                <a:off x="7471666" y="5433681"/>
                <a:ext cx="317516" cy="124337"/>
              </a:xfrm>
              <a:prstGeom prst="ellipse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 rot="2742566">
              <a:off x="6458416" y="5099701"/>
              <a:ext cx="410522" cy="421708"/>
              <a:chOff x="9728193" y="5572666"/>
              <a:chExt cx="410522" cy="421708"/>
            </a:xfrm>
          </p:grpSpPr>
          <p:sp>
            <p:nvSpPr>
              <p:cNvPr id="30" name="梯形 29"/>
              <p:cNvSpPr/>
              <p:nvPr/>
            </p:nvSpPr>
            <p:spPr>
              <a:xfrm rot="20877041" flipV="1">
                <a:off x="9728193" y="5572666"/>
                <a:ext cx="197153" cy="364088"/>
              </a:xfrm>
              <a:prstGeom prst="trapezoid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 rot="21261648">
                <a:off x="9821199" y="5870037"/>
                <a:ext cx="317516" cy="124337"/>
              </a:xfrm>
              <a:prstGeom prst="ellipse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" name="群組 23"/>
            <p:cNvGrpSpPr/>
            <p:nvPr/>
          </p:nvGrpSpPr>
          <p:grpSpPr>
            <a:xfrm rot="18606689">
              <a:off x="7713310" y="3915750"/>
              <a:ext cx="416161" cy="574212"/>
              <a:chOff x="7378660" y="5136310"/>
              <a:chExt cx="309248" cy="426695"/>
            </a:xfrm>
          </p:grpSpPr>
          <p:sp>
            <p:nvSpPr>
              <p:cNvPr id="28" name="梯形 27"/>
              <p:cNvSpPr/>
              <p:nvPr/>
            </p:nvSpPr>
            <p:spPr>
              <a:xfrm rot="20877041" flipV="1">
                <a:off x="7378660" y="5136310"/>
                <a:ext cx="197153" cy="364088"/>
              </a:xfrm>
              <a:prstGeom prst="trapezoid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 rot="21261648">
                <a:off x="7470986" y="5419865"/>
                <a:ext cx="216922" cy="143140"/>
              </a:xfrm>
              <a:prstGeom prst="ellipse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 rot="4807752">
              <a:off x="6274502" y="3583445"/>
              <a:ext cx="321241" cy="826798"/>
              <a:chOff x="7342075" y="5050702"/>
              <a:chExt cx="238713" cy="614390"/>
            </a:xfrm>
          </p:grpSpPr>
          <p:sp>
            <p:nvSpPr>
              <p:cNvPr id="26" name="梯形 25"/>
              <p:cNvSpPr/>
              <p:nvPr/>
            </p:nvSpPr>
            <p:spPr>
              <a:xfrm rot="20877041" flipV="1">
                <a:off x="7342075" y="5050702"/>
                <a:ext cx="156688" cy="443515"/>
              </a:xfrm>
              <a:prstGeom prst="trapezoid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 rot="21261648">
                <a:off x="7410229" y="5399175"/>
                <a:ext cx="170559" cy="265917"/>
              </a:xfrm>
              <a:prstGeom prst="ellipse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" name="平行四邊形 1"/>
          <p:cNvSpPr/>
          <p:nvPr/>
        </p:nvSpPr>
        <p:spPr>
          <a:xfrm rot="1114769">
            <a:off x="5573785" y="2052453"/>
            <a:ext cx="405114" cy="520729"/>
          </a:xfrm>
          <a:prstGeom prst="parallelogram">
            <a:avLst>
              <a:gd name="adj" fmla="val 4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34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HanyiSentyTea</vt:lpstr>
      <vt:lpstr>文鼎中鋼筆行楷</vt:lpstr>
      <vt:lpstr>清松手寫體2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User</cp:lastModifiedBy>
  <cp:revision>12</cp:revision>
  <dcterms:created xsi:type="dcterms:W3CDTF">2023-05-03T13:40:08Z</dcterms:created>
  <dcterms:modified xsi:type="dcterms:W3CDTF">2023-05-03T15:17:29Z</dcterms:modified>
</cp:coreProperties>
</file>