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2" r:id="rId4"/>
    <p:sldId id="265" r:id="rId5"/>
    <p:sldId id="263" r:id="rId6"/>
    <p:sldId id="266" r:id="rId7"/>
    <p:sldId id="268" r:id="rId8"/>
    <p:sldId id="264" r:id="rId9"/>
    <p:sldId id="267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E1B3D2"/>
    <a:srgbClr val="99CCFF"/>
    <a:srgbClr val="0066FF"/>
    <a:srgbClr val="FF9933"/>
    <a:srgbClr val="FFC000"/>
    <a:srgbClr val="3788FF"/>
    <a:srgbClr val="C0B4FF"/>
    <a:srgbClr val="FAFAD1"/>
    <a:srgbClr val="99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C58A7-C7AA-4F91-9CE7-254A5248EFF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66B3-3C56-400E-9BB3-0E3AAC2D8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4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266B3-3C56-400E-9BB3-0E3AAC2D89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67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rgbClr val="EFF0BD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 userDrawn="1"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9" name="橢圓 8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1" name="橢圓 10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3" name="橢圓 12"/>
          <p:cNvSpPr/>
          <p:nvPr userDrawn="1"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96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438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62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48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37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3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rgbClr val="99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1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rgbClr val="995D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rgbClr val="C0B4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C0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 userDrawn="1"/>
        </p:nvGrpSpPr>
        <p:grpSpPr>
          <a:xfrm flipH="1">
            <a:off x="4320722" y="-758149"/>
            <a:ext cx="1603233" cy="388171"/>
            <a:chOff x="5295279" y="1787892"/>
            <a:chExt cx="1603233" cy="388171"/>
          </a:xfrm>
        </p:grpSpPr>
        <p:sp>
          <p:nvSpPr>
            <p:cNvPr id="10" name="橢圓 9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橢圓 12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6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rgbClr val="3788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 userDrawn="1"/>
        </p:nvGrpSpPr>
        <p:grpSpPr>
          <a:xfrm flipH="1">
            <a:off x="4429006" y="-673930"/>
            <a:ext cx="1603233" cy="388171"/>
            <a:chOff x="5295279" y="1787892"/>
            <a:chExt cx="1603233" cy="388171"/>
          </a:xfrm>
        </p:grpSpPr>
        <p:sp>
          <p:nvSpPr>
            <p:cNvPr id="24" name="橢圓 23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橢圓 26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7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14" grpId="0" animBg="1"/>
      <p:bldP spid="16" grpId="0" animBg="1"/>
      <p:bldP spid="2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F8E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6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14" grpId="0" animBg="1"/>
      <p:bldP spid="16" grpId="0" animBg="1"/>
      <p:bldP spid="1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99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C0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C0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8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9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(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36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1">
            <a:extLst>
              <a:ext uri="{FF2B5EF4-FFF2-40B4-BE49-F238E27FC236}">
                <a16:creationId xmlns:a16="http://schemas.microsoft.com/office/drawing/2014/main" id="{C38144D6-DEB9-48C4-9414-9BFC523BA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3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62" r:id="rId6"/>
    <p:sldLayoutId id="2147483664" r:id="rId7"/>
    <p:sldLayoutId id="2147483663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11" name="橢圓 10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6" name="橢圓 15"/>
          <p:cNvSpPr/>
          <p:nvPr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385833" y="1308550"/>
            <a:ext cx="6254697" cy="2454911"/>
            <a:chOff x="3351114" y="1222489"/>
            <a:chExt cx="6254697" cy="2454911"/>
          </a:xfrm>
        </p:grpSpPr>
        <p:grpSp>
          <p:nvGrpSpPr>
            <p:cNvPr id="22" name="群組 21"/>
            <p:cNvGrpSpPr/>
            <p:nvPr/>
          </p:nvGrpSpPr>
          <p:grpSpPr>
            <a:xfrm>
              <a:off x="4629073" y="1222489"/>
              <a:ext cx="3727861" cy="1394004"/>
              <a:chOff x="-1790722" y="908992"/>
              <a:chExt cx="3727861" cy="1394004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-1770927" y="979557"/>
                <a:ext cx="370806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0" b="1" dirty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趣放假 </a:t>
                </a: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-1790722" y="908992"/>
                <a:ext cx="326243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0" b="1" dirty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趣放假</a:t>
                </a: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351114" y="2419197"/>
              <a:ext cx="6254697" cy="1258203"/>
              <a:chOff x="5005423" y="3186460"/>
              <a:chExt cx="6254697" cy="12582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040148" y="3244334"/>
                <a:ext cx="621997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Trip Fun Chill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05423" y="3186460"/>
                <a:ext cx="621997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Trip Fun Chill</a:t>
                </a:r>
                <a:endParaRPr lang="zh-TW" altLang="en-US" sz="72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8" name="文字方塊 27"/>
          <p:cNvSpPr txBox="1"/>
          <p:nvPr/>
        </p:nvSpPr>
        <p:spPr>
          <a:xfrm>
            <a:off x="468705" y="4010615"/>
            <a:ext cx="6263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組長：</a:t>
            </a:r>
            <a:r>
              <a:rPr lang="en-US" altLang="zh-TW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10946009</a:t>
            </a:r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陳品茹</a:t>
            </a:r>
            <a:endParaRPr lang="en-US" altLang="zh-TW" sz="24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組員：</a:t>
            </a:r>
            <a:r>
              <a:rPr lang="en-US" altLang="zh-TW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10946003</a:t>
            </a:r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吳宇晞、</a:t>
            </a:r>
            <a:r>
              <a:rPr lang="en-US" altLang="zh-TW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10946010</a:t>
            </a:r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劉姿妘</a:t>
            </a:r>
            <a:endParaRPr lang="en-US" altLang="zh-TW" sz="24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	10946013</a:t>
            </a:r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趙　晴、</a:t>
            </a:r>
            <a:r>
              <a:rPr lang="en-US" altLang="zh-TW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10946029</a:t>
            </a:r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李嘉羚</a:t>
            </a:r>
            <a:endParaRPr lang="en-US" altLang="zh-TW" sz="24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指導教授：李文毅 老師</a:t>
            </a:r>
          </a:p>
        </p:txBody>
      </p:sp>
      <p:sp>
        <p:nvSpPr>
          <p:cNvPr id="29" name="橢圓 28"/>
          <p:cNvSpPr/>
          <p:nvPr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8" grpId="0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11" name="橢圓 10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6" name="橢圓 15"/>
          <p:cNvSpPr/>
          <p:nvPr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385833" y="1308550"/>
            <a:ext cx="6254697" cy="2454911"/>
            <a:chOff x="3351114" y="1222489"/>
            <a:chExt cx="6254697" cy="2454911"/>
          </a:xfrm>
        </p:grpSpPr>
        <p:grpSp>
          <p:nvGrpSpPr>
            <p:cNvPr id="22" name="群組 21"/>
            <p:cNvGrpSpPr/>
            <p:nvPr/>
          </p:nvGrpSpPr>
          <p:grpSpPr>
            <a:xfrm>
              <a:off x="4629073" y="1222489"/>
              <a:ext cx="3727861" cy="1394004"/>
              <a:chOff x="-1790722" y="908992"/>
              <a:chExt cx="3727861" cy="1394004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-1770927" y="979557"/>
                <a:ext cx="370806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0" b="1" dirty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趣放假 </a:t>
                </a: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-1790722" y="908992"/>
                <a:ext cx="326243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0" b="1" dirty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趣放假</a:t>
                </a: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351114" y="2419197"/>
              <a:ext cx="6254697" cy="1258203"/>
              <a:chOff x="5005423" y="3186460"/>
              <a:chExt cx="6254697" cy="12582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040148" y="3244334"/>
                <a:ext cx="621997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Trip Fun Chill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05423" y="3186460"/>
                <a:ext cx="621997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Trip Fun Chill</a:t>
                </a:r>
                <a:endParaRPr lang="zh-TW" altLang="en-US" sz="72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8" name="文字方塊 27"/>
          <p:cNvSpPr txBox="1"/>
          <p:nvPr/>
        </p:nvSpPr>
        <p:spPr>
          <a:xfrm>
            <a:off x="468705" y="4010615"/>
            <a:ext cx="6263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組長：</a:t>
            </a:r>
            <a:r>
              <a:rPr lang="en-US" altLang="zh-TW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10946009</a:t>
            </a:r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陳品茹</a:t>
            </a:r>
            <a:endParaRPr lang="en-US" altLang="zh-TW" sz="24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組員：</a:t>
            </a:r>
            <a:r>
              <a:rPr lang="en-US" altLang="zh-TW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10946003</a:t>
            </a:r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吳宇晞、</a:t>
            </a:r>
            <a:r>
              <a:rPr lang="en-US" altLang="zh-TW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10946010</a:t>
            </a:r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劉姿妘</a:t>
            </a:r>
            <a:endParaRPr lang="en-US" altLang="zh-TW" sz="24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	10946013</a:t>
            </a:r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趙　晴、</a:t>
            </a:r>
            <a:r>
              <a:rPr lang="en-US" altLang="zh-TW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10946029</a:t>
            </a:r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李嘉羚</a:t>
            </a:r>
            <a:endParaRPr lang="en-US" altLang="zh-TW" sz="24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指導教授：李文毅 老師</a:t>
            </a:r>
          </a:p>
        </p:txBody>
      </p:sp>
      <p:sp>
        <p:nvSpPr>
          <p:cNvPr id="29" name="橢圓 28"/>
          <p:cNvSpPr/>
          <p:nvPr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4459" y="6061425"/>
            <a:ext cx="34275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b="1" dirty="0">
                <a:latin typeface="Comic Sans MS" panose="030F0702030302020204" pitchFamily="66" charset="0"/>
                <a:ea typeface="AaKLYLDYW (Non-Commercial Use)" panose="02010600010101010101" pitchFamily="2" charset="-122"/>
              </a:rPr>
              <a:t>THE END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4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E-6 2.59259E-6 L 5E-6 -0.07222 " pathEditMode="relative" rAng="0" ptsTypes="AA">
                                      <p:cBhvr>
                                        <p:cTn id="42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8" grpId="0"/>
      <p:bldP spid="29" grpId="0" animBg="1"/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-1364638" y="1303446"/>
            <a:ext cx="4444777" cy="4444777"/>
          </a:xfrm>
          <a:prstGeom prst="ellipse">
            <a:avLst/>
          </a:prstGeom>
          <a:solidFill>
            <a:srgbClr val="F8E7A0"/>
          </a:solidFill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10228545" y="235672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08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6611722" y="4478850"/>
            <a:ext cx="4444777" cy="4444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9689798" y="279922"/>
            <a:ext cx="659291" cy="6592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239619" y="1542646"/>
            <a:ext cx="1272349" cy="3845810"/>
            <a:chOff x="1469159" y="1542646"/>
            <a:chExt cx="1272349" cy="3845810"/>
          </a:xfrm>
        </p:grpSpPr>
        <p:sp>
          <p:nvSpPr>
            <p:cNvPr id="6" name="文字方塊 5"/>
            <p:cNvSpPr txBox="1"/>
            <p:nvPr/>
          </p:nvSpPr>
          <p:spPr>
            <a:xfrm>
              <a:off x="1529317" y="1602804"/>
              <a:ext cx="121219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0" b="1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rPr>
                <a:t>目</a:t>
              </a:r>
              <a:endParaRPr lang="en-US" altLang="zh-TW" sz="80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8000" b="1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rPr>
                <a:t>　</a:t>
              </a:r>
              <a:endParaRPr lang="en-US" altLang="zh-TW" sz="80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8000" b="1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rPr>
                <a:t>錄</a:t>
              </a: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69159" y="1542646"/>
              <a:ext cx="121219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目</a:t>
              </a:r>
              <a:endParaRPr lang="en-US" altLang="zh-TW" sz="80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8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　</a:t>
              </a:r>
              <a:endParaRPr lang="en-US" altLang="zh-TW" sz="80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8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錄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16289" y="1874239"/>
            <a:ext cx="983488" cy="3267126"/>
            <a:chOff x="3644754" y="1542646"/>
            <a:chExt cx="983488" cy="3267126"/>
          </a:xfrm>
        </p:grpSpPr>
        <p:sp>
          <p:nvSpPr>
            <p:cNvPr id="10" name="文字方塊 9"/>
            <p:cNvSpPr txBox="1"/>
            <p:nvPr/>
          </p:nvSpPr>
          <p:spPr>
            <a:xfrm>
              <a:off x="3704912" y="1602804"/>
              <a:ext cx="923330" cy="320696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rPr>
                <a:t>CONTENT</a:t>
              </a:r>
              <a:endParaRPr lang="zh-TW" altLang="en-US" sz="48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644754" y="1542646"/>
              <a:ext cx="923330" cy="320696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48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CONTENT</a:t>
              </a: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4704744" y="1285232"/>
            <a:ext cx="930125" cy="949469"/>
            <a:chOff x="4704744" y="1285232"/>
            <a:chExt cx="930125" cy="949469"/>
          </a:xfrm>
        </p:grpSpPr>
        <p:grpSp>
          <p:nvGrpSpPr>
            <p:cNvPr id="12" name="群組 11"/>
            <p:cNvGrpSpPr/>
            <p:nvPr/>
          </p:nvGrpSpPr>
          <p:grpSpPr>
            <a:xfrm>
              <a:off x="4704744" y="1285232"/>
              <a:ext cx="905826" cy="928163"/>
              <a:chOff x="3945492" y="1459404"/>
              <a:chExt cx="733280" cy="751362"/>
            </a:xfrm>
          </p:grpSpPr>
          <p:sp>
            <p:nvSpPr>
              <p:cNvPr id="13" name="套索 12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rgbClr val="CCCCFF"/>
                  </a:gs>
                  <a:gs pos="49000">
                    <a:srgbClr val="9966FF"/>
                  </a:gs>
                  <a:gs pos="100000">
                    <a:srgbClr val="9900FF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4" name="直線接點 13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7030A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/>
            <p:cNvSpPr txBox="1"/>
            <p:nvPr/>
          </p:nvSpPr>
          <p:spPr>
            <a:xfrm>
              <a:off x="4919661" y="1311371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1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921097" y="1290065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Github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分工</a:t>
            </a:r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4704744" y="2814727"/>
            <a:ext cx="930125" cy="949469"/>
            <a:chOff x="4704744" y="2814727"/>
            <a:chExt cx="930125" cy="949469"/>
          </a:xfrm>
        </p:grpSpPr>
        <p:grpSp>
          <p:nvGrpSpPr>
            <p:cNvPr id="24" name="群組 23"/>
            <p:cNvGrpSpPr/>
            <p:nvPr/>
          </p:nvGrpSpPr>
          <p:grpSpPr>
            <a:xfrm>
              <a:off x="4704744" y="2814727"/>
              <a:ext cx="905826" cy="928163"/>
              <a:chOff x="3945492" y="1459404"/>
              <a:chExt cx="733280" cy="751362"/>
            </a:xfrm>
          </p:grpSpPr>
          <p:sp>
            <p:nvSpPr>
              <p:cNvPr id="25" name="套索 24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55000">
                    <a:srgbClr val="00B0F0"/>
                  </a:gs>
                  <a:gs pos="100000">
                    <a:srgbClr val="0070C0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6" name="直線接點 25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0066FF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字方塊 26"/>
            <p:cNvSpPr txBox="1"/>
            <p:nvPr/>
          </p:nvSpPr>
          <p:spPr>
            <a:xfrm>
              <a:off x="4919661" y="2840866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2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5921097" y="2819560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餐廳點餐系統</a:t>
            </a:r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0019444" y="4543737"/>
            <a:ext cx="894734" cy="89473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4704744" y="4474017"/>
            <a:ext cx="930125" cy="949469"/>
            <a:chOff x="4704744" y="4474017"/>
            <a:chExt cx="930125" cy="949469"/>
          </a:xfrm>
        </p:grpSpPr>
        <p:grpSp>
          <p:nvGrpSpPr>
            <p:cNvPr id="30" name="群組 29"/>
            <p:cNvGrpSpPr/>
            <p:nvPr/>
          </p:nvGrpSpPr>
          <p:grpSpPr>
            <a:xfrm>
              <a:off x="4704744" y="4474017"/>
              <a:ext cx="905826" cy="928163"/>
              <a:chOff x="3945492" y="1459404"/>
              <a:chExt cx="733280" cy="751362"/>
            </a:xfrm>
          </p:grpSpPr>
          <p:sp>
            <p:nvSpPr>
              <p:cNvPr id="31" name="套索 30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rgbClr val="FFE699"/>
                  </a:gs>
                  <a:gs pos="57000">
                    <a:srgbClr val="FFC000"/>
                  </a:gs>
                  <a:gs pos="100000">
                    <a:srgbClr val="FF9933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2" name="直線接點 31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FFC0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字方塊 32"/>
            <p:cNvSpPr txBox="1"/>
            <p:nvPr/>
          </p:nvSpPr>
          <p:spPr>
            <a:xfrm>
              <a:off x="4919661" y="4500156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3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5921097" y="4478850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系統展示</a:t>
            </a:r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-1969345" y="671333"/>
            <a:ext cx="5672938" cy="5672938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1846634" y="470662"/>
            <a:ext cx="814179" cy="814179"/>
          </a:xfrm>
          <a:prstGeom prst="ellipse">
            <a:avLst/>
          </a:prstGeom>
          <a:solidFill>
            <a:srgbClr val="FF993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452483" y="190926"/>
            <a:ext cx="660031" cy="660031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15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/>
      <p:bldP spid="28" grpId="0"/>
      <p:bldP spid="29" grpId="0" animBg="1"/>
      <p:bldP spid="34" grpId="0"/>
      <p:bldP spid="43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326090" cy="2596765"/>
            <a:chOff x="2666069" y="1846046"/>
            <a:chExt cx="2326090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326090" cy="1392888"/>
              <a:chOff x="1590231" y="2411486"/>
              <a:chExt cx="2326090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227979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227979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Part</a:t>
                </a:r>
                <a:endParaRPr lang="zh-TW" altLang="en-US" sz="80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746156" cy="1627533"/>
              <a:chOff x="5888086" y="3186461"/>
              <a:chExt cx="1746156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68828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01</a:t>
                </a:r>
                <a:endParaRPr lang="zh-TW" altLang="en-US" sz="96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68828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01</a:t>
                </a:r>
                <a:endParaRPr lang="zh-TW" altLang="en-US" sz="96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991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145593" y="2886254"/>
            <a:ext cx="5857687" cy="1323439"/>
            <a:chOff x="5249765" y="2275827"/>
            <a:chExt cx="5857687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5857687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8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Github</a:t>
              </a:r>
              <a:r>
                <a:rPr lang="zh-TW" alt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分工</a:t>
              </a:r>
              <a:endPara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991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4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30960"/>
            <a:ext cx="12170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01</a:t>
            </a:r>
            <a:endParaRPr lang="zh-TW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57441" y="122058"/>
            <a:ext cx="4662359" cy="1107996"/>
            <a:chOff x="5249764" y="2275827"/>
            <a:chExt cx="5913585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4" y="2275827"/>
              <a:ext cx="5913585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6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Github</a:t>
              </a:r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分工</a:t>
              </a:r>
              <a:endPara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33352"/>
              <a:ext cx="1599878" cy="0"/>
            </a:xfrm>
            <a:prstGeom prst="line">
              <a:avLst/>
            </a:prstGeom>
            <a:ln w="76200">
              <a:solidFill>
                <a:srgbClr val="991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7" name="橢圓 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22364" y="2063073"/>
            <a:ext cx="10997460" cy="3052938"/>
            <a:chOff x="622364" y="2063073"/>
            <a:chExt cx="10997460" cy="3052938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14"/>
            <a:stretch/>
          </p:blipFill>
          <p:spPr>
            <a:xfrm>
              <a:off x="622364" y="2361237"/>
              <a:ext cx="10997460" cy="27547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文字方塊 14"/>
            <p:cNvSpPr txBox="1"/>
            <p:nvPr/>
          </p:nvSpPr>
          <p:spPr>
            <a:xfrm>
              <a:off x="2575893" y="2063073"/>
              <a:ext cx="7090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latin typeface="Comic Sans MS" panose="030F0702030302020204" pitchFamily="66" charset="0"/>
                  <a:ea typeface="AaKLYLDYW (Non-Commercial Use)" panose="02010600010101010101" pitchFamily="2" charset="-122"/>
                </a:rPr>
                <a:t>Mar 12, 2023 – Dec 14, 2023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22364" y="1688125"/>
            <a:ext cx="11067124" cy="4642412"/>
            <a:chOff x="886791" y="1783859"/>
            <a:chExt cx="10743081" cy="4506483"/>
          </a:xfrm>
        </p:grpSpPr>
        <p:grpSp>
          <p:nvGrpSpPr>
            <p:cNvPr id="22" name="群組 21"/>
            <p:cNvGrpSpPr/>
            <p:nvPr/>
          </p:nvGrpSpPr>
          <p:grpSpPr>
            <a:xfrm>
              <a:off x="886791" y="1783859"/>
              <a:ext cx="10743081" cy="4506483"/>
              <a:chOff x="886791" y="1783859"/>
              <a:chExt cx="10743081" cy="4506483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25" b="66963"/>
              <a:stretch/>
            </p:blipFill>
            <p:spPr>
              <a:xfrm>
                <a:off x="886791" y="3941679"/>
                <a:ext cx="7184989" cy="2348663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21" name="群組 20"/>
              <p:cNvGrpSpPr/>
              <p:nvPr/>
            </p:nvGrpSpPr>
            <p:grpSpPr>
              <a:xfrm>
                <a:off x="886791" y="1783859"/>
                <a:ext cx="10743081" cy="2281588"/>
                <a:chOff x="1181593" y="4022743"/>
                <a:chExt cx="10314412" cy="2190548"/>
              </a:xfrm>
            </p:grpSpPr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3926" r="3425" b="34222"/>
                <a:stretch/>
              </p:blipFill>
              <p:spPr>
                <a:xfrm>
                  <a:off x="1181593" y="4028891"/>
                  <a:ext cx="6931129" cy="21844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0" name="圖片 19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7259" r="52407" b="939"/>
                <a:stretch/>
              </p:blipFill>
              <p:spPr>
                <a:xfrm>
                  <a:off x="8080236" y="4022743"/>
                  <a:ext cx="3415769" cy="218090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23" name="文字方塊 22"/>
            <p:cNvSpPr txBox="1"/>
            <p:nvPr/>
          </p:nvSpPr>
          <p:spPr>
            <a:xfrm>
              <a:off x="2314658" y="1818752"/>
              <a:ext cx="1946951" cy="358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10946010</a:t>
              </a:r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劉姿妘</a:t>
              </a: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159406" y="1818752"/>
              <a:ext cx="1946951" cy="358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10946029</a:t>
              </a:r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李嘉羚</a:t>
              </a: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429825" y="1818752"/>
              <a:ext cx="1946951" cy="358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10946029</a:t>
              </a:r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吳宇晞</a:t>
              </a: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14658" y="3967170"/>
              <a:ext cx="1946951" cy="358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10946013</a:t>
              </a:r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趙　晴</a:t>
              </a: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159406" y="3967170"/>
              <a:ext cx="1946951" cy="358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10946009</a:t>
              </a:r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陳品茹</a:t>
              </a:r>
            </a:p>
          </p:txBody>
        </p:sp>
      </p:grpSp>
      <p:sp>
        <p:nvSpPr>
          <p:cNvPr id="29" name="投影片編號版面配置區 6">
            <a:extLst>
              <a:ext uri="{FF2B5EF4-FFF2-40B4-BE49-F238E27FC236}">
                <a16:creationId xmlns:a16="http://schemas.microsoft.com/office/drawing/2014/main" id="{0504EEDA-41C0-40EE-89B9-2A83DB6EC469}"/>
              </a:ext>
            </a:extLst>
          </p:cNvPr>
          <p:cNvSpPr txBox="1">
            <a:spLocks/>
          </p:cNvSpPr>
          <p:nvPr/>
        </p:nvSpPr>
        <p:spPr>
          <a:xfrm>
            <a:off x="9321475" y="636304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95E361D-9413-4254-AA94-27C90436F983}" type="slidenum">
              <a:rPr lang="en-US" altLang="zh-TW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326090" cy="2596765"/>
            <a:chOff x="2666069" y="1846046"/>
            <a:chExt cx="2326090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326090" cy="1392888"/>
              <a:chOff x="1590231" y="2411486"/>
              <a:chExt cx="2326090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227979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227979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Part</a:t>
                </a:r>
                <a:endParaRPr lang="zh-TW" altLang="en-US" sz="80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746156" cy="1627533"/>
              <a:chOff x="5888086" y="3186461"/>
              <a:chExt cx="1746156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68828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02</a:t>
                </a:r>
                <a:endParaRPr lang="zh-TW" altLang="en-US" sz="96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68828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02</a:t>
                </a:r>
                <a:endParaRPr lang="zh-TW" altLang="en-US" sz="96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045113" y="2886254"/>
            <a:ext cx="6420060" cy="1323439"/>
            <a:chOff x="5249765" y="2275827"/>
            <a:chExt cx="6224249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6224249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餐廳點餐系統</a:t>
              </a:r>
              <a:endPara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000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391" y="30960"/>
            <a:ext cx="12170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02</a:t>
            </a:r>
            <a:endParaRPr lang="zh-TW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11142" y="122058"/>
            <a:ext cx="5666318" cy="1107996"/>
            <a:chOff x="5249765" y="2275827"/>
            <a:chExt cx="7186974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7186974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餐廳點餐系統</a:t>
              </a:r>
              <a:endPara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91227"/>
              <a:ext cx="1599878" cy="0"/>
            </a:xfrm>
            <a:prstGeom prst="line">
              <a:avLst/>
            </a:prstGeom>
            <a:ln w="76200">
              <a:solidFill>
                <a:srgbClr val="0066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17" name="橢圓 1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642461" y="1938385"/>
            <a:ext cx="54264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每個單位需要</a:t>
            </a:r>
            <a:r>
              <a: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分鐘</a:t>
            </a:r>
            <a:endParaRPr lang="en-US" altLang="zh-TW" sz="40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每</a:t>
            </a:r>
            <a:r>
              <a: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分鐘可完成</a:t>
            </a:r>
            <a:r>
              <a: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個單位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103579" y="193838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前提：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642461" y="3908556"/>
            <a:ext cx="3575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青菜牛肉</a:t>
            </a:r>
            <a:r>
              <a: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1</a:t>
            </a:r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單位</a:t>
            </a:r>
            <a:endParaRPr lang="en-US" altLang="zh-TW" sz="40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炒魷魚</a:t>
            </a:r>
            <a:r>
              <a: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2</a:t>
            </a:r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單位</a:t>
            </a:r>
            <a:endParaRPr lang="en-US" altLang="zh-TW" sz="40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蝦仁炒蛋</a:t>
            </a:r>
            <a:r>
              <a: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2</a:t>
            </a:r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單位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5103579" y="390855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範例：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46" y="1415707"/>
            <a:ext cx="3578662" cy="5169856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D150D-747E-49A8-920A-9444950A53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33050" y="6374620"/>
            <a:ext cx="2743200" cy="365125"/>
          </a:xfrm>
        </p:spPr>
        <p:txBody>
          <a:bodyPr/>
          <a:lstStyle/>
          <a:p>
            <a:fld id="{795E361D-9413-4254-AA94-27C90436F983}" type="slidenum">
              <a:rPr lang="en-US" altLang="zh-TW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9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70391" y="30960"/>
            <a:ext cx="12170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02</a:t>
            </a:r>
            <a:endParaRPr lang="zh-TW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68" name="群組 67"/>
          <p:cNvGrpSpPr/>
          <p:nvPr/>
        </p:nvGrpSpPr>
        <p:grpSpPr>
          <a:xfrm>
            <a:off x="1511142" y="122058"/>
            <a:ext cx="5666318" cy="1107996"/>
            <a:chOff x="5249765" y="2275827"/>
            <a:chExt cx="7186974" cy="1107996"/>
          </a:xfrm>
        </p:grpSpPr>
        <p:sp>
          <p:nvSpPr>
            <p:cNvPr id="74" name="文字方塊 73"/>
            <p:cNvSpPr txBox="1"/>
            <p:nvPr/>
          </p:nvSpPr>
          <p:spPr>
            <a:xfrm>
              <a:off x="5249765" y="2275827"/>
              <a:ext cx="7186974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餐廳點餐系統</a:t>
              </a:r>
              <a:endPara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82" name="直線接點 81"/>
            <p:cNvCxnSpPr/>
            <p:nvPr/>
          </p:nvCxnSpPr>
          <p:spPr>
            <a:xfrm>
              <a:off x="8863635" y="3291227"/>
              <a:ext cx="1599878" cy="0"/>
            </a:xfrm>
            <a:prstGeom prst="line">
              <a:avLst/>
            </a:prstGeom>
            <a:ln w="76200">
              <a:solidFill>
                <a:srgbClr val="0066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圖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46" y="1415707"/>
            <a:ext cx="3578662" cy="5169856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17" name="橢圓 1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914337" y="1828594"/>
            <a:ext cx="3017798" cy="4475582"/>
            <a:chOff x="6693315" y="1747748"/>
            <a:chExt cx="3161413" cy="4688572"/>
          </a:xfrm>
        </p:grpSpPr>
        <p:grpSp>
          <p:nvGrpSpPr>
            <p:cNvPr id="10" name="群組 9"/>
            <p:cNvGrpSpPr/>
            <p:nvPr/>
          </p:nvGrpSpPr>
          <p:grpSpPr>
            <a:xfrm>
              <a:off x="6693315" y="1747748"/>
              <a:ext cx="3161413" cy="4688572"/>
              <a:chOff x="6693315" y="1553504"/>
              <a:chExt cx="3371677" cy="5000407"/>
            </a:xfrm>
          </p:grpSpPr>
          <p:grpSp>
            <p:nvGrpSpPr>
              <p:cNvPr id="69" name="群組 68"/>
              <p:cNvGrpSpPr/>
              <p:nvPr/>
            </p:nvGrpSpPr>
            <p:grpSpPr>
              <a:xfrm>
                <a:off x="6693315" y="1553504"/>
                <a:ext cx="3371677" cy="5000407"/>
                <a:chOff x="1354538" y="1747633"/>
                <a:chExt cx="3371677" cy="5000407"/>
              </a:xfrm>
            </p:grpSpPr>
            <p:sp>
              <p:nvSpPr>
                <p:cNvPr id="75" name="圓角矩形 74"/>
                <p:cNvSpPr/>
                <p:nvPr/>
              </p:nvSpPr>
              <p:spPr>
                <a:xfrm>
                  <a:off x="1354538" y="1747633"/>
                  <a:ext cx="3371677" cy="5000407"/>
                </a:xfrm>
                <a:prstGeom prst="roundRect">
                  <a:avLst>
                    <a:gd name="adj" fmla="val 1335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1505213" y="2026920"/>
                  <a:ext cx="3060858" cy="4386120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/>
                <p:cNvSpPr/>
                <p:nvPr/>
              </p:nvSpPr>
              <p:spPr>
                <a:xfrm>
                  <a:off x="2919341" y="6465625"/>
                  <a:ext cx="242070" cy="24207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/>
                <p:cNvSpPr/>
                <p:nvPr/>
              </p:nvSpPr>
              <p:spPr>
                <a:xfrm>
                  <a:off x="2975644" y="1828912"/>
                  <a:ext cx="129465" cy="12946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0" name="文字方塊 69"/>
              <p:cNvSpPr txBox="1"/>
              <p:nvPr/>
            </p:nvSpPr>
            <p:spPr>
              <a:xfrm>
                <a:off x="7583523" y="2624525"/>
                <a:ext cx="1581791" cy="653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推薦！</a:t>
                </a:r>
              </a:p>
            </p:txBody>
          </p:sp>
          <p:cxnSp>
            <p:nvCxnSpPr>
              <p:cNvPr id="71" name="直線接點 70"/>
              <p:cNvCxnSpPr/>
              <p:nvPr/>
            </p:nvCxnSpPr>
            <p:spPr>
              <a:xfrm>
                <a:off x="7120167" y="3270854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群組 5"/>
              <p:cNvGrpSpPr/>
              <p:nvPr/>
            </p:nvGrpSpPr>
            <p:grpSpPr>
              <a:xfrm>
                <a:off x="6981755" y="3365918"/>
                <a:ext cx="2785328" cy="946728"/>
                <a:chOff x="7105769" y="3721337"/>
                <a:chExt cx="2785328" cy="946728"/>
              </a:xfrm>
            </p:grpSpPr>
            <p:sp>
              <p:nvSpPr>
                <p:cNvPr id="72" name="文字方塊 71"/>
                <p:cNvSpPr txBox="1"/>
                <p:nvPr/>
              </p:nvSpPr>
              <p:spPr>
                <a:xfrm>
                  <a:off x="7592915" y="3721337"/>
                  <a:ext cx="1811037" cy="584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微軟正黑體" panose="020B0604030504040204" pitchFamily="34" charset="-120"/>
                    </a:rPr>
                    <a:t>青菜牛肉</a:t>
                  </a:r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7105769" y="4221037"/>
                  <a:ext cx="2785328" cy="4470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微軟正黑體" panose="020B0604030504040204" pitchFamily="34" charset="-120"/>
                    </a:rPr>
                    <a:t>平均等待時間：</a:t>
                  </a:r>
                  <a:r>
                    <a:rPr lang="en-US" altLang="zh-TW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微軟正黑體" panose="020B0604030504040204" pitchFamily="34" charset="-120"/>
                    </a:rPr>
                    <a:t>15m</a:t>
                  </a:r>
                  <a:endParaRPr lang="zh-TW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54" name="文字方塊 53"/>
              <p:cNvSpPr txBox="1"/>
              <p:nvPr/>
            </p:nvSpPr>
            <p:spPr>
              <a:xfrm>
                <a:off x="7812769" y="4403030"/>
                <a:ext cx="1123301" cy="653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菜單</a:t>
                </a:r>
              </a:p>
            </p:txBody>
          </p:sp>
          <p:cxnSp>
            <p:nvCxnSpPr>
              <p:cNvPr id="55" name="直線接點 54"/>
              <p:cNvCxnSpPr/>
              <p:nvPr/>
            </p:nvCxnSpPr>
            <p:spPr>
              <a:xfrm>
                <a:off x="7120167" y="5049361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群組 55"/>
              <p:cNvGrpSpPr/>
              <p:nvPr/>
            </p:nvGrpSpPr>
            <p:grpSpPr>
              <a:xfrm>
                <a:off x="6981755" y="5160939"/>
                <a:ext cx="2785328" cy="946729"/>
                <a:chOff x="7105769" y="3487286"/>
                <a:chExt cx="2785328" cy="946729"/>
              </a:xfrm>
            </p:grpSpPr>
            <p:sp>
              <p:nvSpPr>
                <p:cNvPr id="57" name="文字方塊 56"/>
                <p:cNvSpPr txBox="1"/>
                <p:nvPr/>
              </p:nvSpPr>
              <p:spPr>
                <a:xfrm>
                  <a:off x="7793504" y="3487286"/>
                  <a:ext cx="1409858" cy="584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微軟正黑體" panose="020B0604030504040204" pitchFamily="34" charset="-120"/>
                    </a:rPr>
                    <a:t>炒魷魚</a:t>
                  </a:r>
                </a:p>
              </p:txBody>
            </p:sp>
            <p:sp>
              <p:nvSpPr>
                <p:cNvPr id="58" name="文字方塊 57"/>
                <p:cNvSpPr txBox="1"/>
                <p:nvPr/>
              </p:nvSpPr>
              <p:spPr>
                <a:xfrm>
                  <a:off x="7105769" y="3986987"/>
                  <a:ext cx="2785328" cy="4470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微軟正黑體" panose="020B0604030504040204" pitchFamily="34" charset="-120"/>
                    </a:rPr>
                    <a:t>平均等待時間：</a:t>
                  </a:r>
                  <a:r>
                    <a:rPr lang="en-US" altLang="zh-TW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微軟正黑體" panose="020B0604030504040204" pitchFamily="34" charset="-120"/>
                    </a:rPr>
                    <a:t>20m</a:t>
                  </a:r>
                  <a:endParaRPr lang="zh-TW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61" name="文字方塊 60"/>
            <p:cNvSpPr txBox="1"/>
            <p:nvPr/>
          </p:nvSpPr>
          <p:spPr>
            <a:xfrm>
              <a:off x="7205585" y="2086268"/>
              <a:ext cx="2127994" cy="48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使用者：客人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400665" y="1828594"/>
            <a:ext cx="3017798" cy="4475582"/>
            <a:chOff x="897700" y="1747748"/>
            <a:chExt cx="3161413" cy="4688572"/>
          </a:xfrm>
        </p:grpSpPr>
        <p:grpSp>
          <p:nvGrpSpPr>
            <p:cNvPr id="48" name="群組 47"/>
            <p:cNvGrpSpPr/>
            <p:nvPr/>
          </p:nvGrpSpPr>
          <p:grpSpPr>
            <a:xfrm>
              <a:off x="897700" y="1747748"/>
              <a:ext cx="3161413" cy="4688572"/>
              <a:chOff x="1430436" y="1553504"/>
              <a:chExt cx="3371677" cy="5000407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1430436" y="1553504"/>
                <a:ext cx="3371677" cy="5000407"/>
                <a:chOff x="1354539" y="1747633"/>
                <a:chExt cx="3371677" cy="5000407"/>
              </a:xfrm>
            </p:grpSpPr>
            <p:sp>
              <p:nvSpPr>
                <p:cNvPr id="9" name="圓角矩形 8"/>
                <p:cNvSpPr/>
                <p:nvPr/>
              </p:nvSpPr>
              <p:spPr>
                <a:xfrm>
                  <a:off x="1354539" y="1747633"/>
                  <a:ext cx="3371677" cy="5000407"/>
                </a:xfrm>
                <a:prstGeom prst="roundRect">
                  <a:avLst>
                    <a:gd name="adj" fmla="val 1335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509947" y="2026920"/>
                  <a:ext cx="3060858" cy="4386120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橢圓 10"/>
                <p:cNvSpPr/>
                <p:nvPr/>
              </p:nvSpPr>
              <p:spPr>
                <a:xfrm>
                  <a:off x="2919341" y="6465625"/>
                  <a:ext cx="242070" cy="24207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/>
                <p:cNvSpPr/>
                <p:nvPr/>
              </p:nvSpPr>
              <p:spPr>
                <a:xfrm>
                  <a:off x="2975644" y="1828912"/>
                  <a:ext cx="129465" cy="12946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2" name="文字方塊 41"/>
              <p:cNvSpPr txBox="1"/>
              <p:nvPr/>
            </p:nvSpPr>
            <p:spPr>
              <a:xfrm>
                <a:off x="1866886" y="2722481"/>
                <a:ext cx="2498772" cy="653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目前準備中</a:t>
                </a:r>
              </a:p>
            </p:txBody>
          </p:sp>
          <p:cxnSp>
            <p:nvCxnSpPr>
              <p:cNvPr id="16" name="直線接點 15"/>
              <p:cNvCxnSpPr/>
              <p:nvPr/>
            </p:nvCxnSpPr>
            <p:spPr>
              <a:xfrm>
                <a:off x="1857286" y="3368810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1887483" y="3706814"/>
                <a:ext cx="2457580" cy="584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青菜牛肉：</a:t>
                </a:r>
                <a:r>
                  <a:rPr lang="en-US" altLang="zh-TW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0</a:t>
                </a:r>
                <a:endParaRPr lang="zh-TW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088072" y="4531181"/>
                <a:ext cx="2056400" cy="584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炒魷魚：</a:t>
                </a:r>
                <a:r>
                  <a:rPr lang="en-US" altLang="zh-TW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2</a:t>
                </a:r>
                <a:endParaRPr lang="zh-TW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1887483" y="5355548"/>
                <a:ext cx="2457580" cy="584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蝦仁炒蛋：</a:t>
                </a:r>
                <a:r>
                  <a:rPr lang="en-US" altLang="zh-TW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3</a:t>
                </a:r>
                <a:endParaRPr lang="zh-TW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2" name="文字方塊 61"/>
            <p:cNvSpPr txBox="1"/>
            <p:nvPr/>
          </p:nvSpPr>
          <p:spPr>
            <a:xfrm>
              <a:off x="1414408" y="2086268"/>
              <a:ext cx="2127994" cy="48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使用者：餐廳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407010" y="4318441"/>
            <a:ext cx="4054450" cy="2036786"/>
            <a:chOff x="6576761" y="4412157"/>
            <a:chExt cx="4054450" cy="2036786"/>
          </a:xfrm>
        </p:grpSpPr>
        <p:sp>
          <p:nvSpPr>
            <p:cNvPr id="81" name="雲朵形圖說文字 80"/>
            <p:cNvSpPr/>
            <p:nvPr/>
          </p:nvSpPr>
          <p:spPr>
            <a:xfrm flipH="1">
              <a:off x="6576761" y="4412157"/>
              <a:ext cx="4054450" cy="2036786"/>
            </a:xfrm>
            <a:prstGeom prst="cloudCallout">
              <a:avLst>
                <a:gd name="adj1" fmla="val -54345"/>
                <a:gd name="adj2" fmla="val 25613"/>
              </a:avLst>
            </a:prstGeom>
            <a:solidFill>
              <a:srgbClr val="FFE6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7089726" y="4576768"/>
              <a:ext cx="3432350" cy="1384995"/>
              <a:chOff x="7677989" y="660332"/>
              <a:chExt cx="3432350" cy="1384995"/>
            </a:xfrm>
          </p:grpSpPr>
          <p:sp>
            <p:nvSpPr>
              <p:cNvPr id="79" name="文字方塊 78"/>
              <p:cNvSpPr txBox="1"/>
              <p:nvPr/>
            </p:nvSpPr>
            <p:spPr>
              <a:xfrm>
                <a:off x="7687822" y="679996"/>
                <a:ext cx="20505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OUTPUT</a:t>
                </a:r>
                <a:r>
                  <a:rPr lang="zh-TW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：</a:t>
                </a: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7677989" y="660332"/>
                <a:ext cx="343235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OUTPUT</a:t>
                </a:r>
                <a:r>
                  <a:rPr lang="zh-TW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：</a:t>
                </a:r>
                <a:endParaRPr lang="en-US" altLang="zh-TW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1.</a:t>
                </a:r>
                <a:r>
                  <a:rPr lang="zh-TW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推薦菜品</a:t>
                </a:r>
                <a:endParaRPr lang="en-US" altLang="zh-TW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2.</a:t>
                </a:r>
                <a:r>
                  <a:rPr lang="zh-TW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菜品平均等待時間</a:t>
                </a:r>
              </a:p>
            </p:txBody>
          </p:sp>
        </p:grpSp>
      </p:grpSp>
      <p:grpSp>
        <p:nvGrpSpPr>
          <p:cNvPr id="27" name="群組 26"/>
          <p:cNvGrpSpPr/>
          <p:nvPr/>
        </p:nvGrpSpPr>
        <p:grpSpPr>
          <a:xfrm>
            <a:off x="3864353" y="1606647"/>
            <a:ext cx="3875484" cy="1976309"/>
            <a:chOff x="3864353" y="1606647"/>
            <a:chExt cx="3875484" cy="1976309"/>
          </a:xfrm>
        </p:grpSpPr>
        <p:sp>
          <p:nvSpPr>
            <p:cNvPr id="22" name="雲朵形圖說文字 21"/>
            <p:cNvSpPr/>
            <p:nvPr/>
          </p:nvSpPr>
          <p:spPr>
            <a:xfrm>
              <a:off x="3864353" y="1606647"/>
              <a:ext cx="3856425" cy="1976309"/>
            </a:xfrm>
            <a:prstGeom prst="cloudCallout">
              <a:avLst>
                <a:gd name="adj1" fmla="val -55548"/>
                <a:gd name="adj2" fmla="val 2701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4195277" y="2002551"/>
              <a:ext cx="3544560" cy="861774"/>
              <a:chOff x="7516480" y="-11597"/>
              <a:chExt cx="3544560" cy="861774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7526313" y="8067"/>
                <a:ext cx="17363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INPUT</a:t>
                </a:r>
                <a:r>
                  <a:rPr lang="zh-TW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：</a:t>
                </a:r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7516480" y="-11597"/>
                <a:ext cx="3544560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INPUT</a:t>
                </a:r>
                <a:r>
                  <a:rPr lang="zh-TW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：</a:t>
                </a:r>
                <a:endParaRPr lang="en-US" altLang="zh-TW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(2 * 2 + 3 * 2 ) / 5 = 2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4547786" y="2798783"/>
              <a:ext cx="26965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(</a:t>
              </a:r>
              <a:r>
                <a:rPr lang="zh-TW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目前需等待單位</a:t>
              </a:r>
              <a:r>
                <a:rPr lang="en-US" altLang="zh-TW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) </a:t>
              </a:r>
              <a:endPara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103579" y="1938385"/>
            <a:ext cx="6965368" cy="1323439"/>
            <a:chOff x="5103579" y="1938385"/>
            <a:chExt cx="6965368" cy="1323439"/>
          </a:xfrm>
        </p:grpSpPr>
        <p:sp>
          <p:nvSpPr>
            <p:cNvPr id="89" name="文字方塊 88"/>
            <p:cNvSpPr txBox="1"/>
            <p:nvPr/>
          </p:nvSpPr>
          <p:spPr>
            <a:xfrm>
              <a:off x="6642461" y="1938385"/>
              <a:ext cx="542648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每個單位需要</a:t>
              </a:r>
              <a:r>
                <a:rPr lang="en-US" altLang="zh-TW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5</a:t>
              </a:r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分鐘</a:t>
              </a:r>
              <a:endPara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每</a:t>
              </a:r>
              <a:r>
                <a:rPr lang="en-US" altLang="zh-TW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5</a:t>
              </a:r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分鐘可完成</a:t>
              </a:r>
              <a:r>
                <a:rPr lang="en-US" altLang="zh-TW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5</a:t>
              </a:r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個單位</a:t>
              </a: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5103579" y="193838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前提：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103579" y="3908556"/>
            <a:ext cx="5113900" cy="1938992"/>
            <a:chOff x="5103579" y="3908556"/>
            <a:chExt cx="5113900" cy="1938992"/>
          </a:xfrm>
        </p:grpSpPr>
        <p:sp>
          <p:nvSpPr>
            <p:cNvPr id="91" name="文字方塊 90"/>
            <p:cNvSpPr txBox="1"/>
            <p:nvPr/>
          </p:nvSpPr>
          <p:spPr>
            <a:xfrm>
              <a:off x="6642461" y="3908556"/>
              <a:ext cx="357501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青菜牛肉</a:t>
              </a:r>
              <a:r>
                <a:rPr lang="en-US" altLang="zh-TW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1</a:t>
              </a:r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單位</a:t>
              </a:r>
              <a:endPara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炒魷魚</a:t>
              </a:r>
              <a:r>
                <a:rPr lang="en-US" altLang="zh-TW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2</a:t>
              </a:r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單位</a:t>
              </a:r>
              <a:endPara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蝦仁炒蛋</a:t>
              </a:r>
              <a:r>
                <a:rPr lang="en-US" altLang="zh-TW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2</a:t>
              </a:r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單位</a:t>
              </a: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5103579" y="3908556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範例：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710674-8480-401B-A03D-CCC263EE82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33050" y="6374622"/>
            <a:ext cx="2743200" cy="365125"/>
          </a:xfrm>
        </p:spPr>
        <p:txBody>
          <a:bodyPr/>
          <a:lstStyle/>
          <a:p>
            <a:fld id="{795E361D-9413-4254-AA94-27C90436F983}" type="slidenum">
              <a:rPr lang="en-US" altLang="zh-TW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9869 -0.3037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-151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13593 -0.5317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-2659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1401 -4.07407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14362 -4.07407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326090" cy="2596765"/>
            <a:chOff x="2666069" y="1846046"/>
            <a:chExt cx="2326090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326090" cy="1392888"/>
              <a:chOff x="1590231" y="2411486"/>
              <a:chExt cx="2326090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227979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227979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>
                    <a:latin typeface="Comic Sans MS" panose="030F0702030302020204" pitchFamily="66" charset="0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746156" cy="1627533"/>
              <a:chOff x="5888086" y="3186461"/>
              <a:chExt cx="1746156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68828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AaKLYLDYW (Non-Commercial Use)" panose="02010600010101010101" pitchFamily="2" charset="-122"/>
                  </a:rPr>
                  <a:t>03</a:t>
                </a:r>
                <a:endParaRPr lang="zh-TW" altLang="en-US" sz="96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68828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>
                    <a:latin typeface="Comic Sans MS" panose="030F0702030302020204" pitchFamily="66" charset="0"/>
                    <a:ea typeface="AaKLYLDYW (Non-Commercial Use)" panose="02010600010101010101" pitchFamily="2" charset="-122"/>
                  </a:rPr>
                  <a:t>03</a:t>
                </a:r>
                <a:endParaRPr lang="zh-TW" altLang="en-US" sz="9600" dirty="0">
                  <a:latin typeface="Comic Sans MS" panose="030F0702030302020204" pitchFamily="66" charset="0"/>
                </a:endParaRPr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FF99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105401" y="2886254"/>
            <a:ext cx="5204209" cy="1323439"/>
            <a:chOff x="5249765" y="2275827"/>
            <a:chExt cx="6224249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6224249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系統展示</a:t>
              </a:r>
              <a:endPara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FF9933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FFE6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03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499567" y="122058"/>
            <a:ext cx="3613998" cy="1107996"/>
            <a:chOff x="5249765" y="2275827"/>
            <a:chExt cx="5306345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5306345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系統展示</a:t>
              </a:r>
              <a:endPara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68077"/>
              <a:ext cx="1599879" cy="0"/>
            </a:xfrm>
            <a:prstGeom prst="line">
              <a:avLst/>
            </a:prstGeom>
            <a:ln w="76200">
              <a:solidFill>
                <a:srgbClr val="FF9933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21" name="橢圓 20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FFE6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A6292-0377-479B-9C83-721FDC6A34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0370"/>
            <a:ext cx="2743200" cy="365125"/>
          </a:xfrm>
        </p:spPr>
        <p:txBody>
          <a:bodyPr/>
          <a:lstStyle/>
          <a:p>
            <a:fld id="{795E361D-9413-4254-AA94-27C90436F983}" type="slidenum">
              <a:rPr lang="en-US" altLang="zh-TW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302</Words>
  <Application>Microsoft Office PowerPoint</Application>
  <PresentationFormat>寬螢幕</PresentationFormat>
  <Paragraphs>99</Paragraphs>
  <Slides>10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AaKLYLDYW (Non-Commercial Use)</vt:lpstr>
      <vt:lpstr>微軟正黑體</vt:lpstr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10946009</cp:lastModifiedBy>
  <cp:revision>271</cp:revision>
  <dcterms:created xsi:type="dcterms:W3CDTF">2023-12-13T16:06:38Z</dcterms:created>
  <dcterms:modified xsi:type="dcterms:W3CDTF">2023-12-15T05:28:19Z</dcterms:modified>
</cp:coreProperties>
</file>