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7" r:id="rId2"/>
    <p:sldId id="264" r:id="rId3"/>
    <p:sldId id="271" r:id="rId4"/>
    <p:sldId id="272" r:id="rId5"/>
    <p:sldId id="270" r:id="rId6"/>
    <p:sldId id="27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7F7F7F"/>
    <a:srgbClr val="FF8004"/>
    <a:srgbClr val="FF3399"/>
    <a:srgbClr val="FFC247"/>
    <a:srgbClr val="3366FF"/>
    <a:srgbClr val="9933FF"/>
    <a:srgbClr val="3DBEF1"/>
    <a:srgbClr val="CCECFF"/>
    <a:srgbClr val="D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CCDB1-A208-4CAE-A878-51F4C185639F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D8011-870F-445A-8240-24731303D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91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microsoft.com/office/2007/relationships/hdphoto" Target="../media/hdphoto6.wdp"/><Relationship Id="rId5" Type="http://schemas.microsoft.com/office/2007/relationships/hdphoto" Target="../media/hdphoto3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5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7.wdp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圖片 7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-1782086" y="490914"/>
            <a:ext cx="5370653" cy="5833643"/>
          </a:xfrm>
          <a:prstGeom prst="rect">
            <a:avLst/>
          </a:prstGeom>
        </p:spPr>
      </p:pic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112711" y="-1153165"/>
            <a:ext cx="2225421" cy="2261161"/>
          </a:xfrm>
          <a:prstGeom prst="rect">
            <a:avLst/>
          </a:prstGeom>
        </p:spPr>
      </p:pic>
      <p:pic>
        <p:nvPicPr>
          <p:cNvPr id="87" name="圖片 8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068476" y="2929400"/>
            <a:ext cx="1610895" cy="6858000"/>
          </a:xfrm>
          <a:prstGeom prst="rect">
            <a:avLst/>
          </a:prstGeom>
        </p:spPr>
      </p:pic>
      <p:pic>
        <p:nvPicPr>
          <p:cNvPr id="81" name="圖片 80"/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332092" y="4143736"/>
            <a:ext cx="2773887" cy="2818435"/>
          </a:xfrm>
          <a:prstGeom prst="rect">
            <a:avLst/>
          </a:prstGeom>
        </p:spPr>
      </p:pic>
      <p:grpSp>
        <p:nvGrpSpPr>
          <p:cNvPr id="95" name="群組 94"/>
          <p:cNvGrpSpPr/>
          <p:nvPr userDrawn="1"/>
        </p:nvGrpSpPr>
        <p:grpSpPr>
          <a:xfrm>
            <a:off x="10428791" y="-22585"/>
            <a:ext cx="1203768" cy="1203768"/>
            <a:chOff x="10428791" y="-22585"/>
            <a:chExt cx="1203768" cy="1203768"/>
          </a:xfrm>
        </p:grpSpPr>
        <p:sp>
          <p:nvSpPr>
            <p:cNvPr id="90" name="橢圓 89"/>
            <p:cNvSpPr/>
            <p:nvPr userDrawn="1"/>
          </p:nvSpPr>
          <p:spPr>
            <a:xfrm>
              <a:off x="10428791" y="-22585"/>
              <a:ext cx="1203768" cy="120376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 userDrawn="1"/>
          </p:nvSpPr>
          <p:spPr>
            <a:xfrm>
              <a:off x="10529104" y="76283"/>
              <a:ext cx="988587" cy="988587"/>
            </a:xfrm>
            <a:prstGeom prst="ellipse">
              <a:avLst/>
            </a:prstGeom>
            <a:solidFill>
              <a:schemeClr val="accent5">
                <a:lumMod val="20000"/>
                <a:lumOff val="80000"/>
                <a:alpha val="55000"/>
              </a:schemeClr>
            </a:solidFill>
            <a:ln w="28575">
              <a:solidFill>
                <a:schemeClr val="bg1">
                  <a:alpha val="4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橢圓 91"/>
          <p:cNvSpPr/>
          <p:nvPr userDrawn="1"/>
        </p:nvSpPr>
        <p:spPr>
          <a:xfrm>
            <a:off x="10369472" y="678315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橢圓 92"/>
          <p:cNvSpPr/>
          <p:nvPr userDrawn="1"/>
        </p:nvSpPr>
        <p:spPr>
          <a:xfrm flipH="1">
            <a:off x="10247453" y="579299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 userDrawn="1"/>
        </p:nvSpPr>
        <p:spPr>
          <a:xfrm>
            <a:off x="11366341" y="46864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9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955888" y="891826"/>
            <a:ext cx="21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Message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742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39706" y="902326"/>
            <a:ext cx="17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State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1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2" name="等腰三角形 31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1705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元件圖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357494" y="858010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Component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4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29" name="等腰三角形 2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86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佈署圖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357494" y="858010"/>
            <a:ext cx="48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Deployment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4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29" name="等腰三角形 28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7989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橢圓 6"/>
          <p:cNvSpPr/>
          <p:nvPr userDrawn="1"/>
        </p:nvSpPr>
        <p:spPr>
          <a:xfrm>
            <a:off x="9884780" y="341452"/>
            <a:ext cx="1203768" cy="120376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0683433" y="1012785"/>
            <a:ext cx="532435" cy="53243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10592375" y="120568"/>
            <a:ext cx="841094" cy="841094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 userDrawn="1"/>
        </p:nvSpPr>
        <p:spPr>
          <a:xfrm flipH="1">
            <a:off x="10380080" y="179887"/>
            <a:ext cx="361228" cy="3612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119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7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74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9474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453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4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/>
          <p:cNvGrpSpPr/>
          <p:nvPr userDrawn="1"/>
        </p:nvGrpSpPr>
        <p:grpSpPr>
          <a:xfrm>
            <a:off x="-2982769" y="3616264"/>
            <a:ext cx="6950890" cy="7035260"/>
            <a:chOff x="4297681" y="2137013"/>
            <a:chExt cx="3596640" cy="3640296"/>
          </a:xfrm>
        </p:grpSpPr>
        <p:sp>
          <p:nvSpPr>
            <p:cNvPr id="8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chemeClr val="accent5">
                  <a:lumMod val="75000"/>
                  <a:alpha val="31000"/>
                </a:scheme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1"/>
          <p:cNvGrpSpPr/>
          <p:nvPr userDrawn="1"/>
        </p:nvGrpSpPr>
        <p:grpSpPr>
          <a:xfrm rot="21246823">
            <a:off x="8784796" y="-2512380"/>
            <a:ext cx="5873341" cy="5944632"/>
            <a:chOff x="4297681" y="2137013"/>
            <a:chExt cx="3596640" cy="3640296"/>
          </a:xfrm>
        </p:grpSpPr>
        <p:sp>
          <p:nvSpPr>
            <p:cNvPr id="43" name="Line 699"/>
            <p:cNvSpPr>
              <a:spLocks noChangeShapeType="1"/>
            </p:cNvSpPr>
            <p:nvPr/>
          </p:nvSpPr>
          <p:spPr bwMode="auto">
            <a:xfrm flipH="1" flipV="1">
              <a:off x="6010042" y="2137013"/>
              <a:ext cx="971473" cy="229223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700"/>
            <p:cNvSpPr>
              <a:spLocks/>
            </p:cNvSpPr>
            <p:nvPr/>
          </p:nvSpPr>
          <p:spPr bwMode="auto">
            <a:xfrm>
              <a:off x="6981517" y="2366236"/>
              <a:ext cx="912804" cy="1547262"/>
            </a:xfrm>
            <a:custGeom>
              <a:avLst/>
              <a:gdLst>
                <a:gd name="T0" fmla="*/ 669 w 669"/>
                <a:gd name="T1" fmla="*/ 1134 h 1134"/>
                <a:gd name="T2" fmla="*/ 591 w 669"/>
                <a:gd name="T3" fmla="*/ 550 h 1134"/>
                <a:gd name="T4" fmla="*/ 0 w 669"/>
                <a:gd name="T5" fmla="*/ 0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9" h="1134">
                  <a:moveTo>
                    <a:pt x="669" y="1134"/>
                  </a:moveTo>
                  <a:lnTo>
                    <a:pt x="591" y="5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701"/>
            <p:cNvSpPr>
              <a:spLocks/>
            </p:cNvSpPr>
            <p:nvPr/>
          </p:nvSpPr>
          <p:spPr bwMode="auto">
            <a:xfrm>
              <a:off x="5240505" y="3913500"/>
              <a:ext cx="2653816" cy="1863809"/>
            </a:xfrm>
            <a:custGeom>
              <a:avLst/>
              <a:gdLst>
                <a:gd name="T0" fmla="*/ 0 w 1945"/>
                <a:gd name="T1" fmla="*/ 1276 h 1366"/>
                <a:gd name="T2" fmla="*/ 830 w 1945"/>
                <a:gd name="T3" fmla="*/ 1366 h 1366"/>
                <a:gd name="T4" fmla="*/ 1305 w 1945"/>
                <a:gd name="T5" fmla="*/ 1162 h 1366"/>
                <a:gd name="T6" fmla="*/ 1804 w 1945"/>
                <a:gd name="T7" fmla="*/ 737 h 1366"/>
                <a:gd name="T8" fmla="*/ 1945 w 1945"/>
                <a:gd name="T9" fmla="*/ 0 h 1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5" h="1366">
                  <a:moveTo>
                    <a:pt x="0" y="1276"/>
                  </a:moveTo>
                  <a:lnTo>
                    <a:pt x="830" y="1366"/>
                  </a:lnTo>
                  <a:lnTo>
                    <a:pt x="1305" y="1162"/>
                  </a:lnTo>
                  <a:lnTo>
                    <a:pt x="1804" y="737"/>
                  </a:lnTo>
                  <a:lnTo>
                    <a:pt x="1945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702"/>
            <p:cNvSpPr>
              <a:spLocks noChangeShapeType="1"/>
            </p:cNvSpPr>
            <p:nvPr/>
          </p:nvSpPr>
          <p:spPr bwMode="auto">
            <a:xfrm>
              <a:off x="4440949" y="4633919"/>
              <a:ext cx="799556" cy="10205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703"/>
            <p:cNvSpPr>
              <a:spLocks/>
            </p:cNvSpPr>
            <p:nvPr/>
          </p:nvSpPr>
          <p:spPr bwMode="auto">
            <a:xfrm>
              <a:off x="4297681" y="3149337"/>
              <a:ext cx="143268" cy="1484584"/>
            </a:xfrm>
            <a:custGeom>
              <a:avLst/>
              <a:gdLst>
                <a:gd name="T0" fmla="*/ 609 w 609"/>
                <a:gd name="T1" fmla="*/ 0 h 1611"/>
                <a:gd name="T2" fmla="*/ 592 w 609"/>
                <a:gd name="T3" fmla="*/ 5 h 1611"/>
                <a:gd name="T4" fmla="*/ 313 w 609"/>
                <a:gd name="T5" fmla="*/ 392 h 1611"/>
                <a:gd name="T6" fmla="*/ 52 w 609"/>
                <a:gd name="T7" fmla="*/ 523 h 1611"/>
                <a:gd name="T8" fmla="*/ 0 w 609"/>
                <a:gd name="T9" fmla="*/ 1132 h 1611"/>
                <a:gd name="T10" fmla="*/ 105 w 609"/>
                <a:gd name="T11" fmla="*/ 1611 h 1611"/>
                <a:gd name="connsiteX0" fmla="*/ 10000 w 10018"/>
                <a:gd name="connsiteY0" fmla="*/ 0 h 10000"/>
                <a:gd name="connsiteX1" fmla="*/ 10018 w 10018"/>
                <a:gd name="connsiteY1" fmla="*/ 1358 h 10000"/>
                <a:gd name="connsiteX2" fmla="*/ 5140 w 10018"/>
                <a:gd name="connsiteY2" fmla="*/ 2433 h 10000"/>
                <a:gd name="connsiteX3" fmla="*/ 854 w 10018"/>
                <a:gd name="connsiteY3" fmla="*/ 3246 h 10000"/>
                <a:gd name="connsiteX4" fmla="*/ 0 w 10018"/>
                <a:gd name="connsiteY4" fmla="*/ 7027 h 10000"/>
                <a:gd name="connsiteX5" fmla="*/ 1724 w 10018"/>
                <a:gd name="connsiteY5" fmla="*/ 10000 h 10000"/>
                <a:gd name="connsiteX0" fmla="*/ 12868 w 12868"/>
                <a:gd name="connsiteY0" fmla="*/ 0 h 9028"/>
                <a:gd name="connsiteX1" fmla="*/ 10018 w 12868"/>
                <a:gd name="connsiteY1" fmla="*/ 386 h 9028"/>
                <a:gd name="connsiteX2" fmla="*/ 5140 w 12868"/>
                <a:gd name="connsiteY2" fmla="*/ 1461 h 9028"/>
                <a:gd name="connsiteX3" fmla="*/ 854 w 12868"/>
                <a:gd name="connsiteY3" fmla="*/ 2274 h 9028"/>
                <a:gd name="connsiteX4" fmla="*/ 0 w 12868"/>
                <a:gd name="connsiteY4" fmla="*/ 6055 h 9028"/>
                <a:gd name="connsiteX5" fmla="*/ 1724 w 12868"/>
                <a:gd name="connsiteY5" fmla="*/ 9028 h 9028"/>
                <a:gd name="connsiteX0" fmla="*/ 7785 w 7785"/>
                <a:gd name="connsiteY0" fmla="*/ 0 h 9572"/>
                <a:gd name="connsiteX1" fmla="*/ 3994 w 7785"/>
                <a:gd name="connsiteY1" fmla="*/ 1190 h 9572"/>
                <a:gd name="connsiteX2" fmla="*/ 664 w 7785"/>
                <a:gd name="connsiteY2" fmla="*/ 2091 h 9572"/>
                <a:gd name="connsiteX3" fmla="*/ 0 w 7785"/>
                <a:gd name="connsiteY3" fmla="*/ 6279 h 9572"/>
                <a:gd name="connsiteX4" fmla="*/ 1340 w 7785"/>
                <a:gd name="connsiteY4" fmla="*/ 9572 h 9572"/>
                <a:gd name="connsiteX0" fmla="*/ 5130 w 5130"/>
                <a:gd name="connsiteY0" fmla="*/ 0 h 8757"/>
                <a:gd name="connsiteX1" fmla="*/ 853 w 5130"/>
                <a:gd name="connsiteY1" fmla="*/ 941 h 8757"/>
                <a:gd name="connsiteX2" fmla="*/ 0 w 5130"/>
                <a:gd name="connsiteY2" fmla="*/ 5317 h 8757"/>
                <a:gd name="connsiteX3" fmla="*/ 1721 w 5130"/>
                <a:gd name="connsiteY3" fmla="*/ 8757 h 8757"/>
                <a:gd name="connsiteX0" fmla="*/ 1663 w 3355"/>
                <a:gd name="connsiteY0" fmla="*/ 0 h 8925"/>
                <a:gd name="connsiteX1" fmla="*/ 0 w 3355"/>
                <a:gd name="connsiteY1" fmla="*/ 4997 h 8925"/>
                <a:gd name="connsiteX2" fmla="*/ 3355 w 3355"/>
                <a:gd name="connsiteY2" fmla="*/ 8925 h 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55" h="8925">
                  <a:moveTo>
                    <a:pt x="1663" y="0"/>
                  </a:moveTo>
                  <a:lnTo>
                    <a:pt x="0" y="4997"/>
                  </a:lnTo>
                  <a:lnTo>
                    <a:pt x="3355" y="892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704"/>
            <p:cNvSpPr>
              <a:spLocks noChangeShapeType="1"/>
            </p:cNvSpPr>
            <p:nvPr/>
          </p:nvSpPr>
          <p:spPr bwMode="auto">
            <a:xfrm flipH="1">
              <a:off x="5114925" y="2137013"/>
              <a:ext cx="895116" cy="2966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705"/>
            <p:cNvSpPr>
              <a:spLocks/>
            </p:cNvSpPr>
            <p:nvPr/>
          </p:nvSpPr>
          <p:spPr bwMode="auto">
            <a:xfrm>
              <a:off x="5112461" y="2348476"/>
              <a:ext cx="1871166" cy="103615"/>
            </a:xfrm>
            <a:custGeom>
              <a:avLst/>
              <a:gdLst>
                <a:gd name="T0" fmla="*/ 0 w 1375"/>
                <a:gd name="T1" fmla="*/ 69 h 119"/>
                <a:gd name="T2" fmla="*/ 0 w 1375"/>
                <a:gd name="T3" fmla="*/ 69 h 119"/>
                <a:gd name="T4" fmla="*/ 681 w 1375"/>
                <a:gd name="T5" fmla="*/ 0 h 119"/>
                <a:gd name="T6" fmla="*/ 681 w 1375"/>
                <a:gd name="T7" fmla="*/ 0 h 119"/>
                <a:gd name="T8" fmla="*/ 1375 w 1375"/>
                <a:gd name="T9" fmla="*/ 13 h 119"/>
                <a:gd name="T10" fmla="*/ 1279 w 1375"/>
                <a:gd name="T11" fmla="*/ 119 h 119"/>
                <a:gd name="connsiteX0" fmla="*/ 0 w 10000"/>
                <a:gd name="connsiteY0" fmla="*/ 5798 h 12759"/>
                <a:gd name="connsiteX1" fmla="*/ 0 w 10000"/>
                <a:gd name="connsiteY1" fmla="*/ 5798 h 12759"/>
                <a:gd name="connsiteX2" fmla="*/ 4953 w 10000"/>
                <a:gd name="connsiteY2" fmla="*/ 0 h 12759"/>
                <a:gd name="connsiteX3" fmla="*/ 4953 w 10000"/>
                <a:gd name="connsiteY3" fmla="*/ 0 h 12759"/>
                <a:gd name="connsiteX4" fmla="*/ 10000 w 10000"/>
                <a:gd name="connsiteY4" fmla="*/ 1092 h 12759"/>
                <a:gd name="connsiteX5" fmla="*/ 9413 w 10000"/>
                <a:gd name="connsiteY5" fmla="*/ 12759 h 12759"/>
                <a:gd name="connsiteX0" fmla="*/ 0 w 10000"/>
                <a:gd name="connsiteY0" fmla="*/ 5798 h 5798"/>
                <a:gd name="connsiteX1" fmla="*/ 0 w 10000"/>
                <a:gd name="connsiteY1" fmla="*/ 5798 h 5798"/>
                <a:gd name="connsiteX2" fmla="*/ 4953 w 10000"/>
                <a:gd name="connsiteY2" fmla="*/ 0 h 5798"/>
                <a:gd name="connsiteX3" fmla="*/ 4953 w 10000"/>
                <a:gd name="connsiteY3" fmla="*/ 0 h 5798"/>
                <a:gd name="connsiteX4" fmla="*/ 10000 w 10000"/>
                <a:gd name="connsiteY4" fmla="*/ 1092 h 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5798">
                  <a:moveTo>
                    <a:pt x="0" y="5798"/>
                  </a:moveTo>
                  <a:lnTo>
                    <a:pt x="0" y="5798"/>
                  </a:lnTo>
                  <a:lnTo>
                    <a:pt x="4953" y="0"/>
                  </a:lnTo>
                  <a:lnTo>
                    <a:pt x="4953" y="0"/>
                  </a:lnTo>
                  <a:lnTo>
                    <a:pt x="10000" y="1092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706"/>
            <p:cNvSpPr>
              <a:spLocks/>
            </p:cNvSpPr>
            <p:nvPr/>
          </p:nvSpPr>
          <p:spPr bwMode="auto">
            <a:xfrm>
              <a:off x="4997636" y="4060857"/>
              <a:ext cx="242869" cy="1593654"/>
            </a:xfrm>
            <a:custGeom>
              <a:avLst/>
              <a:gdLst>
                <a:gd name="T0" fmla="*/ 0 w 178"/>
                <a:gd name="T1" fmla="*/ 0 h 1168"/>
                <a:gd name="T2" fmla="*/ 144 w 178"/>
                <a:gd name="T3" fmla="*/ 792 h 1168"/>
                <a:gd name="T4" fmla="*/ 178 w 178"/>
                <a:gd name="T5" fmla="*/ 1168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8" h="1168">
                  <a:moveTo>
                    <a:pt x="0" y="0"/>
                  </a:moveTo>
                  <a:lnTo>
                    <a:pt x="144" y="792"/>
                  </a:lnTo>
                  <a:lnTo>
                    <a:pt x="178" y="1168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707"/>
            <p:cNvSpPr>
              <a:spLocks/>
            </p:cNvSpPr>
            <p:nvPr/>
          </p:nvSpPr>
          <p:spPr bwMode="auto">
            <a:xfrm>
              <a:off x="4997636" y="2442645"/>
              <a:ext cx="180104" cy="1618213"/>
            </a:xfrm>
            <a:custGeom>
              <a:avLst/>
              <a:gdLst>
                <a:gd name="T0" fmla="*/ 79 w 132"/>
                <a:gd name="T1" fmla="*/ 0 h 1186"/>
                <a:gd name="T2" fmla="*/ 132 w 132"/>
                <a:gd name="T3" fmla="*/ 368 h 1186"/>
                <a:gd name="T4" fmla="*/ 0 w 132"/>
                <a:gd name="T5" fmla="*/ 1186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2" h="1186">
                  <a:moveTo>
                    <a:pt x="79" y="0"/>
                  </a:moveTo>
                  <a:lnTo>
                    <a:pt x="132" y="368"/>
                  </a:lnTo>
                  <a:lnTo>
                    <a:pt x="0" y="118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708"/>
            <p:cNvSpPr>
              <a:spLocks/>
            </p:cNvSpPr>
            <p:nvPr/>
          </p:nvSpPr>
          <p:spPr bwMode="auto">
            <a:xfrm>
              <a:off x="5963651" y="4745799"/>
              <a:ext cx="409345" cy="1031510"/>
            </a:xfrm>
            <a:custGeom>
              <a:avLst/>
              <a:gdLst>
                <a:gd name="T0" fmla="*/ 0 w 398"/>
                <a:gd name="T1" fmla="*/ 0 h 756"/>
                <a:gd name="T2" fmla="*/ 219 w 398"/>
                <a:gd name="T3" fmla="*/ 591 h 756"/>
                <a:gd name="T4" fmla="*/ 300 w 398"/>
                <a:gd name="T5" fmla="*/ 756 h 756"/>
                <a:gd name="T6" fmla="*/ 398 w 398"/>
                <a:gd name="T7" fmla="*/ 595 h 756"/>
                <a:gd name="connsiteX0" fmla="*/ 0 w 13102"/>
                <a:gd name="connsiteY0" fmla="*/ 0 h 10000"/>
                <a:gd name="connsiteX1" fmla="*/ 5503 w 13102"/>
                <a:gd name="connsiteY1" fmla="*/ 7817 h 10000"/>
                <a:gd name="connsiteX2" fmla="*/ 7538 w 13102"/>
                <a:gd name="connsiteY2" fmla="*/ 10000 h 10000"/>
                <a:gd name="connsiteX3" fmla="*/ 13102 w 13102"/>
                <a:gd name="connsiteY3" fmla="*/ 9384 h 10000"/>
                <a:gd name="connsiteX0" fmla="*/ 0 w 7538"/>
                <a:gd name="connsiteY0" fmla="*/ 0 h 10000"/>
                <a:gd name="connsiteX1" fmla="*/ 5503 w 7538"/>
                <a:gd name="connsiteY1" fmla="*/ 7817 h 10000"/>
                <a:gd name="connsiteX2" fmla="*/ 7538 w 7538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8" h="10000">
                  <a:moveTo>
                    <a:pt x="0" y="0"/>
                  </a:moveTo>
                  <a:lnTo>
                    <a:pt x="5503" y="7817"/>
                  </a:lnTo>
                  <a:lnTo>
                    <a:pt x="7538" y="1000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709"/>
            <p:cNvSpPr>
              <a:spLocks/>
            </p:cNvSpPr>
            <p:nvPr/>
          </p:nvSpPr>
          <p:spPr bwMode="auto">
            <a:xfrm>
              <a:off x="5963652" y="2348500"/>
              <a:ext cx="450260" cy="2397304"/>
            </a:xfrm>
            <a:custGeom>
              <a:avLst/>
              <a:gdLst>
                <a:gd name="T0" fmla="*/ 52 w 330"/>
                <a:gd name="T1" fmla="*/ 0 h 1757"/>
                <a:gd name="T2" fmla="*/ 330 w 330"/>
                <a:gd name="T3" fmla="*/ 664 h 1757"/>
                <a:gd name="T4" fmla="*/ 0 w 330"/>
                <a:gd name="T5" fmla="*/ 1757 h 1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0" h="1757">
                  <a:moveTo>
                    <a:pt x="52" y="0"/>
                  </a:moveTo>
                  <a:lnTo>
                    <a:pt x="330" y="664"/>
                  </a:lnTo>
                  <a:lnTo>
                    <a:pt x="0" y="175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710"/>
            <p:cNvSpPr>
              <a:spLocks noChangeShapeType="1"/>
            </p:cNvSpPr>
            <p:nvPr/>
          </p:nvSpPr>
          <p:spPr bwMode="auto">
            <a:xfrm>
              <a:off x="6010042" y="2137015"/>
              <a:ext cx="24560" cy="21148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711"/>
            <p:cNvSpPr>
              <a:spLocks noChangeShapeType="1"/>
            </p:cNvSpPr>
            <p:nvPr/>
          </p:nvSpPr>
          <p:spPr bwMode="auto">
            <a:xfrm flipH="1">
              <a:off x="4368632" y="2434349"/>
              <a:ext cx="751816" cy="71507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712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12851" cy="9687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713"/>
            <p:cNvSpPr>
              <a:spLocks noChangeShapeType="1"/>
            </p:cNvSpPr>
            <p:nvPr/>
          </p:nvSpPr>
          <p:spPr bwMode="auto">
            <a:xfrm flipH="1" flipV="1">
              <a:off x="6981510" y="2366234"/>
              <a:ext cx="237017" cy="63173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714"/>
            <p:cNvSpPr>
              <a:spLocks noChangeShapeType="1"/>
            </p:cNvSpPr>
            <p:nvPr/>
          </p:nvSpPr>
          <p:spPr bwMode="auto">
            <a:xfrm flipH="1" flipV="1">
              <a:off x="7214834" y="2997969"/>
              <a:ext cx="466634" cy="818657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715"/>
            <p:cNvSpPr>
              <a:spLocks noChangeShapeType="1"/>
            </p:cNvSpPr>
            <p:nvPr/>
          </p:nvSpPr>
          <p:spPr bwMode="auto">
            <a:xfrm flipH="1" flipV="1">
              <a:off x="7681469" y="3816627"/>
              <a:ext cx="20465" cy="110245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716"/>
            <p:cNvSpPr>
              <a:spLocks/>
            </p:cNvSpPr>
            <p:nvPr/>
          </p:nvSpPr>
          <p:spPr bwMode="auto">
            <a:xfrm>
              <a:off x="5963652" y="4745802"/>
              <a:ext cx="1738283" cy="328828"/>
            </a:xfrm>
            <a:custGeom>
              <a:avLst/>
              <a:gdLst>
                <a:gd name="T0" fmla="*/ 0 w 1274"/>
                <a:gd name="T1" fmla="*/ 0 h 241"/>
                <a:gd name="T2" fmla="*/ 909 w 1274"/>
                <a:gd name="T3" fmla="*/ 241 h 241"/>
                <a:gd name="T4" fmla="*/ 1274 w 1274"/>
                <a:gd name="T5" fmla="*/ 12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4" h="241">
                  <a:moveTo>
                    <a:pt x="0" y="0"/>
                  </a:moveTo>
                  <a:lnTo>
                    <a:pt x="909" y="241"/>
                  </a:lnTo>
                  <a:lnTo>
                    <a:pt x="1274" y="127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717"/>
            <p:cNvSpPr>
              <a:spLocks noChangeShapeType="1"/>
            </p:cNvSpPr>
            <p:nvPr/>
          </p:nvSpPr>
          <p:spPr bwMode="auto">
            <a:xfrm>
              <a:off x="4997636" y="4060859"/>
              <a:ext cx="966016" cy="68494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718"/>
            <p:cNvSpPr>
              <a:spLocks noChangeShapeType="1"/>
            </p:cNvSpPr>
            <p:nvPr/>
          </p:nvSpPr>
          <p:spPr bwMode="auto">
            <a:xfrm>
              <a:off x="4368632" y="3149421"/>
              <a:ext cx="629002" cy="911438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719"/>
            <p:cNvSpPr>
              <a:spLocks noChangeShapeType="1"/>
            </p:cNvSpPr>
            <p:nvPr/>
          </p:nvSpPr>
          <p:spPr bwMode="auto">
            <a:xfrm flipH="1">
              <a:off x="4368634" y="2944756"/>
              <a:ext cx="809106" cy="20466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720"/>
            <p:cNvSpPr>
              <a:spLocks noChangeShapeType="1"/>
            </p:cNvSpPr>
            <p:nvPr/>
          </p:nvSpPr>
          <p:spPr bwMode="auto">
            <a:xfrm flipH="1">
              <a:off x="5177742" y="2348501"/>
              <a:ext cx="856862" cy="59625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721"/>
            <p:cNvSpPr>
              <a:spLocks noChangeShapeType="1"/>
            </p:cNvSpPr>
            <p:nvPr/>
          </p:nvSpPr>
          <p:spPr bwMode="auto">
            <a:xfrm flipH="1" flipV="1">
              <a:off x="6034604" y="2348500"/>
              <a:ext cx="1180232" cy="649470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22"/>
            <p:cNvSpPr>
              <a:spLocks/>
            </p:cNvSpPr>
            <p:nvPr/>
          </p:nvSpPr>
          <p:spPr bwMode="auto">
            <a:xfrm>
              <a:off x="7214833" y="2997968"/>
              <a:ext cx="573059" cy="798191"/>
            </a:xfrm>
            <a:custGeom>
              <a:avLst/>
              <a:gdLst>
                <a:gd name="T0" fmla="*/ 344 w 420"/>
                <a:gd name="T1" fmla="*/ 585 h 585"/>
                <a:gd name="T2" fmla="*/ 420 w 420"/>
                <a:gd name="T3" fmla="*/ 87 h 585"/>
                <a:gd name="T4" fmla="*/ 0 w 420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" h="585">
                  <a:moveTo>
                    <a:pt x="344" y="585"/>
                  </a:moveTo>
                  <a:lnTo>
                    <a:pt x="420" y="8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23"/>
            <p:cNvSpPr>
              <a:spLocks/>
            </p:cNvSpPr>
            <p:nvPr/>
          </p:nvSpPr>
          <p:spPr bwMode="auto">
            <a:xfrm>
              <a:off x="7193002" y="2997968"/>
              <a:ext cx="491195" cy="2076661"/>
            </a:xfrm>
            <a:custGeom>
              <a:avLst/>
              <a:gdLst>
                <a:gd name="T0" fmla="*/ 16 w 360"/>
                <a:gd name="T1" fmla="*/ 0 h 1522"/>
                <a:gd name="T2" fmla="*/ 0 w 360"/>
                <a:gd name="T3" fmla="*/ 729 h 1522"/>
                <a:gd name="T4" fmla="*/ 8 w 360"/>
                <a:gd name="T5" fmla="*/ 1522 h 1522"/>
                <a:gd name="T6" fmla="*/ 358 w 360"/>
                <a:gd name="T7" fmla="*/ 600 h 1522"/>
                <a:gd name="T8" fmla="*/ 360 w 360"/>
                <a:gd name="T9" fmla="*/ 585 h 1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" h="1522">
                  <a:moveTo>
                    <a:pt x="16" y="0"/>
                  </a:moveTo>
                  <a:lnTo>
                    <a:pt x="0" y="729"/>
                  </a:lnTo>
                  <a:lnTo>
                    <a:pt x="8" y="1522"/>
                  </a:lnTo>
                  <a:lnTo>
                    <a:pt x="358" y="600"/>
                  </a:lnTo>
                  <a:lnTo>
                    <a:pt x="360" y="585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724"/>
            <p:cNvSpPr>
              <a:spLocks noChangeShapeType="1"/>
            </p:cNvSpPr>
            <p:nvPr/>
          </p:nvSpPr>
          <p:spPr bwMode="auto">
            <a:xfrm flipV="1">
              <a:off x="6413914" y="2997968"/>
              <a:ext cx="800921" cy="25651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725"/>
            <p:cNvSpPr>
              <a:spLocks noChangeShapeType="1"/>
            </p:cNvSpPr>
            <p:nvPr/>
          </p:nvSpPr>
          <p:spPr bwMode="auto">
            <a:xfrm flipV="1">
              <a:off x="4997634" y="3254480"/>
              <a:ext cx="1416278" cy="817292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4440949" y="4071773"/>
              <a:ext cx="753165" cy="1069713"/>
            </a:xfrm>
            <a:custGeom>
              <a:avLst/>
              <a:gdLst>
                <a:gd name="T0" fmla="*/ 552 w 552"/>
                <a:gd name="T1" fmla="*/ 784 h 784"/>
                <a:gd name="T2" fmla="*/ 0 w 552"/>
                <a:gd name="T3" fmla="*/ 412 h 784"/>
                <a:gd name="T4" fmla="*/ 408 w 552"/>
                <a:gd name="T5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2" h="784">
                  <a:moveTo>
                    <a:pt x="552" y="784"/>
                  </a:moveTo>
                  <a:lnTo>
                    <a:pt x="0" y="412"/>
                  </a:lnTo>
                  <a:lnTo>
                    <a:pt x="408" y="0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Line 728"/>
            <p:cNvSpPr>
              <a:spLocks noChangeShapeType="1"/>
            </p:cNvSpPr>
            <p:nvPr/>
          </p:nvSpPr>
          <p:spPr bwMode="auto">
            <a:xfrm flipH="1">
              <a:off x="5194114" y="4745801"/>
              <a:ext cx="769538" cy="395684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729"/>
            <p:cNvSpPr>
              <a:spLocks/>
            </p:cNvSpPr>
            <p:nvPr/>
          </p:nvSpPr>
          <p:spPr bwMode="auto">
            <a:xfrm>
              <a:off x="5963654" y="3816625"/>
              <a:ext cx="1717818" cy="929177"/>
            </a:xfrm>
            <a:custGeom>
              <a:avLst/>
              <a:gdLst>
                <a:gd name="T0" fmla="*/ 1259 w 1259"/>
                <a:gd name="T1" fmla="*/ 0 h 681"/>
                <a:gd name="T2" fmla="*/ 902 w 1259"/>
                <a:gd name="T3" fmla="*/ 140 h 681"/>
                <a:gd name="T4" fmla="*/ 0 w 1259"/>
                <a:gd name="T5" fmla="*/ 681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9" h="681">
                  <a:moveTo>
                    <a:pt x="1259" y="0"/>
                  </a:moveTo>
                  <a:lnTo>
                    <a:pt x="902" y="140"/>
                  </a:lnTo>
                  <a:lnTo>
                    <a:pt x="0" y="681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730"/>
            <p:cNvSpPr>
              <a:spLocks/>
            </p:cNvSpPr>
            <p:nvPr/>
          </p:nvSpPr>
          <p:spPr bwMode="auto">
            <a:xfrm>
              <a:off x="5254151" y="5500332"/>
              <a:ext cx="1756021" cy="158273"/>
            </a:xfrm>
            <a:custGeom>
              <a:avLst/>
              <a:gdLst>
                <a:gd name="T0" fmla="*/ 1287 w 1287"/>
                <a:gd name="T1" fmla="*/ 0 h 116"/>
                <a:gd name="T2" fmla="*/ 739 w 1287"/>
                <a:gd name="T3" fmla="*/ 38 h 116"/>
                <a:gd name="T4" fmla="*/ 0 w 1287"/>
                <a:gd name="T5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7" h="116">
                  <a:moveTo>
                    <a:pt x="1287" y="0"/>
                  </a:moveTo>
                  <a:lnTo>
                    <a:pt x="739" y="38"/>
                  </a:lnTo>
                  <a:lnTo>
                    <a:pt x="0" y="116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31"/>
            <p:cNvSpPr>
              <a:spLocks/>
            </p:cNvSpPr>
            <p:nvPr/>
          </p:nvSpPr>
          <p:spPr bwMode="auto">
            <a:xfrm>
              <a:off x="5194116" y="5074626"/>
              <a:ext cx="2009806" cy="477551"/>
            </a:xfrm>
            <a:custGeom>
              <a:avLst/>
              <a:gdLst>
                <a:gd name="T0" fmla="*/ 0 w 1473"/>
                <a:gd name="T1" fmla="*/ 49 h 350"/>
                <a:gd name="T2" fmla="*/ 783 w 1473"/>
                <a:gd name="T3" fmla="*/ 350 h 350"/>
                <a:gd name="T4" fmla="*/ 1473 w 1473"/>
                <a:gd name="T5" fmla="*/ 0 h 350"/>
                <a:gd name="T6" fmla="*/ 1348 w 1473"/>
                <a:gd name="T7" fmla="*/ 30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3" h="350">
                  <a:moveTo>
                    <a:pt x="0" y="49"/>
                  </a:moveTo>
                  <a:lnTo>
                    <a:pt x="783" y="350"/>
                  </a:lnTo>
                  <a:lnTo>
                    <a:pt x="1473" y="0"/>
                  </a:lnTo>
                  <a:lnTo>
                    <a:pt x="1348" y="303"/>
                  </a:lnTo>
                </a:path>
              </a:pathLst>
            </a:cu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Line 732"/>
            <p:cNvSpPr>
              <a:spLocks noChangeShapeType="1"/>
            </p:cNvSpPr>
            <p:nvPr/>
          </p:nvSpPr>
          <p:spPr bwMode="auto">
            <a:xfrm>
              <a:off x="6413918" y="3254481"/>
              <a:ext cx="780454" cy="753166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Line 733"/>
            <p:cNvSpPr>
              <a:spLocks noChangeShapeType="1"/>
            </p:cNvSpPr>
            <p:nvPr/>
          </p:nvSpPr>
          <p:spPr bwMode="auto">
            <a:xfrm>
              <a:off x="5177745" y="2944750"/>
              <a:ext cx="1236173" cy="309725"/>
            </a:xfrm>
            <a:prstGeom prst="line">
              <a:avLst/>
            </a:prstGeom>
            <a:noFill/>
            <a:ln w="19050">
              <a:solidFill>
                <a:srgbClr val="002060">
                  <a:alpha val="31000"/>
                </a:srgbClr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0" name="圖片 79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488385" y="-789108"/>
            <a:ext cx="2225421" cy="2261161"/>
          </a:xfrm>
          <a:prstGeom prst="rect">
            <a:avLst/>
          </a:prstGeom>
        </p:spPr>
      </p:pic>
      <p:grpSp>
        <p:nvGrpSpPr>
          <p:cNvPr id="77" name="群組 76"/>
          <p:cNvGrpSpPr/>
          <p:nvPr userDrawn="1"/>
        </p:nvGrpSpPr>
        <p:grpSpPr>
          <a:xfrm>
            <a:off x="7300481" y="4448119"/>
            <a:ext cx="6176073" cy="2716357"/>
            <a:chOff x="-1056121" y="4431323"/>
            <a:chExt cx="6118715" cy="2691130"/>
          </a:xfrm>
        </p:grpSpPr>
        <p:pic>
          <p:nvPicPr>
            <p:cNvPr id="78" name="圖片 77"/>
            <p:cNvPicPr>
              <a:picLocks noChangeAspect="1"/>
            </p:cNvPicPr>
            <p:nvPr/>
          </p:nvPicPr>
          <p:blipFill rotWithShape="1"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594" b="89914" l="9859" r="89984">
                          <a14:foregroundMark x1="57121" y1="74640" x2="66197" y2="53026"/>
                        </a14:backgroundRemoval>
                      </a14:imgEffect>
                      <a14:imgEffect>
                        <a14:artisticPhotocopy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3" r="9021"/>
            <a:stretch/>
          </p:blipFill>
          <p:spPr>
            <a:xfrm>
              <a:off x="-1056121" y="5035338"/>
              <a:ext cx="2910107" cy="2087115"/>
            </a:xfrm>
            <a:prstGeom prst="rect">
              <a:avLst/>
            </a:prstGeom>
          </p:spPr>
        </p:pic>
        <p:pic>
          <p:nvPicPr>
            <p:cNvPr id="79" name="圖片 78"/>
            <p:cNvPicPr>
              <a:picLocks noChangeAspect="1"/>
            </p:cNvPicPr>
            <p:nvPr/>
          </p:nvPicPr>
          <p:blipFill rotWithShape="1"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882" b="89951" l="9967" r="89869">
                          <a14:foregroundMark x1="49183" y1="12010" x2="49183" y2="12010"/>
                          <a14:foregroundMark x1="49183" y1="15196" x2="49183" y2="15196"/>
                          <a14:foregroundMark x1="84804" y1="48039" x2="84804" y2="48039"/>
                          <a14:backgroundMark x1="44935" y1="58333" x2="44935" y2="58333"/>
                          <a14:backgroundMark x1="63725" y1="54412" x2="63725" y2="54412"/>
                        </a14:backgroundRemoval>
                      </a14:imgEffect>
                      <a14:imgEffect>
                        <a14:artisticPlasticWrap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1"/>
            <a:stretch/>
          </p:blipFill>
          <p:spPr>
            <a:xfrm>
              <a:off x="-661813" y="4431323"/>
              <a:ext cx="4775282" cy="2444262"/>
            </a:xfrm>
            <a:prstGeom prst="rect">
              <a:avLst/>
            </a:prstGeom>
          </p:spPr>
        </p:pic>
        <p:pic>
          <p:nvPicPr>
            <p:cNvPr id="82" name="圖片 81"/>
            <p:cNvPicPr>
              <a:picLocks noChangeAspect="1"/>
            </p:cNvPicPr>
            <p:nvPr/>
          </p:nvPicPr>
          <p:blipFill rotWithShape="1">
            <a:blip r:embed="rId8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814" b="98308" l="452" r="99774">
                          <a14:foregroundMark x1="9718" y1="63113" x2="9718" y2="61252"/>
                          <a14:foregroundMark x1="4294" y1="66667" x2="7458" y2="66667"/>
                          <a14:foregroundMark x1="54124" y1="61929" x2="56723" y2="61929"/>
                          <a14:foregroundMark x1="58079" y1="61760" x2="58079" y2="61760"/>
                          <a14:foregroundMark x1="98644" y1="69036" x2="96158" y2="67682"/>
                          <a14:foregroundMark x1="96723" y1="66667" x2="96723" y2="66667"/>
                          <a14:foregroundMark x1="94350" y1="63113" x2="94350" y2="63113"/>
                          <a14:foregroundMark x1="88588" y1="62944" x2="88588" y2="62944"/>
                          <a14:foregroundMark x1="87797" y1="62944" x2="87797" y2="62944"/>
                          <a14:foregroundMark x1="12768" y1="63621" x2="12768" y2="63621"/>
                        </a14:backgroundRemoval>
                      </a14:imgEffect>
                      <a14:imgEffect>
                        <a14:artisticPlasticWrap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4" t="18613" r="1982" b="3359"/>
            <a:stretch/>
          </p:blipFill>
          <p:spPr>
            <a:xfrm>
              <a:off x="2126127" y="5289631"/>
              <a:ext cx="2936467" cy="1578530"/>
            </a:xfrm>
            <a:prstGeom prst="rect">
              <a:avLst/>
            </a:prstGeom>
          </p:spPr>
        </p:pic>
        <p:pic>
          <p:nvPicPr>
            <p:cNvPr id="83" name="圖片 82"/>
            <p:cNvPicPr>
              <a:picLocks noChangeAspect="1"/>
            </p:cNvPicPr>
            <p:nvPr/>
          </p:nvPicPr>
          <p:blipFill>
            <a:blip r:embed="rId10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LightScreen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678" y="5871593"/>
              <a:ext cx="1802632" cy="1086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69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7161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83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4303BE-D904-4723-9B8D-8ED32BC54DE2}" type="datetimeFigureOut">
              <a:rPr lang="zh-TW" altLang="en-US" smtClean="0"/>
              <a:t>2023/12/14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9B31B8-6D88-4C81-8A52-A0E03CED3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0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0" name="等腰三角形 29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670" y="5268094"/>
            <a:ext cx="1589906" cy="15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425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3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物件圖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Object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3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4" name="等腰三角形 33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694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下訂單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19488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Sequence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303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虛擬錢包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885314" y="876086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Sequence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9243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475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循序圖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搜尋商品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876688" y="876086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Sequence</a:t>
            </a:r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3815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下訂單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432238" y="876086"/>
            <a:ext cx="21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Message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225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 userDrawn="1"/>
        </p:nvGrpSpPr>
        <p:grpSpPr>
          <a:xfrm>
            <a:off x="11600498" y="1"/>
            <a:ext cx="132397" cy="6532244"/>
            <a:chOff x="11600498" y="1"/>
            <a:chExt cx="132397" cy="6532244"/>
          </a:xfrm>
        </p:grpSpPr>
        <p:cxnSp>
          <p:nvCxnSpPr>
            <p:cNvPr id="8" name="直線接點 7"/>
            <p:cNvCxnSpPr/>
            <p:nvPr/>
          </p:nvCxnSpPr>
          <p:spPr>
            <a:xfrm flipV="1">
              <a:off x="11663363" y="1"/>
              <a:ext cx="0" cy="6410324"/>
            </a:xfrm>
            <a:prstGeom prst="line">
              <a:avLst/>
            </a:prstGeom>
            <a:ln w="28575">
              <a:gradFill flip="none" rotWithShape="1">
                <a:gsLst>
                  <a:gs pos="58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圓角矩形 8"/>
            <p:cNvSpPr/>
            <p:nvPr/>
          </p:nvSpPr>
          <p:spPr>
            <a:xfrm>
              <a:off x="11600498" y="6395577"/>
              <a:ext cx="132397" cy="136668"/>
            </a:xfrm>
            <a:prstGeom prst="roundRect">
              <a:avLst>
                <a:gd name="adj" fmla="val 41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/>
          <p:cNvGrpSpPr/>
          <p:nvPr userDrawn="1"/>
        </p:nvGrpSpPr>
        <p:grpSpPr>
          <a:xfrm flipV="1">
            <a:off x="-1253374" y="256122"/>
            <a:ext cx="14304335" cy="956596"/>
            <a:chOff x="-1378448" y="5448302"/>
            <a:chExt cx="14304335" cy="1005764"/>
          </a:xfr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4000">
                <a:srgbClr val="5BA1D6"/>
              </a:gs>
              <a:gs pos="41000">
                <a:srgbClr val="88BAE1"/>
              </a:gs>
              <a:gs pos="100000">
                <a:srgbClr val="0070C0"/>
              </a:gs>
            </a:gsLst>
            <a:lin ang="15600000" scaled="0"/>
            <a:tileRect/>
          </a:gradFill>
        </p:grpSpPr>
        <p:sp>
          <p:nvSpPr>
            <p:cNvPr id="11" name="矩形 10"/>
            <p:cNvSpPr/>
            <p:nvPr/>
          </p:nvSpPr>
          <p:spPr>
            <a:xfrm>
              <a:off x="-124287" y="5965794"/>
              <a:ext cx="13050174" cy="48827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平行四邊形 11"/>
            <p:cNvSpPr/>
            <p:nvPr/>
          </p:nvSpPr>
          <p:spPr>
            <a:xfrm flipH="1">
              <a:off x="-1378448" y="5448302"/>
              <a:ext cx="8939813" cy="736847"/>
            </a:xfrm>
            <a:prstGeom prst="parallelogram">
              <a:avLst>
                <a:gd name="adj" fmla="val 1105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135753" y="-1088226"/>
            <a:ext cx="2225421" cy="2261161"/>
          </a:xfrm>
          <a:prstGeom prst="rect">
            <a:avLst/>
          </a:prstGeom>
        </p:spPr>
      </p:pic>
      <p:cxnSp>
        <p:nvCxnSpPr>
          <p:cNvPr id="14" name="直線接點 13"/>
          <p:cNvCxnSpPr/>
          <p:nvPr userDrawn="1"/>
        </p:nvCxnSpPr>
        <p:spPr>
          <a:xfrm>
            <a:off x="0" y="189740"/>
            <a:ext cx="12192000" cy="0"/>
          </a:xfrm>
          <a:prstGeom prst="line">
            <a:avLst/>
          </a:prstGeom>
          <a:ln w="28575">
            <a:gradFill flip="none" rotWithShape="1">
              <a:gsLst>
                <a:gs pos="58000">
                  <a:schemeClr val="accent5">
                    <a:lumMod val="60000"/>
                    <a:lumOff val="4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/>
          <p:cNvGrpSpPr/>
          <p:nvPr userDrawn="1"/>
        </p:nvGrpSpPr>
        <p:grpSpPr>
          <a:xfrm flipH="1">
            <a:off x="8834863" y="4227997"/>
            <a:ext cx="3778264" cy="2372067"/>
            <a:chOff x="370328" y="628470"/>
            <a:chExt cx="5446006" cy="3419107"/>
          </a:xfrm>
        </p:grpSpPr>
        <p:sp>
          <p:nvSpPr>
            <p:cNvPr id="16" name="橢圓 15"/>
            <p:cNvSpPr/>
            <p:nvPr/>
          </p:nvSpPr>
          <p:spPr>
            <a:xfrm>
              <a:off x="1975887" y="1199261"/>
              <a:ext cx="2219742" cy="221974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35000">
                  <a:schemeClr val="accent1">
                    <a:lumMod val="45000"/>
                    <a:lumOff val="55000"/>
                  </a:schemeClr>
                </a:gs>
                <a:gs pos="95000">
                  <a:srgbClr val="0070C0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1704229" y="936050"/>
              <a:ext cx="2771121" cy="2771121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/>
            <p:cNvCxnSpPr>
              <a:stCxn id="17" idx="0"/>
            </p:cNvCxnSpPr>
            <p:nvPr/>
          </p:nvCxnSpPr>
          <p:spPr>
            <a:xfrm flipH="1">
              <a:off x="3085758" y="936050"/>
              <a:ext cx="4032" cy="2775031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flipH="1">
              <a:off x="1801731" y="1845300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 flipH="1">
              <a:off x="1801731" y="2768703"/>
              <a:ext cx="2577273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弧形 20"/>
            <p:cNvSpPr/>
            <p:nvPr/>
          </p:nvSpPr>
          <p:spPr>
            <a:xfrm rot="3203416">
              <a:off x="407916" y="59870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弧形 21"/>
            <p:cNvSpPr/>
            <p:nvPr/>
          </p:nvSpPr>
          <p:spPr>
            <a:xfrm rot="18396584" flipH="1">
              <a:off x="2367459" y="590882"/>
              <a:ext cx="3411287" cy="3486463"/>
            </a:xfrm>
            <a:prstGeom prst="arc">
              <a:avLst>
                <a:gd name="adj1" fmla="val 15186813"/>
                <a:gd name="adj2" fmla="val 0"/>
              </a:avLst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261" y="4773326"/>
            <a:ext cx="2295594" cy="2286328"/>
          </a:xfrm>
          <a:prstGeom prst="rect">
            <a:avLst/>
          </a:prstGeom>
        </p:spPr>
      </p:pic>
      <p:sp>
        <p:nvSpPr>
          <p:cNvPr id="25" name="橢圓 24"/>
          <p:cNvSpPr/>
          <p:nvPr userDrawn="1"/>
        </p:nvSpPr>
        <p:spPr>
          <a:xfrm>
            <a:off x="6240341" y="573607"/>
            <a:ext cx="421121" cy="4083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套索 25"/>
          <p:cNvSpPr/>
          <p:nvPr userDrawn="1"/>
        </p:nvSpPr>
        <p:spPr>
          <a:xfrm rot="7767137">
            <a:off x="5745673" y="746930"/>
            <a:ext cx="850478" cy="850478"/>
          </a:xfrm>
          <a:prstGeom prst="chord">
            <a:avLst>
              <a:gd name="adj1" fmla="val 2700000"/>
              <a:gd name="adj2" fmla="val 14178599"/>
            </a:avLst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 userDrawn="1"/>
        </p:nvSpPr>
        <p:spPr>
          <a:xfrm>
            <a:off x="1321392" y="229755"/>
            <a:ext cx="5340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通訊圖</a:t>
            </a:r>
            <a:r>
              <a:rPr lang="en-US" altLang="zh-TW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虛擬錢包</a:t>
            </a:r>
            <a:endParaRPr lang="zh-TW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 userDrawn="1"/>
        </p:nvSpPr>
        <p:spPr>
          <a:xfrm>
            <a:off x="3955888" y="876086"/>
            <a:ext cx="214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Message Diagram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32" name="组合 24"/>
          <p:cNvGrpSpPr/>
          <p:nvPr userDrawn="1"/>
        </p:nvGrpSpPr>
        <p:grpSpPr>
          <a:xfrm>
            <a:off x="11041803" y="42354"/>
            <a:ext cx="513548" cy="575736"/>
            <a:chOff x="447675" y="367239"/>
            <a:chExt cx="513548" cy="575736"/>
          </a:xfrm>
        </p:grpSpPr>
        <p:sp>
          <p:nvSpPr>
            <p:cNvPr id="33" name="等腰三角形 32"/>
            <p:cNvSpPr/>
            <p:nvPr/>
          </p:nvSpPr>
          <p:spPr>
            <a:xfrm rot="5400000">
              <a:off x="414282" y="400632"/>
              <a:ext cx="484204" cy="417418"/>
            </a:xfrm>
            <a:prstGeom prst="triangle">
              <a:avLst/>
            </a:prstGeom>
            <a:solidFill>
              <a:srgbClr val="0033CC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581357" y="563109"/>
              <a:ext cx="408004" cy="351728"/>
            </a:xfrm>
            <a:prstGeom prst="triangle">
              <a:avLst/>
            </a:prstGeom>
            <a:solidFill>
              <a:srgbClr val="CCECFF">
                <a:alpha val="7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119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FFFF"/>
              </a:gs>
              <a:gs pos="100000">
                <a:srgbClr val="DDFFFF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48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0" r:id="rId3"/>
    <p:sldLayoutId id="2147483661" r:id="rId4"/>
    <p:sldLayoutId id="2147483662" r:id="rId5"/>
    <p:sldLayoutId id="2147483668" r:id="rId6"/>
    <p:sldLayoutId id="2147483669" r:id="rId7"/>
    <p:sldLayoutId id="2147483663" r:id="rId8"/>
    <p:sldLayoutId id="2147483672" r:id="rId9"/>
    <p:sldLayoutId id="2147483671" r:id="rId10"/>
    <p:sldLayoutId id="2147483664" r:id="rId11"/>
    <p:sldLayoutId id="2147483665" r:id="rId12"/>
    <p:sldLayoutId id="2147483667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.png"/><Relationship Id="rId18" Type="http://schemas.microsoft.com/office/2007/relationships/hdphoto" Target="../media/hdphoto6.wdp"/><Relationship Id="rId3" Type="http://schemas.microsoft.com/office/2007/relationships/hdphoto" Target="../media/hdphoto8.wdp"/><Relationship Id="rId7" Type="http://schemas.openxmlformats.org/officeDocument/2006/relationships/image" Target="../media/image14.png"/><Relationship Id="rId12" Type="http://schemas.microsoft.com/office/2007/relationships/hdphoto" Target="../media/hdphoto3.wdp"/><Relationship Id="rId17" Type="http://schemas.openxmlformats.org/officeDocument/2006/relationships/image" Target="../media/image8.png"/><Relationship Id="rId2" Type="http://schemas.openxmlformats.org/officeDocument/2006/relationships/image" Target="../media/image11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18.xml"/><Relationship Id="rId6" Type="http://schemas.microsoft.com/office/2007/relationships/hdphoto" Target="../media/hdphoto9.wdp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12.emf"/><Relationship Id="rId9" Type="http://schemas.openxmlformats.org/officeDocument/2006/relationships/image" Target="../media/image4.png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.png"/><Relationship Id="rId18" Type="http://schemas.microsoft.com/office/2007/relationships/hdphoto" Target="../media/hdphoto6.wdp"/><Relationship Id="rId3" Type="http://schemas.microsoft.com/office/2007/relationships/hdphoto" Target="../media/hdphoto8.wdp"/><Relationship Id="rId7" Type="http://schemas.openxmlformats.org/officeDocument/2006/relationships/image" Target="../media/image14.png"/><Relationship Id="rId12" Type="http://schemas.microsoft.com/office/2007/relationships/hdphoto" Target="../media/hdphoto3.wdp"/><Relationship Id="rId17" Type="http://schemas.openxmlformats.org/officeDocument/2006/relationships/image" Target="../media/image8.png"/><Relationship Id="rId2" Type="http://schemas.openxmlformats.org/officeDocument/2006/relationships/image" Target="../media/image11.png"/><Relationship Id="rId16" Type="http://schemas.microsoft.com/office/2007/relationships/hdphoto" Target="../media/hdphoto5.wdp"/><Relationship Id="rId1" Type="http://schemas.openxmlformats.org/officeDocument/2006/relationships/slideLayout" Target="../slideLayouts/slideLayout18.xml"/><Relationship Id="rId6" Type="http://schemas.microsoft.com/office/2007/relationships/hdphoto" Target="../media/hdphoto9.wdp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12.emf"/><Relationship Id="rId9" Type="http://schemas.openxmlformats.org/officeDocument/2006/relationships/image" Target="../media/image4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10340372" y="-707351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18113" y="-601817"/>
            <a:ext cx="2773887" cy="281843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-1077123" y="4448119"/>
            <a:ext cx="6176073" cy="2716357"/>
            <a:chOff x="-1056121" y="4431323"/>
            <a:chExt cx="6118715" cy="269113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1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594" b="89914" l="9859" r="89984">
                          <a14:foregroundMark x1="57121" y1="74640" x2="66197" y2="53026"/>
                        </a14:backgroundRemoval>
                      </a14:imgEffect>
                      <a14:imgEffect>
                        <a14:artisticPhotocopy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3" r="9021"/>
            <a:stretch/>
          </p:blipFill>
          <p:spPr>
            <a:xfrm>
              <a:off x="-1056121" y="5035338"/>
              <a:ext cx="2910107" cy="2087115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1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82" b="89951" l="9967" r="89869">
                          <a14:foregroundMark x1="49183" y1="12010" x2="49183" y2="12010"/>
                          <a14:foregroundMark x1="49183" y1="15196" x2="49183" y2="15196"/>
                          <a14:foregroundMark x1="84804" y1="48039" x2="84804" y2="48039"/>
                          <a14:backgroundMark x1="44935" y1="58333" x2="44935" y2="58333"/>
                          <a14:backgroundMark x1="63725" y1="54412" x2="63725" y2="54412"/>
                        </a14:backgroundRemoval>
                      </a14:imgEffect>
                      <a14:imgEffect>
                        <a14:artisticPlasticWrap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1"/>
            <a:stretch/>
          </p:blipFill>
          <p:spPr>
            <a:xfrm>
              <a:off x="-661813" y="4431323"/>
              <a:ext cx="4775282" cy="2444262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1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814" b="98308" l="452" r="99774">
                          <a14:foregroundMark x1="9718" y1="63113" x2="9718" y2="61252"/>
                          <a14:foregroundMark x1="4294" y1="66667" x2="7458" y2="66667"/>
                          <a14:foregroundMark x1="54124" y1="61929" x2="56723" y2="61929"/>
                          <a14:foregroundMark x1="58079" y1="61760" x2="58079" y2="61760"/>
                          <a14:foregroundMark x1="98644" y1="69036" x2="96158" y2="67682"/>
                          <a14:foregroundMark x1="96723" y1="66667" x2="96723" y2="66667"/>
                          <a14:foregroundMark x1="94350" y1="63113" x2="94350" y2="63113"/>
                          <a14:foregroundMark x1="88588" y1="62944" x2="88588" y2="62944"/>
                          <a14:foregroundMark x1="87797" y1="62944" x2="87797" y2="62944"/>
                          <a14:foregroundMark x1="12768" y1="63621" x2="12768" y2="63621"/>
                        </a14:backgroundRemoval>
                      </a14:imgEffect>
                      <a14:imgEffect>
                        <a14:artisticPlasticWrap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4" t="18613" r="1982" b="3359"/>
            <a:stretch/>
          </p:blipFill>
          <p:spPr>
            <a:xfrm>
              <a:off x="2126127" y="5289631"/>
              <a:ext cx="2936467" cy="157853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7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artisticLightScreen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678" y="5871593"/>
              <a:ext cx="1802632" cy="1086739"/>
            </a:xfrm>
            <a:prstGeom prst="rect">
              <a:avLst/>
            </a:prstGeom>
          </p:spPr>
        </p:pic>
      </p:grpSp>
      <p:sp>
        <p:nvSpPr>
          <p:cNvPr id="16" name="文字方塊 1"/>
          <p:cNvSpPr txBox="1"/>
          <p:nvPr/>
        </p:nvSpPr>
        <p:spPr>
          <a:xfrm>
            <a:off x="4366195" y="3624962"/>
            <a:ext cx="614950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成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員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：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10946009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陳品茹、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10946003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吳宇晞、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10946010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劉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姿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妘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10946013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趙　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晴、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10946029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李嘉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羚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pPr>
              <a:spcBef>
                <a:spcPts val="600"/>
              </a:spcBef>
            </a:pP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指導教授：李文毅 老師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18" name="文字方塊 10"/>
          <p:cNvSpPr txBox="1"/>
          <p:nvPr/>
        </p:nvSpPr>
        <p:spPr>
          <a:xfrm>
            <a:off x="2703024" y="2602429"/>
            <a:ext cx="1304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專案</a:t>
            </a:r>
            <a:endParaRPr lang="en-US" altLang="zh-TW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  <a:p>
            <a:pPr algn="ctr"/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主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題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164407" y="2084483"/>
            <a:ext cx="68777" cy="252519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4432427" y="3505912"/>
            <a:ext cx="5716787" cy="145888"/>
            <a:chOff x="4283038" y="3399575"/>
            <a:chExt cx="5716787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575173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9851584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291976" y="1775230"/>
            <a:ext cx="5262138" cy="1020146"/>
            <a:chOff x="3778615" y="2202525"/>
            <a:chExt cx="5262138" cy="1153931"/>
          </a:xfrm>
        </p:grpSpPr>
        <p:sp>
          <p:nvSpPr>
            <p:cNvPr id="17" name="文字方塊 9"/>
            <p:cNvSpPr txBox="1"/>
            <p:nvPr/>
          </p:nvSpPr>
          <p:spPr>
            <a:xfrm>
              <a:off x="3809138" y="2248460"/>
              <a:ext cx="523161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66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趣放假</a:t>
              </a:r>
              <a:endParaRPr lang="zh-TW" altLang="en-US" sz="66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4" name="文字方塊 9"/>
            <p:cNvSpPr txBox="1"/>
            <p:nvPr/>
          </p:nvSpPr>
          <p:spPr>
            <a:xfrm>
              <a:off x="3778615" y="2202525"/>
              <a:ext cx="523161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趣放假</a:t>
              </a:r>
              <a:endPara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366195" y="2729133"/>
            <a:ext cx="5272298" cy="860909"/>
            <a:chOff x="4459412" y="2882416"/>
            <a:chExt cx="5272298" cy="865621"/>
          </a:xfrm>
        </p:grpSpPr>
        <p:sp>
          <p:nvSpPr>
            <p:cNvPr id="20" name="文字方塊 17"/>
            <p:cNvSpPr txBox="1"/>
            <p:nvPr/>
          </p:nvSpPr>
          <p:spPr>
            <a:xfrm>
              <a:off x="4500095" y="2917040"/>
              <a:ext cx="5231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6600" b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defRPr>
              </a:lvl1pPr>
            </a:lstStyle>
            <a:p>
              <a:r>
                <a:rPr lang="en-US" altLang="zh-TW" sz="4800" dirty="0">
                  <a:latin typeface="HanyiSentyTea" panose="03000500000000000000" pitchFamily="66" charset="-120"/>
                  <a:ea typeface="HanyiSentyTea" panose="03000500000000000000" pitchFamily="66" charset="-120"/>
                </a:rPr>
                <a:t>Trip Fun Chill</a:t>
              </a:r>
              <a:endParaRPr lang="zh-TW" altLang="en-US" sz="4800" dirty="0">
                <a:latin typeface="HanyiSentyTea" panose="03000500000000000000" pitchFamily="66" charset="-120"/>
                <a:ea typeface="HanyiSentyTea" panose="03000500000000000000" pitchFamily="66" charset="-120"/>
              </a:endParaRPr>
            </a:p>
          </p:txBody>
        </p:sp>
        <p:sp>
          <p:nvSpPr>
            <p:cNvPr id="26" name="文字方塊 17"/>
            <p:cNvSpPr txBox="1"/>
            <p:nvPr/>
          </p:nvSpPr>
          <p:spPr>
            <a:xfrm>
              <a:off x="4459412" y="2882416"/>
              <a:ext cx="52316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 sz="6600" b="1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defRPr>
              </a:lvl1pPr>
            </a:lstStyle>
            <a:p>
              <a:r>
                <a:rPr lang="en-US" altLang="zh-TW" sz="4800" dirty="0">
                  <a:solidFill>
                    <a:schemeClr val="tx1"/>
                  </a:solidFill>
                  <a:latin typeface="HanyiSentyTea" panose="03000500000000000000" pitchFamily="66" charset="-120"/>
                  <a:ea typeface="HanyiSentyTea" panose="03000500000000000000" pitchFamily="66" charset="-120"/>
                </a:rPr>
                <a:t>Trip Fun Chill</a:t>
              </a:r>
              <a:endParaRPr lang="zh-TW" altLang="en-US" sz="4800" dirty="0">
                <a:solidFill>
                  <a:schemeClr val="tx1"/>
                </a:solidFill>
                <a:latin typeface="HanyiSentyTea" panose="03000500000000000000" pitchFamily="66" charset="-120"/>
                <a:ea typeface="HanyiSentyTea" panose="03000500000000000000" pitchFamily="66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2373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2718" y="2442727"/>
            <a:ext cx="2592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目  錄</a:t>
            </a:r>
            <a:endParaRPr lang="zh-TW" altLang="en-US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74652" y="3550723"/>
            <a:ext cx="2308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CONTENT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024534" y="1267154"/>
            <a:ext cx="44006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餐廳等候系統</a:t>
            </a:r>
            <a:endParaRPr lang="en-US" altLang="zh-TW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024534" y="2742788"/>
            <a:ext cx="44006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4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Github</a:t>
            </a:r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分工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024534" y="4218422"/>
            <a:ext cx="3052666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系統展示</a:t>
            </a:r>
            <a:endParaRPr lang="zh-TW" alt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grpSp>
        <p:nvGrpSpPr>
          <p:cNvPr id="17" name="群組 16"/>
          <p:cNvGrpSpPr/>
          <p:nvPr/>
        </p:nvGrpSpPr>
        <p:grpSpPr>
          <a:xfrm>
            <a:off x="4032578" y="1285233"/>
            <a:ext cx="733280" cy="751362"/>
            <a:chOff x="3945492" y="1459404"/>
            <a:chExt cx="733280" cy="751362"/>
          </a:xfrm>
        </p:grpSpPr>
        <p:sp>
          <p:nvSpPr>
            <p:cNvPr id="14" name="套索 1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字方塊 17"/>
          <p:cNvSpPr txBox="1"/>
          <p:nvPr/>
        </p:nvSpPr>
        <p:spPr>
          <a:xfrm>
            <a:off x="4184634" y="1328707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4032578" y="2702995"/>
            <a:ext cx="733280" cy="751362"/>
            <a:chOff x="3945492" y="1459404"/>
            <a:chExt cx="733280" cy="751362"/>
          </a:xfrm>
        </p:grpSpPr>
        <p:sp>
          <p:nvSpPr>
            <p:cNvPr id="20" name="套索 19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1" name="直線接點 20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/>
          <p:cNvSpPr txBox="1"/>
          <p:nvPr/>
        </p:nvSpPr>
        <p:spPr>
          <a:xfrm>
            <a:off x="4184634" y="2746469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23" name="群組 22"/>
          <p:cNvGrpSpPr/>
          <p:nvPr/>
        </p:nvGrpSpPr>
        <p:grpSpPr>
          <a:xfrm>
            <a:off x="4032578" y="4218422"/>
            <a:ext cx="733280" cy="751362"/>
            <a:chOff x="3945492" y="1459404"/>
            <a:chExt cx="733280" cy="751362"/>
          </a:xfrm>
        </p:grpSpPr>
        <p:sp>
          <p:nvSpPr>
            <p:cNvPr id="24" name="套索 23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字方塊 25"/>
          <p:cNvSpPr txBox="1"/>
          <p:nvPr/>
        </p:nvSpPr>
        <p:spPr>
          <a:xfrm>
            <a:off x="4184634" y="4261896"/>
            <a:ext cx="71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594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8" grpId="0"/>
      <p:bldP spid="22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204569" y="2443516"/>
            <a:ext cx="5430921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rPr>
              <a:t>餐廳等候系統</a:t>
            </a:r>
            <a:endParaRPr lang="en-US" altLang="zh-TW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aKLYLDYW (Non-Commercial Use)" panose="02010600010101010101" pitchFamily="2" charset="-122"/>
              <a:ea typeface="AaKLYLDYW (Non-Commercial Use)" panose="02010600010101010101" pitchFamily="2" charset="-122"/>
            </a:endParaRPr>
          </a:p>
        </p:txBody>
      </p:sp>
      <p:grpSp>
        <p:nvGrpSpPr>
          <p:cNvPr id="4" name="群組 3"/>
          <p:cNvGrpSpPr/>
          <p:nvPr/>
        </p:nvGrpSpPr>
        <p:grpSpPr>
          <a:xfrm>
            <a:off x="272159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01782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33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321392" y="229755"/>
            <a:ext cx="475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餐廳等候系統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471496" y="885459"/>
            <a:ext cx="321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w</a:t>
            </a:r>
            <a:r>
              <a:rPr lang="en-US" altLang="zh-TW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aiting system</a:t>
            </a:r>
            <a:endParaRPr lang="zh-TW" alt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8210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318869" y="2443516"/>
            <a:ext cx="5105437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TW"/>
            </a:defPPr>
            <a:lvl1pPr>
              <a:defRPr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defRPr>
            </a:lvl1pPr>
          </a:lstStyle>
          <a:p>
            <a:r>
              <a:rPr lang="en-US" altLang="zh-TW" dirty="0" err="1"/>
              <a:t>Github</a:t>
            </a:r>
            <a:r>
              <a:rPr lang="zh-TW" altLang="en-US" dirty="0"/>
              <a:t>分工</a:t>
            </a:r>
          </a:p>
        </p:txBody>
      </p:sp>
      <p:grpSp>
        <p:nvGrpSpPr>
          <p:cNvPr id="4" name="群組 3"/>
          <p:cNvGrpSpPr/>
          <p:nvPr/>
        </p:nvGrpSpPr>
        <p:grpSpPr>
          <a:xfrm>
            <a:off x="2835893" y="2104718"/>
            <a:ext cx="1253872" cy="1284791"/>
            <a:chOff x="3945492" y="1459404"/>
            <a:chExt cx="733280" cy="751362"/>
          </a:xfrm>
        </p:grpSpPr>
        <p:sp>
          <p:nvSpPr>
            <p:cNvPr id="5" name="套索 4"/>
            <p:cNvSpPr/>
            <p:nvPr/>
          </p:nvSpPr>
          <p:spPr>
            <a:xfrm rot="3605521">
              <a:off x="3945492" y="1459404"/>
              <a:ext cx="733280" cy="733280"/>
            </a:xfrm>
            <a:prstGeom prst="chord">
              <a:avLst>
                <a:gd name="adj1" fmla="val 2700000"/>
                <a:gd name="adj2" fmla="val 16291646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56000">
                  <a:srgbClr val="00B0F0"/>
                </a:gs>
                <a:gs pos="100000">
                  <a:srgbClr val="0070C0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" name="直線接點 5"/>
            <p:cNvCxnSpPr/>
            <p:nvPr/>
          </p:nvCxnSpPr>
          <p:spPr>
            <a:xfrm flipV="1">
              <a:off x="4276956" y="1710142"/>
              <a:ext cx="398764" cy="50062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字方塊 6"/>
          <p:cNvSpPr txBox="1"/>
          <p:nvPr/>
        </p:nvSpPr>
        <p:spPr>
          <a:xfrm>
            <a:off x="3132129" y="2243387"/>
            <a:ext cx="596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zh-TW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74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68594" t="65577" b="15737"/>
          <a:stretch/>
        </p:blipFill>
        <p:spPr>
          <a:xfrm>
            <a:off x="0" y="0"/>
            <a:ext cx="6289658" cy="3743325"/>
          </a:xfrm>
          <a:prstGeom prst="rect">
            <a:avLst/>
          </a:prstGeom>
        </p:spPr>
      </p:pic>
      <p:pic>
        <p:nvPicPr>
          <p:cNvPr id="5" name="图片 22"/>
          <p:cNvPicPr>
            <a:picLocks noChangeAspect="1"/>
          </p:cNvPicPr>
          <p:nvPr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lum bright="20000" contras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7550"/>
          <a:stretch>
            <a:fillRect/>
          </a:stretch>
        </p:blipFill>
        <p:spPr>
          <a:xfrm rot="19048470">
            <a:off x="7724422" y="2530588"/>
            <a:ext cx="10013678" cy="3252438"/>
          </a:xfrm>
          <a:custGeom>
            <a:avLst/>
            <a:gdLst>
              <a:gd name="connsiteX0" fmla="*/ 5766606 w 10013678"/>
              <a:gd name="connsiteY0" fmla="*/ 0 h 3252438"/>
              <a:gd name="connsiteX1" fmla="*/ 2783632 w 10013678"/>
              <a:gd name="connsiteY1" fmla="*/ 3252438 h 3252438"/>
              <a:gd name="connsiteX2" fmla="*/ 0 w 10013678"/>
              <a:gd name="connsiteY2" fmla="*/ 699430 h 3252438"/>
              <a:gd name="connsiteX3" fmla="*/ 0 w 10013678"/>
              <a:gd name="connsiteY3" fmla="*/ 0 h 3252438"/>
              <a:gd name="connsiteX4" fmla="*/ 10013678 w 10013678"/>
              <a:gd name="connsiteY4" fmla="*/ 0 h 3252438"/>
              <a:gd name="connsiteX5" fmla="*/ 10013678 w 10013678"/>
              <a:gd name="connsiteY5" fmla="*/ 229291 h 3252438"/>
              <a:gd name="connsiteX6" fmla="*/ 9763673 w 10013678"/>
              <a:gd name="connsiteY6" fmla="*/ 0 h 3252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13678" h="3252438">
                <a:moveTo>
                  <a:pt x="5766606" y="0"/>
                </a:moveTo>
                <a:lnTo>
                  <a:pt x="2783632" y="3252438"/>
                </a:lnTo>
                <a:lnTo>
                  <a:pt x="0" y="699430"/>
                </a:lnTo>
                <a:lnTo>
                  <a:pt x="0" y="0"/>
                </a:lnTo>
                <a:close/>
                <a:moveTo>
                  <a:pt x="10013678" y="0"/>
                </a:moveTo>
                <a:lnTo>
                  <a:pt x="10013678" y="229291"/>
                </a:lnTo>
                <a:lnTo>
                  <a:pt x="9763673" y="0"/>
                </a:lnTo>
                <a:close/>
              </a:path>
            </a:pathLst>
          </a:cu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5846" flipV="1">
            <a:off x="2806938" y="157977"/>
            <a:ext cx="6018457" cy="653729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01580" flipV="1">
            <a:off x="10340372" y="-707351"/>
            <a:ext cx="2225421" cy="22611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18113" y="-601817"/>
            <a:ext cx="2773887" cy="281843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-1077123" y="4448119"/>
            <a:ext cx="6176073" cy="2716357"/>
            <a:chOff x="-1056121" y="4431323"/>
            <a:chExt cx="6118715" cy="2691130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 rotWithShape="1">
            <a:blip r:embed="rId11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2594" b="89914" l="9859" r="89984">
                          <a14:foregroundMark x1="57121" y1="74640" x2="66197" y2="53026"/>
                        </a14:backgroundRemoval>
                      </a14:imgEffect>
                      <a14:imgEffect>
                        <a14:artisticPhotocopy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63" r="9021"/>
            <a:stretch/>
          </p:blipFill>
          <p:spPr>
            <a:xfrm>
              <a:off x="-1056121" y="5035338"/>
              <a:ext cx="2910107" cy="2087115"/>
            </a:xfrm>
            <a:prstGeom prst="rect">
              <a:avLst/>
            </a:prstGeom>
          </p:spPr>
        </p:pic>
        <p:pic>
          <p:nvPicPr>
            <p:cNvPr id="13" name="圖片 12"/>
            <p:cNvPicPr>
              <a:picLocks noChangeAspect="1"/>
            </p:cNvPicPr>
            <p:nvPr/>
          </p:nvPicPr>
          <p:blipFill rotWithShape="1">
            <a:blip r:embed="rId1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5882" b="89951" l="9967" r="89869">
                          <a14:foregroundMark x1="49183" y1="12010" x2="49183" y2="12010"/>
                          <a14:foregroundMark x1="49183" y1="15196" x2="49183" y2="15196"/>
                          <a14:foregroundMark x1="84804" y1="48039" x2="84804" y2="48039"/>
                          <a14:backgroundMark x1="44935" y1="58333" x2="44935" y2="58333"/>
                          <a14:backgroundMark x1="63725" y1="54412" x2="63725" y2="54412"/>
                        </a14:backgroundRemoval>
                      </a14:imgEffect>
                      <a14:imgEffect>
                        <a14:artisticPlasticWrap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221"/>
            <a:stretch/>
          </p:blipFill>
          <p:spPr>
            <a:xfrm>
              <a:off x="-661813" y="4431323"/>
              <a:ext cx="4775282" cy="2444262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 rotWithShape="1">
            <a:blip r:embed="rId15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9814" b="98308" l="452" r="99774">
                          <a14:foregroundMark x1="9718" y1="63113" x2="9718" y2="61252"/>
                          <a14:foregroundMark x1="4294" y1="66667" x2="7458" y2="66667"/>
                          <a14:foregroundMark x1="54124" y1="61929" x2="56723" y2="61929"/>
                          <a14:foregroundMark x1="58079" y1="61760" x2="58079" y2="61760"/>
                          <a14:foregroundMark x1="98644" y1="69036" x2="96158" y2="67682"/>
                          <a14:foregroundMark x1="96723" y1="66667" x2="96723" y2="66667"/>
                          <a14:foregroundMark x1="94350" y1="63113" x2="94350" y2="63113"/>
                          <a14:foregroundMark x1="88588" y1="62944" x2="88588" y2="62944"/>
                          <a14:foregroundMark x1="87797" y1="62944" x2="87797" y2="62944"/>
                          <a14:foregroundMark x1="12768" y1="63621" x2="12768" y2="63621"/>
                        </a14:backgroundRemoval>
                      </a14:imgEffect>
                      <a14:imgEffect>
                        <a14:artisticPlasticWrap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4" t="18613" r="1982" b="3359"/>
            <a:stretch/>
          </p:blipFill>
          <p:spPr>
            <a:xfrm>
              <a:off x="2126127" y="5289631"/>
              <a:ext cx="2936467" cy="1578530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7" cstate="print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artisticLightScreen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678" y="5871593"/>
              <a:ext cx="1802632" cy="1086739"/>
            </a:xfrm>
            <a:prstGeom prst="rect">
              <a:avLst/>
            </a:prstGeom>
          </p:spPr>
        </p:pic>
      </p:grpSp>
      <p:sp>
        <p:nvSpPr>
          <p:cNvPr id="16" name="文字方塊 1"/>
          <p:cNvSpPr txBox="1"/>
          <p:nvPr/>
        </p:nvSpPr>
        <p:spPr>
          <a:xfrm>
            <a:off x="4366195" y="3522233"/>
            <a:ext cx="614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劉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姿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妘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10946013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趙　晴</a:t>
            </a:r>
            <a:endParaRPr lang="en-US" altLang="zh-TW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10946029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李嘉羚</a:t>
            </a:r>
            <a:r>
              <a:rPr lang="zh-TW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10946040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簡彣倞　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N1093719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張筠庭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0"/>
          <p:cNvSpPr txBox="1"/>
          <p:nvPr/>
        </p:nvSpPr>
        <p:spPr>
          <a:xfrm>
            <a:off x="2703024" y="2302905"/>
            <a:ext cx="1304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UML</a:t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物件</a:t>
            </a:r>
            <a: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/>
            </a:r>
            <a:br>
              <a:rPr lang="en-US" altLang="zh-TW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</a:br>
            <a:r>
              <a:rPr lang="zh-TW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導向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4164407" y="2317600"/>
            <a:ext cx="45719" cy="194800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0" name="文字方塊 17"/>
          <p:cNvSpPr txBox="1"/>
          <p:nvPr/>
        </p:nvSpPr>
        <p:spPr>
          <a:xfrm>
            <a:off x="4366195" y="3007993"/>
            <a:ext cx="52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微軟正黑體" panose="020B0604030504040204" pitchFamily="34" charset="-120"/>
              </a:rPr>
              <a:t>ONLINE SHOPPING SYSTEM</a:t>
            </a:r>
            <a:endParaRPr lang="zh-TW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微軟正黑體" panose="020B0604030504040204" pitchFamily="34" charset="-12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4432427" y="3403183"/>
            <a:ext cx="5878651" cy="145888"/>
            <a:chOff x="4283038" y="3399575"/>
            <a:chExt cx="5878651" cy="145888"/>
          </a:xfrm>
        </p:grpSpPr>
        <p:cxnSp>
          <p:nvCxnSpPr>
            <p:cNvPr id="22" name="直線接點 21"/>
            <p:cNvCxnSpPr/>
            <p:nvPr/>
          </p:nvCxnSpPr>
          <p:spPr>
            <a:xfrm flipH="1">
              <a:off x="4283038" y="3464246"/>
              <a:ext cx="5803354" cy="0"/>
            </a:xfrm>
            <a:prstGeom prst="line">
              <a:avLst/>
            </a:prstGeom>
            <a:ln w="28575">
              <a:gradFill flip="none" rotWithShape="1">
                <a:gsLst>
                  <a:gs pos="47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>
                      <a:lumMod val="40000"/>
                      <a:lumOff val="6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圓角矩形 22"/>
            <p:cNvSpPr/>
            <p:nvPr/>
          </p:nvSpPr>
          <p:spPr>
            <a:xfrm rot="16200000" flipH="1">
              <a:off x="10013448" y="3397222"/>
              <a:ext cx="145888" cy="150594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4291976" y="2038548"/>
            <a:ext cx="5262138" cy="1153931"/>
            <a:chOff x="3778615" y="2202525"/>
            <a:chExt cx="5262138" cy="1153931"/>
          </a:xfrm>
        </p:grpSpPr>
        <p:sp>
          <p:nvSpPr>
            <p:cNvPr id="17" name="文字方塊 9"/>
            <p:cNvSpPr txBox="1"/>
            <p:nvPr/>
          </p:nvSpPr>
          <p:spPr>
            <a:xfrm>
              <a:off x="3809138" y="2248460"/>
              <a:ext cx="523161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6600" b="1" dirty="0" smtClean="0">
                  <a:solidFill>
                    <a:schemeClr val="bg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趣放假</a:t>
              </a:r>
              <a:endParaRPr lang="zh-TW" altLang="en-US" sz="66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  <p:sp>
          <p:nvSpPr>
            <p:cNvPr id="24" name="文字方塊 9"/>
            <p:cNvSpPr txBox="1"/>
            <p:nvPr/>
          </p:nvSpPr>
          <p:spPr>
            <a:xfrm>
              <a:off x="3778615" y="2202525"/>
              <a:ext cx="523161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6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aKLYLDYW (Non-Commercial Use)" panose="02010600010101010101" pitchFamily="2" charset="-122"/>
                  <a:ea typeface="AaKLYLDYW (Non-Commercial Use)" panose="02010600010101010101" pitchFamily="2" charset="-122"/>
                </a:rPr>
                <a:t>趣放假</a:t>
              </a:r>
              <a:endParaRPr lang="zh-TW" alt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aKLYLDYW (Non-Commercial Use)" panose="02010600010101010101" pitchFamily="2" charset="-122"/>
                <a:ea typeface="AaKLYLDYW (Non-Commercial Use)" panose="0201060001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826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67</Words>
  <Application>Microsoft Office PowerPoint</Application>
  <PresentationFormat>寬螢幕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7" baseType="lpstr">
      <vt:lpstr>AaKLYLDYW (Non-Commercial Use)</vt:lpstr>
      <vt:lpstr>等线</vt:lpstr>
      <vt:lpstr>HanyiSentyTea</vt:lpstr>
      <vt:lpstr>맑은 고딕</vt:lpstr>
      <vt:lpstr>微軟正黑體</vt:lpstr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</dc:creator>
  <cp:lastModifiedBy>ACER</cp:lastModifiedBy>
  <cp:revision>168</cp:revision>
  <dcterms:created xsi:type="dcterms:W3CDTF">2022-04-14T01:39:23Z</dcterms:created>
  <dcterms:modified xsi:type="dcterms:W3CDTF">2023-12-13T17:53:14Z</dcterms:modified>
</cp:coreProperties>
</file>