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2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E699"/>
    <a:srgbClr val="FFC000"/>
    <a:srgbClr val="0066FF"/>
    <a:srgbClr val="FFD966"/>
    <a:srgbClr val="3788FF"/>
    <a:srgbClr val="99CCFF"/>
    <a:srgbClr val="0000FF"/>
    <a:srgbClr val="00A9EB"/>
    <a:srgbClr val="00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58A7-C7AA-4F91-9CE7-254A5248EFF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66B3-3C56-400E-9BB3-0E3AAC2D8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EFF0BD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9" name="橢圓 8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3" name="橢圓 12"/>
          <p:cNvSpPr/>
          <p:nvPr userDrawn="1"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7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995D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C0B4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10" name="橢圓 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橢圓 12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3788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 userDrawn="1"/>
        </p:nvGrpSpPr>
        <p:grpSpPr>
          <a:xfrm flipH="1">
            <a:off x="4429006" y="-673930"/>
            <a:ext cx="1603233" cy="388171"/>
            <a:chOff x="5295279" y="1787892"/>
            <a:chExt cx="1603233" cy="388171"/>
          </a:xfrm>
        </p:grpSpPr>
        <p:sp>
          <p:nvSpPr>
            <p:cNvPr id="24" name="橢圓 23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27" grpId="0" animBg="1"/>
    </p:bld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F8E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20" name="橢圓 1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橢圓 1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17" grpId="0" animBg="1"/>
    </p:bld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8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6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6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3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FC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364638" y="1303446"/>
            <a:ext cx="4444777" cy="4444777"/>
          </a:xfrm>
          <a:prstGeom prst="ellipse">
            <a:avLst/>
          </a:prstGeom>
          <a:solidFill>
            <a:srgbClr val="F8E7A0"/>
          </a:solidFill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0228545" y="235672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611722" y="4478850"/>
            <a:ext cx="4444777" cy="4444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689798" y="279922"/>
            <a:ext cx="659291" cy="6592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239619" y="1542646"/>
            <a:ext cx="1272349" cy="3845810"/>
            <a:chOff x="1469159" y="1542646"/>
            <a:chExt cx="1272349" cy="3845810"/>
          </a:xfrm>
        </p:grpSpPr>
        <p:sp>
          <p:nvSpPr>
            <p:cNvPr id="6" name="文字方塊 5"/>
            <p:cNvSpPr txBox="1"/>
            <p:nvPr/>
          </p:nvSpPr>
          <p:spPr>
            <a:xfrm>
              <a:off x="1529317" y="1602804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69159" y="1542646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16289" y="2422818"/>
            <a:ext cx="983488" cy="2669206"/>
            <a:chOff x="3644754" y="1542646"/>
            <a:chExt cx="983488" cy="2669206"/>
          </a:xfrm>
        </p:grpSpPr>
        <p:sp>
          <p:nvSpPr>
            <p:cNvPr id="10" name="文字方塊 9"/>
            <p:cNvSpPr txBox="1"/>
            <p:nvPr/>
          </p:nvSpPr>
          <p:spPr>
            <a:xfrm>
              <a:off x="3704912" y="1602804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zh-TW" altLang="en-US" sz="48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644754" y="1542646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en-US" altLang="zh-TW" sz="4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04744" y="1285232"/>
            <a:ext cx="930125" cy="949469"/>
            <a:chOff x="4704744" y="1285232"/>
            <a:chExt cx="930125" cy="949469"/>
          </a:xfrm>
        </p:grpSpPr>
        <p:grpSp>
          <p:nvGrpSpPr>
            <p:cNvPr id="12" name="群組 11"/>
            <p:cNvGrpSpPr/>
            <p:nvPr/>
          </p:nvGrpSpPr>
          <p:grpSpPr>
            <a:xfrm>
              <a:off x="4704744" y="1285232"/>
              <a:ext cx="905826" cy="928163"/>
              <a:chOff x="3945492" y="1459404"/>
              <a:chExt cx="733280" cy="751362"/>
            </a:xfrm>
          </p:grpSpPr>
          <p:sp>
            <p:nvSpPr>
              <p:cNvPr id="13" name="套索 12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CCCCFF"/>
                  </a:gs>
                  <a:gs pos="49000">
                    <a:srgbClr val="9966FF"/>
                  </a:gs>
                  <a:gs pos="100000">
                    <a:srgbClr val="9900FF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7030A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4919661" y="1311371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1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921097" y="1290065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Github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分工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04744" y="2814727"/>
            <a:ext cx="930125" cy="949469"/>
            <a:chOff x="4704744" y="2814727"/>
            <a:chExt cx="930125" cy="949469"/>
          </a:xfrm>
        </p:grpSpPr>
        <p:grpSp>
          <p:nvGrpSpPr>
            <p:cNvPr id="24" name="群組 23"/>
            <p:cNvGrpSpPr/>
            <p:nvPr/>
          </p:nvGrpSpPr>
          <p:grpSpPr>
            <a:xfrm>
              <a:off x="4704744" y="2814727"/>
              <a:ext cx="905826" cy="928163"/>
              <a:chOff x="3945492" y="1459404"/>
              <a:chExt cx="733280" cy="751362"/>
            </a:xfrm>
          </p:grpSpPr>
          <p:sp>
            <p:nvSpPr>
              <p:cNvPr id="25" name="套索 24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5000">
                    <a:srgbClr val="00B0F0"/>
                  </a:gs>
                  <a:gs pos="100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0066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4919661" y="284086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2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921097" y="281956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餐廳等候系統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019444" y="4543737"/>
            <a:ext cx="894734" cy="89473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4704744" y="4474017"/>
            <a:ext cx="930125" cy="949469"/>
            <a:chOff x="4704744" y="4474017"/>
            <a:chExt cx="930125" cy="949469"/>
          </a:xfrm>
        </p:grpSpPr>
        <p:grpSp>
          <p:nvGrpSpPr>
            <p:cNvPr id="30" name="群組 29"/>
            <p:cNvGrpSpPr/>
            <p:nvPr/>
          </p:nvGrpSpPr>
          <p:grpSpPr>
            <a:xfrm>
              <a:off x="4704744" y="4474017"/>
              <a:ext cx="905826" cy="928163"/>
              <a:chOff x="3945492" y="1459404"/>
              <a:chExt cx="733280" cy="751362"/>
            </a:xfrm>
          </p:grpSpPr>
          <p:sp>
            <p:nvSpPr>
              <p:cNvPr id="31" name="套索 30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FFE699"/>
                  </a:gs>
                  <a:gs pos="57000">
                    <a:srgbClr val="FFC000"/>
                  </a:gs>
                  <a:gs pos="100000">
                    <a:srgbClr val="FF993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32" name="直線接點 31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FFC0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4919661" y="450015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3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921097" y="447885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系統展示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-1969345" y="671333"/>
            <a:ext cx="5672938" cy="567293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846634" y="470662"/>
            <a:ext cx="814179" cy="814179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452483" y="190926"/>
            <a:ext cx="660031" cy="66003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28" grpId="0"/>
      <p:bldP spid="29" grpId="0" animBg="1"/>
      <p:bldP spid="34" grpId="0"/>
      <p:bldP spid="43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991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45593" y="2886254"/>
            <a:ext cx="5306345" cy="1323439"/>
            <a:chOff x="5249765" y="2275827"/>
            <a:chExt cx="5306345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5306345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8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045113" y="2886254"/>
            <a:ext cx="6420060" cy="2554545"/>
            <a:chOff x="5249765" y="2275827"/>
            <a:chExt cx="6224249" cy="2554545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255454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05401" y="2886254"/>
            <a:ext cx="5204209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837604" y="6009536"/>
            <a:ext cx="3231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THE 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932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20" grpId="0"/>
      <p:bldP spid="20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85</Words>
  <Application>Microsoft Office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AaKLYLDYW (Non-Commercial Use)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113</cp:revision>
  <dcterms:created xsi:type="dcterms:W3CDTF">2023-12-13T16:06:38Z</dcterms:created>
  <dcterms:modified xsi:type="dcterms:W3CDTF">2023-12-14T05:03:17Z</dcterms:modified>
</cp:coreProperties>
</file>