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2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9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5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C22F-29A3-4DE3-AA54-A928D07950FF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B352-4599-46F6-96CF-D6975D5A2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0132" y="1122363"/>
            <a:ext cx="9144000" cy="2387600"/>
          </a:xfrm>
        </p:spPr>
        <p:txBody>
          <a:bodyPr/>
          <a:lstStyle/>
          <a:p>
            <a:pPr lvl="0"/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需求模型</a:t>
            </a:r>
            <a:r>
              <a:rPr lang="zh-TW" altLang="zh-TW" b="1" dirty="0"/>
              <a:t/>
            </a:r>
            <a:br>
              <a:rPr lang="zh-TW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75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使用個案圖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8229" y="491067"/>
            <a:ext cx="5871105" cy="5748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0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47134" y="203200"/>
            <a:ext cx="6172200" cy="1325563"/>
          </a:xfrm>
        </p:spPr>
        <p:txBody>
          <a:bodyPr/>
          <a:lstStyle/>
          <a:p>
            <a:r>
              <a:rPr lang="zh-TW" altLang="en-US" dirty="0" smtClean="0"/>
              <a:t>使用個案描述</a:t>
            </a:r>
            <a:r>
              <a:rPr lang="en-US" altLang="zh-TW" dirty="0" smtClean="0"/>
              <a:t>-</a:t>
            </a:r>
            <a:r>
              <a:rPr lang="zh-TW" altLang="zh-TW" dirty="0" smtClean="0"/>
              <a:t>建立行程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9334" y="203200"/>
            <a:ext cx="5079999" cy="6294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02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43933" y="128058"/>
            <a:ext cx="3259667" cy="1325563"/>
          </a:xfrm>
        </p:spPr>
        <p:txBody>
          <a:bodyPr/>
          <a:lstStyle/>
          <a:p>
            <a:r>
              <a:rPr lang="zh-TW" altLang="en-US" dirty="0" smtClean="0"/>
              <a:t>分析類別圖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758" y="128058"/>
            <a:ext cx="5963285" cy="641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6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43933" y="128058"/>
            <a:ext cx="5461000" cy="1325563"/>
          </a:xfrm>
        </p:spPr>
        <p:txBody>
          <a:bodyPr/>
          <a:lstStyle/>
          <a:p>
            <a:r>
              <a:rPr lang="zh-TW" altLang="en-US" dirty="0" smtClean="0"/>
              <a:t>分析物件圖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搜</a:t>
            </a:r>
            <a:r>
              <a:rPr lang="zh-TW" altLang="zh-TW" dirty="0" smtClean="0"/>
              <a:t>尋</a:t>
            </a:r>
            <a:r>
              <a:rPr lang="zh-TW" altLang="zh-TW" dirty="0"/>
              <a:t>景點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8" y="1286933"/>
            <a:ext cx="7608122" cy="54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43933" y="128058"/>
            <a:ext cx="6121400" cy="1325563"/>
          </a:xfrm>
        </p:spPr>
        <p:txBody>
          <a:bodyPr/>
          <a:lstStyle/>
          <a:p>
            <a:r>
              <a:rPr lang="zh-TW" altLang="en-US" dirty="0" smtClean="0"/>
              <a:t>分析物件圖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使用者評論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29" y="1622425"/>
            <a:ext cx="8812099" cy="49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需求模型 </vt:lpstr>
      <vt:lpstr>使用個案圖</vt:lpstr>
      <vt:lpstr>使用個案描述-建立行程</vt:lpstr>
      <vt:lpstr>分析類別圖</vt:lpstr>
      <vt:lpstr>分析物件圖-搜尋景點</vt:lpstr>
      <vt:lpstr>分析物件圖-使用者評論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amos</dc:creator>
  <cp:lastModifiedBy>amos</cp:lastModifiedBy>
  <cp:revision>5</cp:revision>
  <dcterms:created xsi:type="dcterms:W3CDTF">2023-05-10T12:55:03Z</dcterms:created>
  <dcterms:modified xsi:type="dcterms:W3CDTF">2023-05-10T13:21:35Z</dcterms:modified>
</cp:coreProperties>
</file>