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5" r:id="rId5"/>
    <p:sldId id="263" r:id="rId6"/>
    <p:sldId id="266" r:id="rId7"/>
    <p:sldId id="268" r:id="rId8"/>
    <p:sldId id="264" r:id="rId9"/>
    <p:sldId id="267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E1B3D2"/>
    <a:srgbClr val="99CCFF"/>
    <a:srgbClr val="0066FF"/>
    <a:srgbClr val="FF9933"/>
    <a:srgbClr val="FFC000"/>
    <a:srgbClr val="3788FF"/>
    <a:srgbClr val="C0B4FF"/>
    <a:srgbClr val="FAFAD1"/>
    <a:srgbClr val="99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58A7-C7AA-4F91-9CE7-254A5248EFF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66B3-3C56-400E-9BB3-0E3AAC2D8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66B3-3C56-400E-9BB3-0E3AAC2D8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EFF0BD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9" name="橢圓 8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3" name="橢圓 12"/>
          <p:cNvSpPr/>
          <p:nvPr userDrawn="1"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3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7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995D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C0B4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10" name="橢圓 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橢圓 12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3788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 userDrawn="1"/>
        </p:nvGrpSpPr>
        <p:grpSpPr>
          <a:xfrm flipH="1">
            <a:off x="4429006" y="-673930"/>
            <a:ext cx="1603233" cy="388171"/>
            <a:chOff x="5295279" y="1787892"/>
            <a:chExt cx="1603233" cy="388171"/>
          </a:xfrm>
        </p:grpSpPr>
        <p:sp>
          <p:nvSpPr>
            <p:cNvPr id="24" name="橢圓 23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27" grpId="0" animBg="1"/>
    </p:bld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F8E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17" grpId="0" animBg="1"/>
    </p:bld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C0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(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6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FC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2" r:id="rId6"/>
    <p:sldLayoutId id="2147483664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837604" y="6009536"/>
            <a:ext cx="3231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THE 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932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364638" y="1303446"/>
            <a:ext cx="4444777" cy="4444777"/>
          </a:xfrm>
          <a:prstGeom prst="ellipse">
            <a:avLst/>
          </a:prstGeom>
          <a:solidFill>
            <a:srgbClr val="F8E7A0"/>
          </a:solidFill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0228545" y="235672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611722" y="4478850"/>
            <a:ext cx="4444777" cy="4444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689798" y="279922"/>
            <a:ext cx="659291" cy="6592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239619" y="1542646"/>
            <a:ext cx="1272349" cy="3845810"/>
            <a:chOff x="1469159" y="1542646"/>
            <a:chExt cx="1272349" cy="3845810"/>
          </a:xfrm>
        </p:grpSpPr>
        <p:sp>
          <p:nvSpPr>
            <p:cNvPr id="6" name="文字方塊 5"/>
            <p:cNvSpPr txBox="1"/>
            <p:nvPr/>
          </p:nvSpPr>
          <p:spPr>
            <a:xfrm>
              <a:off x="1529317" y="1602804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69159" y="1542646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16289" y="2422818"/>
            <a:ext cx="983488" cy="2669206"/>
            <a:chOff x="3644754" y="1542646"/>
            <a:chExt cx="983488" cy="2669206"/>
          </a:xfrm>
        </p:grpSpPr>
        <p:sp>
          <p:nvSpPr>
            <p:cNvPr id="10" name="文字方塊 9"/>
            <p:cNvSpPr txBox="1"/>
            <p:nvPr/>
          </p:nvSpPr>
          <p:spPr>
            <a:xfrm>
              <a:off x="3704912" y="1602804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zh-TW" altLang="en-US" sz="48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644754" y="1542646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en-US" altLang="zh-TW" sz="4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04744" y="1285232"/>
            <a:ext cx="930125" cy="949469"/>
            <a:chOff x="4704744" y="1285232"/>
            <a:chExt cx="930125" cy="949469"/>
          </a:xfrm>
        </p:grpSpPr>
        <p:grpSp>
          <p:nvGrpSpPr>
            <p:cNvPr id="12" name="群組 11"/>
            <p:cNvGrpSpPr/>
            <p:nvPr/>
          </p:nvGrpSpPr>
          <p:grpSpPr>
            <a:xfrm>
              <a:off x="4704744" y="1285232"/>
              <a:ext cx="905826" cy="928163"/>
              <a:chOff x="3945492" y="1459404"/>
              <a:chExt cx="733280" cy="751362"/>
            </a:xfrm>
          </p:grpSpPr>
          <p:sp>
            <p:nvSpPr>
              <p:cNvPr id="13" name="套索 12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CCCCFF"/>
                  </a:gs>
                  <a:gs pos="49000">
                    <a:srgbClr val="9966FF"/>
                  </a:gs>
                  <a:gs pos="100000">
                    <a:srgbClr val="9900FF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7030A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4919661" y="1311371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1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921097" y="1290065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Github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分工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04744" y="2814727"/>
            <a:ext cx="930125" cy="949469"/>
            <a:chOff x="4704744" y="2814727"/>
            <a:chExt cx="930125" cy="949469"/>
          </a:xfrm>
        </p:grpSpPr>
        <p:grpSp>
          <p:nvGrpSpPr>
            <p:cNvPr id="24" name="群組 23"/>
            <p:cNvGrpSpPr/>
            <p:nvPr/>
          </p:nvGrpSpPr>
          <p:grpSpPr>
            <a:xfrm>
              <a:off x="4704744" y="2814727"/>
              <a:ext cx="905826" cy="928163"/>
              <a:chOff x="3945492" y="1459404"/>
              <a:chExt cx="733280" cy="751362"/>
            </a:xfrm>
          </p:grpSpPr>
          <p:sp>
            <p:nvSpPr>
              <p:cNvPr id="25" name="套索 24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5000">
                    <a:srgbClr val="00B0F0"/>
                  </a:gs>
                  <a:gs pos="100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0066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4919661" y="284086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2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921097" y="281956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餐廳等候系統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019444" y="4543737"/>
            <a:ext cx="894734" cy="89473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4704744" y="4474017"/>
            <a:ext cx="930125" cy="949469"/>
            <a:chOff x="4704744" y="4474017"/>
            <a:chExt cx="930125" cy="949469"/>
          </a:xfrm>
        </p:grpSpPr>
        <p:grpSp>
          <p:nvGrpSpPr>
            <p:cNvPr id="30" name="群組 29"/>
            <p:cNvGrpSpPr/>
            <p:nvPr/>
          </p:nvGrpSpPr>
          <p:grpSpPr>
            <a:xfrm>
              <a:off x="4704744" y="4474017"/>
              <a:ext cx="905826" cy="928163"/>
              <a:chOff x="3945492" y="1459404"/>
              <a:chExt cx="733280" cy="751362"/>
            </a:xfrm>
          </p:grpSpPr>
          <p:sp>
            <p:nvSpPr>
              <p:cNvPr id="31" name="套索 30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FFE699"/>
                  </a:gs>
                  <a:gs pos="57000">
                    <a:srgbClr val="FFC000"/>
                  </a:gs>
                  <a:gs pos="100000">
                    <a:srgbClr val="FF993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32" name="直線接點 31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FFC0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4919661" y="450015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3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921097" y="447885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系統展示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-1969345" y="671333"/>
            <a:ext cx="5672938" cy="567293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846634" y="470662"/>
            <a:ext cx="814179" cy="814179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452483" y="190926"/>
            <a:ext cx="660031" cy="66003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28" grpId="0"/>
      <p:bldP spid="29" grpId="0" animBg="1"/>
      <p:bldP spid="34" grpId="0"/>
      <p:bldP spid="43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991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45593" y="2886254"/>
            <a:ext cx="5306345" cy="1323439"/>
            <a:chOff x="5249765" y="2275827"/>
            <a:chExt cx="5306345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5306345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8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01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57442" y="122058"/>
            <a:ext cx="4183602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6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33352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7" name="橢圓 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2364" y="2063073"/>
            <a:ext cx="10997460" cy="3052938"/>
            <a:chOff x="622364" y="2063073"/>
            <a:chExt cx="10997460" cy="3052938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4"/>
            <a:stretch/>
          </p:blipFill>
          <p:spPr>
            <a:xfrm>
              <a:off x="622364" y="2361237"/>
              <a:ext cx="10997460" cy="2754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字方塊 14"/>
            <p:cNvSpPr txBox="1"/>
            <p:nvPr/>
          </p:nvSpPr>
          <p:spPr>
            <a:xfrm>
              <a:off x="3218697" y="2063073"/>
              <a:ext cx="5804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Mar 12, 2023 – Dec 14, 2023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2364" y="1688125"/>
            <a:ext cx="11067124" cy="4642412"/>
            <a:chOff x="886791" y="1783859"/>
            <a:chExt cx="10743081" cy="4506483"/>
          </a:xfrm>
        </p:grpSpPr>
        <p:grpSp>
          <p:nvGrpSpPr>
            <p:cNvPr id="22" name="群組 21"/>
            <p:cNvGrpSpPr/>
            <p:nvPr/>
          </p:nvGrpSpPr>
          <p:grpSpPr>
            <a:xfrm>
              <a:off x="886791" y="1783859"/>
              <a:ext cx="10743081" cy="4506483"/>
              <a:chOff x="886791" y="1783859"/>
              <a:chExt cx="10743081" cy="4506483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25" b="66963"/>
              <a:stretch/>
            </p:blipFill>
            <p:spPr>
              <a:xfrm>
                <a:off x="886791" y="3941679"/>
                <a:ext cx="7184989" cy="2348663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886791" y="1783859"/>
                <a:ext cx="10743081" cy="2281588"/>
                <a:chOff x="1181593" y="4022743"/>
                <a:chExt cx="10314412" cy="219054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3926" r="3425" b="34222"/>
                <a:stretch/>
              </p:blipFill>
              <p:spPr>
                <a:xfrm>
                  <a:off x="1181593" y="4028891"/>
                  <a:ext cx="6931129" cy="21844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259" r="52407" b="939"/>
                <a:stretch/>
              </p:blipFill>
              <p:spPr>
                <a:xfrm>
                  <a:off x="8080236" y="4022743"/>
                  <a:ext cx="3415769" cy="218090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23" name="文字方塊 22"/>
            <p:cNvSpPr txBox="1"/>
            <p:nvPr/>
          </p:nvSpPr>
          <p:spPr>
            <a:xfrm>
              <a:off x="2314658" y="1818752"/>
              <a:ext cx="1813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10946010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劉姿妘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159406" y="1818752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李嘉羚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29825" y="1818752"/>
              <a:ext cx="17684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吳宇晞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14658" y="3967170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10946013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趙　晴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159406" y="3967170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10946009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陳品茹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045113" y="2886254"/>
            <a:ext cx="6420060" cy="2554545"/>
            <a:chOff x="5249765" y="2275827"/>
            <a:chExt cx="6224249" cy="2554545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255454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02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316939" y="250194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每個單位需要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分鐘</a:t>
            </a:r>
            <a:endParaRPr lang="en-US" altLang="zh-TW" sz="40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每</a:t>
            </a:r>
            <a:r>
              <a:rPr lang="en-US" altLang="zh-TW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分鐘可完成</a:t>
            </a:r>
            <a:r>
              <a:rPr lang="en-US" altLang="zh-TW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個單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1382187" y="1403674"/>
            <a:ext cx="3581221" cy="5170746"/>
            <a:chOff x="999373" y="1230054"/>
            <a:chExt cx="3581221" cy="517074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2" b="98519" l="1070" r="989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73" y="1230054"/>
              <a:ext cx="3581221" cy="5170746"/>
            </a:xfrm>
            <a:prstGeom prst="rect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1459584" y="1691719"/>
              <a:ext cx="2449456" cy="646331"/>
              <a:chOff x="1511142" y="1691719"/>
              <a:chExt cx="2449456" cy="646331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1722485" y="1691719"/>
                <a:ext cx="2238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MENU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1511142" y="2338050"/>
                <a:ext cx="23959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/>
            <p:cNvSpPr txBox="1"/>
            <p:nvPr/>
          </p:nvSpPr>
          <p:spPr>
            <a:xfrm>
              <a:off x="1774321" y="265065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05153" y="35775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774321" y="450442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蝦仁炒蛋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316939" y="175141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前提：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16939" y="4720688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青菜牛肉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、炒魷魚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2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單位</a:t>
            </a:r>
            <a:endParaRPr lang="en-US" altLang="zh-TW" sz="40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蝦仁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炒蛋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2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316939" y="397015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範例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：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9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02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82187" y="1403674"/>
            <a:ext cx="3581221" cy="5170746"/>
            <a:chOff x="999373" y="1230054"/>
            <a:chExt cx="3581221" cy="5170746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2" b="98519" l="1070" r="989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73" y="1230054"/>
              <a:ext cx="3581221" cy="5170746"/>
            </a:xfrm>
            <a:prstGeom prst="rect">
              <a:avLst/>
            </a:prstGeom>
          </p:spPr>
        </p:pic>
        <p:grpSp>
          <p:nvGrpSpPr>
            <p:cNvPr id="31" name="群組 30"/>
            <p:cNvGrpSpPr/>
            <p:nvPr/>
          </p:nvGrpSpPr>
          <p:grpSpPr>
            <a:xfrm>
              <a:off x="1459584" y="1691719"/>
              <a:ext cx="2449456" cy="646331"/>
              <a:chOff x="1511142" y="1691719"/>
              <a:chExt cx="2449456" cy="646331"/>
            </a:xfrm>
          </p:grpSpPr>
          <p:sp>
            <p:nvSpPr>
              <p:cNvPr id="35" name="文字方塊 34"/>
              <p:cNvSpPr txBox="1"/>
              <p:nvPr/>
            </p:nvSpPr>
            <p:spPr>
              <a:xfrm>
                <a:off x="1722485" y="1691719"/>
                <a:ext cx="2238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MENU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511142" y="2338050"/>
                <a:ext cx="23959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字方塊 31"/>
            <p:cNvSpPr txBox="1"/>
            <p:nvPr/>
          </p:nvSpPr>
          <p:spPr>
            <a:xfrm>
              <a:off x="1774321" y="265065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005153" y="35775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74321" y="450442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蝦仁炒蛋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316939" y="1751415"/>
            <a:ext cx="5314275" cy="2073972"/>
            <a:chOff x="5316939" y="1751415"/>
            <a:chExt cx="5314275" cy="2073972"/>
          </a:xfrm>
        </p:grpSpPr>
        <p:sp>
          <p:nvSpPr>
            <p:cNvPr id="21" name="文字方塊 20"/>
            <p:cNvSpPr txBox="1"/>
            <p:nvPr/>
          </p:nvSpPr>
          <p:spPr>
            <a:xfrm>
              <a:off x="5316939" y="2501948"/>
              <a:ext cx="53142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每個單位需要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分鐘</a:t>
              </a:r>
              <a:endPara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每</a:t>
              </a:r>
              <a:r>
                <a:rPr lang="en-US" altLang="zh-TW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分鐘可完成</a:t>
              </a:r>
              <a:r>
                <a:rPr lang="en-US" altLang="zh-TW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個單位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316939" y="175141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前提：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316939" y="3970155"/>
            <a:ext cx="7366119" cy="2073972"/>
            <a:chOff x="5316939" y="3970155"/>
            <a:chExt cx="7366119" cy="2073972"/>
          </a:xfrm>
        </p:grpSpPr>
        <p:sp>
          <p:nvSpPr>
            <p:cNvPr id="38" name="文字方塊 37"/>
            <p:cNvSpPr txBox="1"/>
            <p:nvPr/>
          </p:nvSpPr>
          <p:spPr>
            <a:xfrm>
              <a:off x="5316939" y="4720688"/>
              <a:ext cx="73661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單位、炒魷魚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2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單位、</a:t>
              </a:r>
              <a:endPara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炒蛋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2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位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316939" y="397015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範例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：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14337" y="1828594"/>
            <a:ext cx="3017798" cy="4475582"/>
            <a:chOff x="6693315" y="1747748"/>
            <a:chExt cx="3161413" cy="4688572"/>
          </a:xfrm>
        </p:grpSpPr>
        <p:grpSp>
          <p:nvGrpSpPr>
            <p:cNvPr id="10" name="群組 9"/>
            <p:cNvGrpSpPr/>
            <p:nvPr/>
          </p:nvGrpSpPr>
          <p:grpSpPr>
            <a:xfrm>
              <a:off x="6693315" y="1747748"/>
              <a:ext cx="3161413" cy="4688572"/>
              <a:chOff x="6693315" y="1553504"/>
              <a:chExt cx="3371677" cy="5000407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6693315" y="1553504"/>
                <a:ext cx="3371677" cy="5000407"/>
                <a:chOff x="1354538" y="1747633"/>
                <a:chExt cx="3371677" cy="5000407"/>
              </a:xfrm>
            </p:grpSpPr>
            <p:sp>
              <p:nvSpPr>
                <p:cNvPr id="75" name="圓角矩形 74"/>
                <p:cNvSpPr/>
                <p:nvPr/>
              </p:nvSpPr>
              <p:spPr>
                <a:xfrm>
                  <a:off x="1354538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1509948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0" name="文字方塊 69"/>
              <p:cNvSpPr txBox="1"/>
              <p:nvPr/>
            </p:nvSpPr>
            <p:spPr>
              <a:xfrm>
                <a:off x="7594324" y="2624525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推薦！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120167" y="3270854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群組 5"/>
              <p:cNvGrpSpPr/>
              <p:nvPr/>
            </p:nvGrpSpPr>
            <p:grpSpPr>
              <a:xfrm>
                <a:off x="6839254" y="3365918"/>
                <a:ext cx="2832827" cy="961365"/>
                <a:chOff x="6963268" y="3721337"/>
                <a:chExt cx="2832827" cy="961365"/>
              </a:xfrm>
            </p:grpSpPr>
            <p:sp>
              <p:nvSpPr>
                <p:cNvPr id="72" name="文字方塊 71"/>
                <p:cNvSpPr txBox="1"/>
                <p:nvPr/>
              </p:nvSpPr>
              <p:spPr>
                <a:xfrm>
                  <a:off x="7556419" y="3721337"/>
                  <a:ext cx="182614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青菜牛肉</a:t>
                  </a:r>
                  <a:endPara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963268" y="4221036"/>
                  <a:ext cx="2832827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平均等待時間：</a:t>
                  </a:r>
                  <a:r>
                    <a:rPr lang="en-US" altLang="zh-TW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15m</a:t>
                  </a:r>
                  <a:endParaRPr lang="zh-TW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</p:grpSp>
          <p:sp>
            <p:nvSpPr>
              <p:cNvPr id="54" name="文字方塊 53"/>
              <p:cNvSpPr txBox="1"/>
              <p:nvPr/>
            </p:nvSpPr>
            <p:spPr>
              <a:xfrm>
                <a:off x="7735346" y="4403030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菜單</a:t>
                </a: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7120167" y="5049361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6839254" y="5160939"/>
                <a:ext cx="2832827" cy="961365"/>
                <a:chOff x="6963268" y="3487286"/>
                <a:chExt cx="2832827" cy="961365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7761602" y="3487286"/>
                  <a:ext cx="14157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炒魷魚</a:t>
                  </a:r>
                  <a:endPara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  <p:sp>
              <p:nvSpPr>
                <p:cNvPr id="58" name="文字方塊 57"/>
                <p:cNvSpPr txBox="1"/>
                <p:nvPr/>
              </p:nvSpPr>
              <p:spPr>
                <a:xfrm>
                  <a:off x="6963268" y="3986987"/>
                  <a:ext cx="2832827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平均等待時間：</a:t>
                  </a:r>
                  <a:r>
                    <a:rPr lang="en-US" altLang="zh-TW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20m</a:t>
                  </a:r>
                  <a:endParaRPr lang="zh-TW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</p:grpSp>
        </p:grpSp>
        <p:sp>
          <p:nvSpPr>
            <p:cNvPr id="61" name="文字方塊 60"/>
            <p:cNvSpPr txBox="1"/>
            <p:nvPr/>
          </p:nvSpPr>
          <p:spPr>
            <a:xfrm>
              <a:off x="7104471" y="2086268"/>
              <a:ext cx="2339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使用者：客人</a:t>
              </a:r>
              <a:endParaRPr lang="zh-TW" altLang="en-US" sz="2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0665" y="1828594"/>
            <a:ext cx="3017798" cy="4475582"/>
            <a:chOff x="897700" y="1747748"/>
            <a:chExt cx="3161413" cy="4688572"/>
          </a:xfrm>
        </p:grpSpPr>
        <p:grpSp>
          <p:nvGrpSpPr>
            <p:cNvPr id="48" name="群組 47"/>
            <p:cNvGrpSpPr/>
            <p:nvPr/>
          </p:nvGrpSpPr>
          <p:grpSpPr>
            <a:xfrm>
              <a:off x="897700" y="1747748"/>
              <a:ext cx="3161413" cy="4688572"/>
              <a:chOff x="1430436" y="1553504"/>
              <a:chExt cx="3371677" cy="5000407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430436" y="1553504"/>
                <a:ext cx="3371677" cy="5000407"/>
                <a:chOff x="1354539" y="1747633"/>
                <a:chExt cx="3371677" cy="5000407"/>
              </a:xfrm>
            </p:grpSpPr>
            <p:sp>
              <p:nvSpPr>
                <p:cNvPr id="9" name="圓角矩形 8"/>
                <p:cNvSpPr/>
                <p:nvPr/>
              </p:nvSpPr>
              <p:spPr>
                <a:xfrm>
                  <a:off x="1354539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509947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2" name="文字方塊 41"/>
              <p:cNvSpPr txBox="1"/>
              <p:nvPr/>
            </p:nvSpPr>
            <p:spPr>
              <a:xfrm>
                <a:off x="1802420" y="2673972"/>
                <a:ext cx="2492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目前準備中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857286" y="3320302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1895426" y="3658306"/>
                <a:ext cx="24416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青菜牛肉：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100610" y="4482673"/>
                <a:ext cx="20313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炒魷魚：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895426" y="5307040"/>
                <a:ext cx="24416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蝦仁炒蛋：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3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sp>
          <p:nvSpPr>
            <p:cNvPr id="62" name="文字方塊 61"/>
            <p:cNvSpPr txBox="1"/>
            <p:nvPr/>
          </p:nvSpPr>
          <p:spPr>
            <a:xfrm>
              <a:off x="1287801" y="2086268"/>
              <a:ext cx="2339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使用者：餐廳</a:t>
              </a:r>
              <a:endParaRPr lang="zh-TW" altLang="en-US" sz="2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07010" y="4318441"/>
            <a:ext cx="4054450" cy="2036786"/>
            <a:chOff x="6576761" y="4412157"/>
            <a:chExt cx="4054450" cy="2036786"/>
          </a:xfrm>
        </p:grpSpPr>
        <p:sp>
          <p:nvSpPr>
            <p:cNvPr id="81" name="雲朵形圖說文字 80"/>
            <p:cNvSpPr/>
            <p:nvPr/>
          </p:nvSpPr>
          <p:spPr>
            <a:xfrm flipH="1">
              <a:off x="6576761" y="4412157"/>
              <a:ext cx="4054450" cy="2036786"/>
            </a:xfrm>
            <a:prstGeom prst="cloudCallout">
              <a:avLst>
                <a:gd name="adj1" fmla="val -54345"/>
                <a:gd name="adj2" fmla="val 25613"/>
              </a:avLst>
            </a:prstGeom>
            <a:solidFill>
              <a:srgbClr val="FFE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7089726" y="4576768"/>
              <a:ext cx="3310522" cy="1384995"/>
              <a:chOff x="7677989" y="660332"/>
              <a:chExt cx="3310522" cy="138499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7687822" y="679996"/>
                <a:ext cx="1821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7677989" y="660332"/>
                <a:ext cx="331052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1.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推薦菜品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菜品平均等待時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間</a:t>
                </a:r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3864353" y="1878524"/>
            <a:ext cx="3900493" cy="1704432"/>
            <a:chOff x="3864353" y="1878524"/>
            <a:chExt cx="3900493" cy="1704432"/>
          </a:xfrm>
        </p:grpSpPr>
        <p:sp>
          <p:nvSpPr>
            <p:cNvPr id="22" name="雲朵形圖說文字 21"/>
            <p:cNvSpPr/>
            <p:nvPr/>
          </p:nvSpPr>
          <p:spPr>
            <a:xfrm>
              <a:off x="3864353" y="1878524"/>
              <a:ext cx="3856425" cy="1704432"/>
            </a:xfrm>
            <a:prstGeom prst="cloudCallout">
              <a:avLst>
                <a:gd name="adj1" fmla="val -55548"/>
                <a:gd name="adj2" fmla="val 270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133392" y="2247301"/>
              <a:ext cx="3324949" cy="954107"/>
              <a:chOff x="7454595" y="233153"/>
              <a:chExt cx="3324949" cy="954107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7464428" y="252817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7454595" y="233153"/>
                <a:ext cx="33249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(</a:t>
                </a:r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 * 2 + 3 * 2 ) / 5 =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334372" y="2309560"/>
              <a:ext cx="24304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目前需等待單位</a:t>
              </a:r>
              <a:r>
                <a:rPr lang="en-US" altLang="zh-TW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 </a:t>
              </a:r>
              <a:endPara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16836 -0.2865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143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401 -4.0740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4362 -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05401" y="2886254"/>
            <a:ext cx="5204209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03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99567" y="122058"/>
            <a:ext cx="3613998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68077"/>
              <a:ext cx="1599879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21" name="橢圓 20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5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275</Words>
  <Application>Microsoft Office PowerPoint</Application>
  <PresentationFormat>寬螢幕</PresentationFormat>
  <Paragraphs>101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AaKLYLDYW (Non-Commercial Use)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229</cp:revision>
  <dcterms:created xsi:type="dcterms:W3CDTF">2023-12-13T16:06:38Z</dcterms:created>
  <dcterms:modified xsi:type="dcterms:W3CDTF">2023-12-14T15:24:16Z</dcterms:modified>
</cp:coreProperties>
</file>