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9FEF-FCE4-4B64-A30F-914930385F8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79BCA-E286-4443-84DA-4884903D7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03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79BCA-E286-4443-84DA-4884903D7BA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86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06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96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6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11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1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8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8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26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33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12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7" y="1215267"/>
            <a:ext cx="1540215" cy="220475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2082800" y="2215143"/>
            <a:ext cx="701040" cy="347244"/>
          </a:xfrm>
          <a:prstGeom prst="rightArrow">
            <a:avLst>
              <a:gd name="adj1" fmla="val 50000"/>
              <a:gd name="adj2" fmla="val 792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926080" y="798725"/>
            <a:ext cx="2275840" cy="3180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95950" y="4114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344160" y="2215143"/>
            <a:ext cx="701040" cy="347244"/>
          </a:xfrm>
          <a:prstGeom prst="rightArrow">
            <a:avLst>
              <a:gd name="adj1" fmla="val 50000"/>
              <a:gd name="adj2" fmla="val 792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187440" y="798725"/>
            <a:ext cx="2275840" cy="3180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957310" y="4114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8605520" y="2215143"/>
            <a:ext cx="701040" cy="347244"/>
          </a:xfrm>
          <a:prstGeom prst="rightArrow">
            <a:avLst>
              <a:gd name="adj1" fmla="val 50000"/>
              <a:gd name="adj2" fmla="val 792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9448800" y="798725"/>
            <a:ext cx="2275840" cy="3180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218670" y="4114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6493" y="4698939"/>
            <a:ext cx="9977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抓取使用者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定位或輸入位置，並設定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出遊時間。接著使用者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勾選系統推薦景點或自行輸入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系統會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相對距離、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景點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評分等進行推薦。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：系統根據類別、距離等推薦相似景點，待使用者選擇完後，將景點資訊標準化，依得分為使用者安排順序，標準化資訊包含人潮資訊、營業時間、評分等。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：顯示推薦景點順序的結果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/>
          <p:cNvCxnSpPr>
            <a:stCxn id="43" idx="2"/>
          </p:cNvCxnSpPr>
          <p:nvPr/>
        </p:nvCxnSpPr>
        <p:spPr>
          <a:xfrm flipH="1">
            <a:off x="10586716" y="1757051"/>
            <a:ext cx="1" cy="303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148136" y="204182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景點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148137" y="280278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景點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148137" y="356374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景點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10263551" y="889238"/>
            <a:ext cx="646331" cy="867813"/>
            <a:chOff x="9698692" y="1019515"/>
            <a:chExt cx="646331" cy="867813"/>
          </a:xfrm>
        </p:grpSpPr>
        <p:grpSp>
          <p:nvGrpSpPr>
            <p:cNvPr id="17" name="群組 16"/>
            <p:cNvGrpSpPr/>
            <p:nvPr/>
          </p:nvGrpSpPr>
          <p:grpSpPr>
            <a:xfrm>
              <a:off x="9795749" y="1019515"/>
              <a:ext cx="452217" cy="452217"/>
              <a:chOff x="801711" y="4720483"/>
              <a:chExt cx="929721" cy="929721"/>
            </a:xfrm>
          </p:grpSpPr>
          <p:sp>
            <p:nvSpPr>
              <p:cNvPr id="15" name="淚滴形 14"/>
              <p:cNvSpPr/>
              <p:nvPr/>
            </p:nvSpPr>
            <p:spPr>
              <a:xfrm rot="8100000">
                <a:off x="801711" y="4720483"/>
                <a:ext cx="929721" cy="929721"/>
              </a:xfrm>
              <a:prstGeom prst="teardrop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042158" y="4959866"/>
                <a:ext cx="448826" cy="4488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3" name="文字方塊 42"/>
            <p:cNvSpPr txBox="1"/>
            <p:nvPr/>
          </p:nvSpPr>
          <p:spPr>
            <a:xfrm>
              <a:off x="9698692" y="15179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定位</a:t>
              </a:r>
              <a:endPara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140950" y="1080048"/>
            <a:ext cx="274212" cy="274212"/>
            <a:chOff x="3283189" y="1024146"/>
            <a:chExt cx="452217" cy="452217"/>
          </a:xfrm>
        </p:grpSpPr>
        <p:sp>
          <p:nvSpPr>
            <p:cNvPr id="48" name="淚滴形 47"/>
            <p:cNvSpPr/>
            <p:nvPr/>
          </p:nvSpPr>
          <p:spPr>
            <a:xfrm rot="8100000">
              <a:off x="3283189" y="1024146"/>
              <a:ext cx="452217" cy="452217"/>
            </a:xfrm>
            <a:prstGeom prst="teardrop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3400143" y="1140582"/>
              <a:ext cx="218309" cy="2183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3594406" y="1038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heavy" dirty="0" smtClean="0">
                <a:solidFill>
                  <a:schemeClr val="bg2">
                    <a:lumMod val="50000"/>
                  </a:schemeClr>
                </a:solidFill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使用者位置</a:t>
            </a:r>
            <a:endParaRPr lang="zh-TW" altLang="en-US" b="1" u="heavy" dirty="0">
              <a:solidFill>
                <a:schemeClr val="bg2">
                  <a:lumMod val="50000"/>
                </a:schemeClr>
              </a:solidFill>
              <a:uFill>
                <a:solidFill>
                  <a:schemeClr val="tx1">
                    <a:lumMod val="95000"/>
                    <a:lumOff val="5000"/>
                  </a:schemeClr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2989448" y="1670754"/>
            <a:ext cx="577215" cy="462768"/>
            <a:chOff x="2468880" y="3320459"/>
            <a:chExt cx="577215" cy="462768"/>
          </a:xfrm>
        </p:grpSpPr>
        <p:grpSp>
          <p:nvGrpSpPr>
            <p:cNvPr id="63" name="群組 62"/>
            <p:cNvGrpSpPr/>
            <p:nvPr/>
          </p:nvGrpSpPr>
          <p:grpSpPr>
            <a:xfrm>
              <a:off x="2468880" y="3352800"/>
              <a:ext cx="577215" cy="430427"/>
              <a:chOff x="2468880" y="1706880"/>
              <a:chExt cx="2239130" cy="1737361"/>
            </a:xfrm>
          </p:grpSpPr>
          <p:sp>
            <p:nvSpPr>
              <p:cNvPr id="65" name="圓角矩形 64"/>
              <p:cNvSpPr/>
              <p:nvPr/>
            </p:nvSpPr>
            <p:spPr>
              <a:xfrm>
                <a:off x="2468880" y="1706880"/>
                <a:ext cx="2239130" cy="173736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/>
              <p:cNvCxnSpPr/>
              <p:nvPr/>
            </p:nvCxnSpPr>
            <p:spPr>
              <a:xfrm>
                <a:off x="2468880" y="2397761"/>
                <a:ext cx="22391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>
                <a:off x="2468880" y="3015882"/>
                <a:ext cx="223913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>
                <a:off x="2894187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/>
              <p:nvPr/>
            </p:nvCxnSpPr>
            <p:spPr>
              <a:xfrm>
                <a:off x="3339348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2468880" y="2692932"/>
                <a:ext cx="223913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>
                <a:off x="3804910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>
                <a:off x="4233522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字方塊 63"/>
            <p:cNvSpPr txBox="1"/>
            <p:nvPr/>
          </p:nvSpPr>
          <p:spPr>
            <a:xfrm>
              <a:off x="2594622" y="3320459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月</a:t>
              </a:r>
              <a:endPara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3594406" y="16895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1" u="heavy" dirty="0" smtClean="0">
                <a:solidFill>
                  <a:schemeClr val="bg2">
                    <a:lumMod val="50000"/>
                  </a:schemeClr>
                </a:solidFill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1" u="heavy" dirty="0" smtClean="0">
                <a:solidFill>
                  <a:schemeClr val="bg2">
                    <a:lumMod val="50000"/>
                  </a:schemeClr>
                </a:solidFill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出遊時間  </a:t>
            </a:r>
            <a:endParaRPr lang="zh-TW" altLang="en-US" b="1" u="heavy" dirty="0">
              <a:solidFill>
                <a:schemeClr val="bg2">
                  <a:lumMod val="50000"/>
                </a:schemeClr>
              </a:solidFill>
              <a:uFill>
                <a:solidFill>
                  <a:schemeClr val="tx1">
                    <a:lumMod val="95000"/>
                    <a:lumOff val="5000"/>
                  </a:schemeClr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945943" y="2325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系統景點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3275982" y="2673964"/>
            <a:ext cx="847487" cy="338554"/>
            <a:chOff x="1399731" y="486335"/>
            <a:chExt cx="847487" cy="338554"/>
          </a:xfrm>
        </p:grpSpPr>
        <p:sp>
          <p:nvSpPr>
            <p:cNvPr id="74" name="矩形 73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504707" y="486335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179596" y="2673964"/>
            <a:ext cx="836266" cy="338554"/>
            <a:chOff x="1399731" y="486335"/>
            <a:chExt cx="836266" cy="338554"/>
          </a:xfrm>
        </p:grpSpPr>
        <p:sp>
          <p:nvSpPr>
            <p:cNvPr id="79" name="矩形 78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1504707" y="486335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3275982" y="3060803"/>
            <a:ext cx="847487" cy="338554"/>
            <a:chOff x="1399731" y="486335"/>
            <a:chExt cx="847487" cy="338554"/>
          </a:xfrm>
        </p:grpSpPr>
        <p:sp>
          <p:nvSpPr>
            <p:cNvPr id="82" name="矩形 81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504707" y="486335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4179596" y="3060803"/>
            <a:ext cx="847487" cy="338554"/>
            <a:chOff x="1399731" y="486335"/>
            <a:chExt cx="847487" cy="338554"/>
          </a:xfrm>
        </p:grpSpPr>
        <p:sp>
          <p:nvSpPr>
            <p:cNvPr id="85" name="矩形 84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1504707" y="486335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</a:t>
              </a:r>
              <a:r>
                <a:rPr lang="en-US" altLang="zh-TW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3275982" y="3420024"/>
            <a:ext cx="836266" cy="338554"/>
            <a:chOff x="1399731" y="486335"/>
            <a:chExt cx="836266" cy="338554"/>
          </a:xfrm>
        </p:grpSpPr>
        <p:sp>
          <p:nvSpPr>
            <p:cNvPr id="88" name="矩形 87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1504707" y="486335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4179596" y="3420024"/>
            <a:ext cx="700011" cy="338554"/>
            <a:chOff x="1399731" y="486335"/>
            <a:chExt cx="700011" cy="338554"/>
          </a:xfrm>
        </p:grpSpPr>
        <p:sp>
          <p:nvSpPr>
            <p:cNvPr id="91" name="矩形 90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1504707" y="4863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其</a:t>
              </a:r>
              <a:r>
                <a:rPr lang="zh-TW" altLang="en-US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他</a:t>
              </a: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3262686" y="2744352"/>
            <a:ext cx="225188" cy="158481"/>
            <a:chOff x="1149321" y="95907"/>
            <a:chExt cx="2115921" cy="1489127"/>
          </a:xfrm>
        </p:grpSpPr>
        <p:sp>
          <p:nvSpPr>
            <p:cNvPr id="94" name="對角線條紋 93"/>
            <p:cNvSpPr/>
            <p:nvPr/>
          </p:nvSpPr>
          <p:spPr>
            <a:xfrm rot="20951509">
              <a:off x="1853128" y="95907"/>
              <a:ext cx="1412114" cy="1412115"/>
            </a:xfrm>
            <a:prstGeom prst="diagStripe">
              <a:avLst>
                <a:gd name="adj" fmla="val 803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對角線條紋 94"/>
            <p:cNvSpPr/>
            <p:nvPr/>
          </p:nvSpPr>
          <p:spPr>
            <a:xfrm rot="323744" flipH="1">
              <a:off x="1149321" y="691235"/>
              <a:ext cx="893799" cy="893799"/>
            </a:xfrm>
            <a:prstGeom prst="diagStripe">
              <a:avLst>
                <a:gd name="adj" fmla="val 69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4179411" y="3141188"/>
            <a:ext cx="225188" cy="158481"/>
            <a:chOff x="1164449" y="35226"/>
            <a:chExt cx="2115921" cy="1489126"/>
          </a:xfrm>
        </p:grpSpPr>
        <p:sp>
          <p:nvSpPr>
            <p:cNvPr id="98" name="對角線條紋 97"/>
            <p:cNvSpPr/>
            <p:nvPr/>
          </p:nvSpPr>
          <p:spPr>
            <a:xfrm rot="20951509">
              <a:off x="1868256" y="35226"/>
              <a:ext cx="1412114" cy="1412115"/>
            </a:xfrm>
            <a:prstGeom prst="diagStripe">
              <a:avLst>
                <a:gd name="adj" fmla="val 803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對角線條紋 98"/>
            <p:cNvSpPr/>
            <p:nvPr/>
          </p:nvSpPr>
          <p:spPr>
            <a:xfrm rot="323744" flipH="1">
              <a:off x="1164449" y="630553"/>
              <a:ext cx="893799" cy="893799"/>
            </a:xfrm>
            <a:prstGeom prst="diagStripe">
              <a:avLst>
                <a:gd name="adj" fmla="val 69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339392" y="925857"/>
            <a:ext cx="1976284" cy="2920876"/>
            <a:chOff x="6339392" y="993426"/>
            <a:chExt cx="1976284" cy="1221718"/>
          </a:xfrm>
        </p:grpSpPr>
        <p:sp>
          <p:nvSpPr>
            <p:cNvPr id="2" name="圓角矩形 1"/>
            <p:cNvSpPr/>
            <p:nvPr/>
          </p:nvSpPr>
          <p:spPr>
            <a:xfrm>
              <a:off x="6345480" y="993426"/>
              <a:ext cx="1970196" cy="1221718"/>
            </a:xfrm>
            <a:prstGeom prst="roundRect">
              <a:avLst>
                <a:gd name="adj" fmla="val 151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6339392" y="1232261"/>
              <a:ext cx="19762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6550978" y="9659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推薦相似景點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6502561" y="1607614"/>
            <a:ext cx="860311" cy="338554"/>
            <a:chOff x="1399731" y="486335"/>
            <a:chExt cx="860311" cy="338554"/>
          </a:xfrm>
        </p:grpSpPr>
        <p:sp>
          <p:nvSpPr>
            <p:cNvPr id="103" name="矩形 102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1504707" y="486335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</a:t>
              </a:r>
              <a:r>
                <a:rPr lang="en-US" altLang="zh-TW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7406175" y="1607614"/>
            <a:ext cx="860311" cy="338554"/>
            <a:chOff x="1399731" y="486335"/>
            <a:chExt cx="860311" cy="338554"/>
          </a:xfrm>
        </p:grpSpPr>
        <p:sp>
          <p:nvSpPr>
            <p:cNvPr id="112" name="矩形 111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1504707" y="486335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G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6502561" y="2451238"/>
            <a:ext cx="836266" cy="338554"/>
            <a:chOff x="1399731" y="486335"/>
            <a:chExt cx="836266" cy="338554"/>
          </a:xfrm>
        </p:grpSpPr>
        <p:sp>
          <p:nvSpPr>
            <p:cNvPr id="115" name="矩形 114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504707" y="486335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7406175" y="2451238"/>
            <a:ext cx="847487" cy="338554"/>
            <a:chOff x="1399731" y="486335"/>
            <a:chExt cx="847487" cy="338554"/>
          </a:xfrm>
        </p:grpSpPr>
        <p:sp>
          <p:nvSpPr>
            <p:cNvPr id="118" name="矩形 117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1504707" y="486335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</a:t>
              </a:r>
              <a:r>
                <a:rPr lang="en-US" altLang="zh-TW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6517013" y="3294861"/>
            <a:ext cx="860311" cy="338554"/>
            <a:chOff x="1399731" y="486335"/>
            <a:chExt cx="860311" cy="338554"/>
          </a:xfrm>
        </p:grpSpPr>
        <p:sp>
          <p:nvSpPr>
            <p:cNvPr id="121" name="矩形 120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1504707" y="486335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7420627" y="3294861"/>
            <a:ext cx="860311" cy="338554"/>
            <a:chOff x="1399731" y="486335"/>
            <a:chExt cx="860311" cy="338554"/>
          </a:xfrm>
        </p:grpSpPr>
        <p:sp>
          <p:nvSpPr>
            <p:cNvPr id="124" name="矩形 123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1504707" y="486335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8" name="直線單箭頭接點 127"/>
          <p:cNvCxnSpPr/>
          <p:nvPr/>
        </p:nvCxnSpPr>
        <p:spPr>
          <a:xfrm flipH="1">
            <a:off x="10577641" y="2453945"/>
            <a:ext cx="1" cy="303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10588721" y="3268536"/>
            <a:ext cx="1" cy="303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對角線條紋 129"/>
          <p:cNvSpPr/>
          <p:nvPr/>
        </p:nvSpPr>
        <p:spPr>
          <a:xfrm rot="20951509">
            <a:off x="6574102" y="2527949"/>
            <a:ext cx="150284" cy="150285"/>
          </a:xfrm>
          <a:prstGeom prst="diagStripe">
            <a:avLst>
              <a:gd name="adj" fmla="val 803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1" name="對角線條紋 130"/>
          <p:cNvSpPr/>
          <p:nvPr/>
        </p:nvSpPr>
        <p:spPr>
          <a:xfrm rot="323744" flipH="1">
            <a:off x="6499199" y="2591307"/>
            <a:ext cx="95123" cy="95123"/>
          </a:xfrm>
          <a:prstGeom prst="diagStripe">
            <a:avLst>
              <a:gd name="adj" fmla="val 69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153</Words>
  <Application>Microsoft Office PowerPoint</Application>
  <PresentationFormat>寬螢幕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amos</cp:lastModifiedBy>
  <cp:revision>20</cp:revision>
  <dcterms:created xsi:type="dcterms:W3CDTF">2023-05-04T14:15:02Z</dcterms:created>
  <dcterms:modified xsi:type="dcterms:W3CDTF">2023-10-04T14:07:26Z</dcterms:modified>
</cp:coreProperties>
</file>