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>
        <p:scale>
          <a:sx n="75" d="100"/>
          <a:sy n="75" d="100"/>
        </p:scale>
        <p:origin x="158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6CC3-7D7F-4F2F-8882-3C5CBFC40230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7B76-51B4-414E-97D0-E156179AB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47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6CC3-7D7F-4F2F-8882-3C5CBFC40230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7B76-51B4-414E-97D0-E156179AB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79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6CC3-7D7F-4F2F-8882-3C5CBFC40230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7B76-51B4-414E-97D0-E156179AB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33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6CC3-7D7F-4F2F-8882-3C5CBFC40230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7B76-51B4-414E-97D0-E156179AB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0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6CC3-7D7F-4F2F-8882-3C5CBFC40230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7B76-51B4-414E-97D0-E156179AB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04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6CC3-7D7F-4F2F-8882-3C5CBFC40230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7B76-51B4-414E-97D0-E156179AB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26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6CC3-7D7F-4F2F-8882-3C5CBFC40230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7B76-51B4-414E-97D0-E156179AB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48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6CC3-7D7F-4F2F-8882-3C5CBFC40230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7B76-51B4-414E-97D0-E156179AB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58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6CC3-7D7F-4F2F-8882-3C5CBFC40230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7B76-51B4-414E-97D0-E156179AB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35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6CC3-7D7F-4F2F-8882-3C5CBFC40230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7B76-51B4-414E-97D0-E156179AB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72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6CC3-7D7F-4F2F-8882-3C5CBFC40230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7B76-51B4-414E-97D0-E156179AB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19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6CC3-7D7F-4F2F-8882-3C5CBFC40230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7B76-51B4-414E-97D0-E156179AB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49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623" y="209959"/>
            <a:ext cx="6486731" cy="635353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93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270" y="288756"/>
            <a:ext cx="5077525" cy="628048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312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77" y="136982"/>
            <a:ext cx="6134988" cy="661285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01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99" y="0"/>
            <a:ext cx="9647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amos</dc:creator>
  <cp:lastModifiedBy>amos</cp:lastModifiedBy>
  <cp:revision>2</cp:revision>
  <dcterms:created xsi:type="dcterms:W3CDTF">2023-05-18T14:12:32Z</dcterms:created>
  <dcterms:modified xsi:type="dcterms:W3CDTF">2023-05-18T14:13:46Z</dcterms:modified>
</cp:coreProperties>
</file>