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6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1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8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6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ED9C-800B-43C3-9A16-6A1200043CD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1AE8-E9CA-4E02-94F0-B60FCCCA4B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7" y="1215267"/>
            <a:ext cx="1540215" cy="22047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08280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2608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9595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34416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18744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5731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8605520" y="2215143"/>
            <a:ext cx="701040" cy="347244"/>
          </a:xfrm>
          <a:prstGeom prst="rightArrow">
            <a:avLst>
              <a:gd name="adj1" fmla="val 50000"/>
              <a:gd name="adj2" fmla="val 792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448800" y="798725"/>
            <a:ext cx="2275840" cy="3180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218670" y="4114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6493" y="4698939"/>
            <a:ext cx="1273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抓取者定位或輸入位置，並設定出遊日期及天數，使用者勾選系統推薦景點或自行輸入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，相對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距離使用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、景點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10811075" y="1769626"/>
            <a:ext cx="388814" cy="1585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0321988" y="1541534"/>
            <a:ext cx="406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761307" y="1356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景點四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25014" y="3477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景點一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 flipV="1">
            <a:off x="10085517" y="1924772"/>
            <a:ext cx="94190" cy="360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691356" y="2421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景點三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0407156" y="2836803"/>
            <a:ext cx="138609" cy="572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9698692" y="1019515"/>
            <a:ext cx="646331" cy="867813"/>
            <a:chOff x="9698692" y="1019515"/>
            <a:chExt cx="646331" cy="867813"/>
          </a:xfrm>
        </p:grpSpPr>
        <p:grpSp>
          <p:nvGrpSpPr>
            <p:cNvPr id="17" name="群組 16"/>
            <p:cNvGrpSpPr/>
            <p:nvPr/>
          </p:nvGrpSpPr>
          <p:grpSpPr>
            <a:xfrm>
              <a:off x="9795749" y="1019515"/>
              <a:ext cx="452217" cy="452217"/>
              <a:chOff x="801711" y="4720483"/>
              <a:chExt cx="929721" cy="929721"/>
            </a:xfrm>
          </p:grpSpPr>
          <p:sp>
            <p:nvSpPr>
              <p:cNvPr id="15" name="淚滴形 14"/>
              <p:cNvSpPr/>
              <p:nvPr/>
            </p:nvSpPr>
            <p:spPr>
              <a:xfrm rot="8100000">
                <a:off x="801711" y="4720483"/>
                <a:ext cx="929721" cy="929721"/>
              </a:xfrm>
              <a:prstGeom prst="teardrop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042158" y="4959866"/>
                <a:ext cx="448826" cy="4488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9698692" y="15179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定位</a:t>
              </a:r>
              <a:endPara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56493" y="5334625"/>
            <a:ext cx="1458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：讓使用者選擇是否推薦相似景點，再根據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演算法為使用者推薦出遊景點順序，演算法條件包含人潮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資訊、相對距離、營業時間等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56493" y="582293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推薦景點順序的結果。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3140950" y="1080048"/>
            <a:ext cx="274212" cy="274212"/>
            <a:chOff x="3283189" y="1024146"/>
            <a:chExt cx="452217" cy="452217"/>
          </a:xfrm>
        </p:grpSpPr>
        <p:sp>
          <p:nvSpPr>
            <p:cNvPr id="48" name="淚滴形 47"/>
            <p:cNvSpPr/>
            <p:nvPr/>
          </p:nvSpPr>
          <p:spPr>
            <a:xfrm rot="8100000">
              <a:off x="3283189" y="1024146"/>
              <a:ext cx="452217" cy="45221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400143" y="1140582"/>
              <a:ext cx="218309" cy="2183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3594406" y="1038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使用者位置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89448" y="1670754"/>
            <a:ext cx="577215" cy="462768"/>
            <a:chOff x="2468880" y="3320459"/>
            <a:chExt cx="577215" cy="462768"/>
          </a:xfrm>
        </p:grpSpPr>
        <p:grpSp>
          <p:nvGrpSpPr>
            <p:cNvPr id="63" name="群組 62"/>
            <p:cNvGrpSpPr/>
            <p:nvPr/>
          </p:nvGrpSpPr>
          <p:grpSpPr>
            <a:xfrm>
              <a:off x="2468880" y="3352800"/>
              <a:ext cx="577215" cy="430427"/>
              <a:chOff x="2468880" y="1706880"/>
              <a:chExt cx="2239130" cy="1737361"/>
            </a:xfrm>
          </p:grpSpPr>
          <p:sp>
            <p:nvSpPr>
              <p:cNvPr id="65" name="圓角矩形 64"/>
              <p:cNvSpPr/>
              <p:nvPr/>
            </p:nvSpPr>
            <p:spPr>
              <a:xfrm>
                <a:off x="2468880" y="1706880"/>
                <a:ext cx="2239130" cy="17373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2468880" y="2397761"/>
                <a:ext cx="22391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2468880" y="301588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2894187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3339348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2468880" y="2692932"/>
                <a:ext cx="223913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>
                <a:off x="3804910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4233522" y="2397761"/>
                <a:ext cx="0" cy="1046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/>
            <p:cNvSpPr txBox="1"/>
            <p:nvPr/>
          </p:nvSpPr>
          <p:spPr>
            <a:xfrm>
              <a:off x="2594622" y="3320459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月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3594406" y="1689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u="heavy" dirty="0" smtClean="0">
                <a:solidFill>
                  <a:schemeClr val="bg2">
                    <a:lumMod val="50000"/>
                  </a:schemeClr>
                </a:solidFill>
                <a:uFill>
                  <a:solidFill>
                    <a:schemeClr val="tx1">
                      <a:lumMod val="95000"/>
                      <a:lumOff val="5000"/>
                    </a:schemeClr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出遊日期  </a:t>
            </a:r>
            <a:endParaRPr lang="zh-TW" altLang="en-US" b="1" u="heavy" dirty="0">
              <a:solidFill>
                <a:schemeClr val="bg2">
                  <a:lumMod val="50000"/>
                </a:schemeClr>
              </a:solidFill>
              <a:uFill>
                <a:solidFill>
                  <a:schemeClr val="tx1">
                    <a:lumMod val="95000"/>
                    <a:lumOff val="5000"/>
                  </a:schemeClr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945943" y="2325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系統景點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3275982" y="2673964"/>
            <a:ext cx="905195" cy="338554"/>
            <a:chOff x="1399731" y="486335"/>
            <a:chExt cx="905195" cy="338554"/>
          </a:xfrm>
        </p:grpSpPr>
        <p:sp>
          <p:nvSpPr>
            <p:cNvPr id="74" name="矩形 73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504707" y="48633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景點一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179596" y="2673964"/>
            <a:ext cx="905195" cy="338554"/>
            <a:chOff x="1399731" y="486335"/>
            <a:chExt cx="905195" cy="338554"/>
          </a:xfrm>
        </p:grpSpPr>
        <p:sp>
          <p:nvSpPr>
            <p:cNvPr id="79" name="矩形 78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504707" y="48633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景點二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3275982" y="3060803"/>
            <a:ext cx="905195" cy="338554"/>
            <a:chOff x="1399731" y="486335"/>
            <a:chExt cx="905195" cy="338554"/>
          </a:xfrm>
        </p:grpSpPr>
        <p:sp>
          <p:nvSpPr>
            <p:cNvPr id="82" name="矩形 81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504707" y="48633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景點三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179596" y="3060803"/>
            <a:ext cx="905195" cy="338554"/>
            <a:chOff x="1399731" y="486335"/>
            <a:chExt cx="905195" cy="338554"/>
          </a:xfrm>
        </p:grpSpPr>
        <p:sp>
          <p:nvSpPr>
            <p:cNvPr id="85" name="矩形 84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504707" y="48633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</a:t>
              </a:r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四</a:t>
              </a: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3275982" y="3420024"/>
            <a:ext cx="905195" cy="338554"/>
            <a:chOff x="1399731" y="486335"/>
            <a:chExt cx="905195" cy="338554"/>
          </a:xfrm>
        </p:grpSpPr>
        <p:sp>
          <p:nvSpPr>
            <p:cNvPr id="88" name="矩形 87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1504707" y="48633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景點五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179596" y="3420024"/>
            <a:ext cx="700011" cy="338554"/>
            <a:chOff x="1399731" y="486335"/>
            <a:chExt cx="700011" cy="338554"/>
          </a:xfrm>
        </p:grpSpPr>
        <p:sp>
          <p:nvSpPr>
            <p:cNvPr id="91" name="矩形 90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1504707" y="4863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其</a:t>
              </a:r>
              <a:r>
                <a:rPr lang="zh-TW" altLang="en-US" sz="16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他</a:t>
              </a: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63829" y="2719410"/>
            <a:ext cx="225188" cy="158481"/>
            <a:chOff x="1160061" y="-138454"/>
            <a:chExt cx="2115921" cy="1489127"/>
          </a:xfrm>
        </p:grpSpPr>
        <p:sp>
          <p:nvSpPr>
            <p:cNvPr id="94" name="對角線條紋 93"/>
            <p:cNvSpPr/>
            <p:nvPr/>
          </p:nvSpPr>
          <p:spPr>
            <a:xfrm rot="20951509">
              <a:off x="1863870" y="-138454"/>
              <a:ext cx="1412112" cy="1412112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對角線條紋 94"/>
            <p:cNvSpPr/>
            <p:nvPr/>
          </p:nvSpPr>
          <p:spPr>
            <a:xfrm rot="323744" flipH="1">
              <a:off x="1160061" y="456871"/>
              <a:ext cx="893802" cy="893802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4178944" y="3122704"/>
            <a:ext cx="225188" cy="158481"/>
            <a:chOff x="1160061" y="-138454"/>
            <a:chExt cx="2115921" cy="1489127"/>
          </a:xfrm>
        </p:grpSpPr>
        <p:sp>
          <p:nvSpPr>
            <p:cNvPr id="98" name="對角線條紋 97"/>
            <p:cNvSpPr/>
            <p:nvPr/>
          </p:nvSpPr>
          <p:spPr>
            <a:xfrm rot="20951509">
              <a:off x="1863870" y="-138454"/>
              <a:ext cx="1412112" cy="1412112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對角線條紋 98"/>
            <p:cNvSpPr/>
            <p:nvPr/>
          </p:nvSpPr>
          <p:spPr>
            <a:xfrm rot="323744" flipH="1">
              <a:off x="1160061" y="456871"/>
              <a:ext cx="893802" cy="893802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275143" y="3125548"/>
            <a:ext cx="225188" cy="158481"/>
            <a:chOff x="1160061" y="-138454"/>
            <a:chExt cx="2115921" cy="1489127"/>
          </a:xfrm>
        </p:grpSpPr>
        <p:sp>
          <p:nvSpPr>
            <p:cNvPr id="101" name="對角線條紋 100"/>
            <p:cNvSpPr/>
            <p:nvPr/>
          </p:nvSpPr>
          <p:spPr>
            <a:xfrm rot="20951509">
              <a:off x="1863870" y="-138454"/>
              <a:ext cx="1412112" cy="1412112"/>
            </a:xfrm>
            <a:prstGeom prst="diagStripe">
              <a:avLst>
                <a:gd name="adj" fmla="val 803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對角線條紋 101"/>
            <p:cNvSpPr/>
            <p:nvPr/>
          </p:nvSpPr>
          <p:spPr>
            <a:xfrm rot="323744" flipH="1">
              <a:off x="1160061" y="456871"/>
              <a:ext cx="893802" cy="893802"/>
            </a:xfrm>
            <a:prstGeom prst="diagStripe">
              <a:avLst>
                <a:gd name="adj" fmla="val 69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341807" y="1839085"/>
            <a:ext cx="1976284" cy="1221718"/>
            <a:chOff x="6341807" y="993426"/>
            <a:chExt cx="1976284" cy="1221718"/>
          </a:xfrm>
        </p:grpSpPr>
        <p:sp>
          <p:nvSpPr>
            <p:cNvPr id="2" name="圓角矩形 1"/>
            <p:cNvSpPr/>
            <p:nvPr/>
          </p:nvSpPr>
          <p:spPr>
            <a:xfrm>
              <a:off x="6345480" y="993426"/>
              <a:ext cx="1970196" cy="1221718"/>
            </a:xfrm>
            <a:prstGeom prst="roundRect">
              <a:avLst>
                <a:gd name="adj" fmla="val 151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6341807" y="1541534"/>
              <a:ext cx="19762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6545119" y="1928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推薦相似景點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7465660" y="2467974"/>
            <a:ext cx="546122" cy="400110"/>
            <a:chOff x="1399731" y="437175"/>
            <a:chExt cx="546122" cy="400110"/>
          </a:xfrm>
        </p:grpSpPr>
        <p:sp>
          <p:nvSpPr>
            <p:cNvPr id="107" name="矩形 106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1504707" y="43717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否</a:t>
              </a:r>
              <a:endPara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6772824" y="2467974"/>
            <a:ext cx="546122" cy="400110"/>
            <a:chOff x="1399731" y="437175"/>
            <a:chExt cx="546122" cy="400110"/>
          </a:xfrm>
        </p:grpSpPr>
        <p:sp>
          <p:nvSpPr>
            <p:cNvPr id="110" name="矩形 109"/>
            <p:cNvSpPr/>
            <p:nvPr/>
          </p:nvSpPr>
          <p:spPr>
            <a:xfrm>
              <a:off x="1399731" y="576503"/>
              <a:ext cx="158219" cy="1582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1504707" y="43717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是</a:t>
              </a:r>
              <a:endPara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115</Words>
  <Application>Microsoft Office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13</cp:revision>
  <dcterms:created xsi:type="dcterms:W3CDTF">2023-05-04T14:15:02Z</dcterms:created>
  <dcterms:modified xsi:type="dcterms:W3CDTF">2023-05-05T13:48:06Z</dcterms:modified>
</cp:coreProperties>
</file>