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421B-AED6-4ADF-9163-C70BF2D954C4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9FA-B898-437C-A17A-0B9900455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00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421B-AED6-4ADF-9163-C70BF2D954C4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9FA-B898-437C-A17A-0B9900455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08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421B-AED6-4ADF-9163-C70BF2D954C4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9FA-B898-437C-A17A-0B9900455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8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421B-AED6-4ADF-9163-C70BF2D954C4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9FA-B898-437C-A17A-0B9900455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60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421B-AED6-4ADF-9163-C70BF2D954C4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9FA-B898-437C-A17A-0B9900455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08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421B-AED6-4ADF-9163-C70BF2D954C4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9FA-B898-437C-A17A-0B9900455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6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421B-AED6-4ADF-9163-C70BF2D954C4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9FA-B898-437C-A17A-0B9900455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22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421B-AED6-4ADF-9163-C70BF2D954C4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9FA-B898-437C-A17A-0B9900455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76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421B-AED6-4ADF-9163-C70BF2D954C4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9FA-B898-437C-A17A-0B9900455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31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421B-AED6-4ADF-9163-C70BF2D954C4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9FA-B898-437C-A17A-0B9900455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5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421B-AED6-4ADF-9163-C70BF2D954C4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99FA-B898-437C-A17A-0B9900455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4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D421B-AED6-4ADF-9163-C70BF2D954C4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99FA-B898-437C-A17A-0B99004559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26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, database, query, sql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396" y="521191"/>
            <a:ext cx="1806229" cy="180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886" y="3748166"/>
            <a:ext cx="4867380" cy="2917682"/>
          </a:xfrm>
          <a:prstGeom prst="rect">
            <a:avLst/>
          </a:prstGeom>
        </p:spPr>
      </p:pic>
      <p:pic>
        <p:nvPicPr>
          <p:cNvPr id="1030" name="Picture 6" descr="My Account Hover Comments - Icon, HD Png Download - kind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889" l="0" r="970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040" y="2701907"/>
            <a:ext cx="1662546" cy="173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向右箭號 8"/>
          <p:cNvSpPr/>
          <p:nvPr/>
        </p:nvSpPr>
        <p:spPr>
          <a:xfrm rot="1053658">
            <a:off x="4141147" y="3893918"/>
            <a:ext cx="2636940" cy="216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 rot="1085402">
            <a:off x="4958182" y="3344281"/>
            <a:ext cx="117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上傳圖片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向右箭號 13"/>
          <p:cNvSpPr/>
          <p:nvPr/>
        </p:nvSpPr>
        <p:spPr>
          <a:xfrm rot="16200000">
            <a:off x="7761423" y="3383429"/>
            <a:ext cx="1406307" cy="216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 rot="1028875">
            <a:off x="4213987" y="4886226"/>
            <a:ext cx="211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回傳比對結果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622661" y="2989954"/>
            <a:ext cx="461665" cy="11637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比對資料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向右箭號 16"/>
          <p:cNvSpPr/>
          <p:nvPr/>
        </p:nvSpPr>
        <p:spPr>
          <a:xfrm rot="5400000">
            <a:off x="7234759" y="3383428"/>
            <a:ext cx="1406307" cy="216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260536" y="2989954"/>
            <a:ext cx="461665" cy="11637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抓取資料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向右箭號 18"/>
          <p:cNvSpPr/>
          <p:nvPr/>
        </p:nvSpPr>
        <p:spPr>
          <a:xfrm rot="11841473">
            <a:off x="3920718" y="4518201"/>
            <a:ext cx="2636940" cy="216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377017" y="2332575"/>
            <a:ext cx="117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使用者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446763" y="1588596"/>
            <a:ext cx="117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庫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616774" y="5943973"/>
            <a:ext cx="117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統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7722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</Words>
  <Application>Microsoft Office PowerPoint</Application>
  <PresentationFormat>寬螢幕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mirosato890929@gmail.com</dc:creator>
  <cp:lastModifiedBy>家弘</cp:lastModifiedBy>
  <cp:revision>5</cp:revision>
  <dcterms:created xsi:type="dcterms:W3CDTF">2020-05-11T02:16:47Z</dcterms:created>
  <dcterms:modified xsi:type="dcterms:W3CDTF">2020-05-11T15:02:43Z</dcterms:modified>
</cp:coreProperties>
</file>