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6" d="100"/>
          <a:sy n="46" d="100"/>
        </p:scale>
        <p:origin x="72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58665-E5BA-4558-8EFD-34C05CCDA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6D6F996-91BF-4176-867F-CD8CEB74E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93626A-386C-4C04-93FC-45BA7407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44C-333E-48CC-BD68-D0D0E6E5B1EF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67C150-62FB-4B42-9633-F6723A7B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2B5430-22E3-42DB-B101-5AB95E88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C6CA-9488-424E-9EBD-F4F4C85E8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48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781BD1-21E7-4FB8-BE94-EE2EAEA18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9803634-50C7-48A2-BA4C-B80F52C9F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06AE0D-A6B3-4A7B-9568-328AC75B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44C-333E-48CC-BD68-D0D0E6E5B1EF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BA8E33-F11E-436C-8AFA-B3C5C8DE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B52EFC-C6EE-458E-BC46-FBA72EDF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C6CA-9488-424E-9EBD-F4F4C85E8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49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0CFC584-E0DC-467F-98F5-FEA62998D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AE9C8D-9418-4A78-B5D2-57426BEA1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350F23-DB51-4F28-8B71-1021E1D4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44C-333E-48CC-BD68-D0D0E6E5B1EF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6A9192-5A33-4CA5-8BC7-514E670D1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52AD8F-DD8D-4C69-B089-BEB278E0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C6CA-9488-424E-9EBD-F4F4C85E8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58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04590B-E6D4-4E8C-98D6-9DADF7A6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CC6872-3A6A-4A6A-93AB-71681F73F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050C8B-11EF-4418-8F48-B4A32470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44C-333E-48CC-BD68-D0D0E6E5B1EF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A6BBC7-4976-4C44-B9CA-1EA5C52F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1BB7A9-23B9-44F8-9DDC-B163B9D0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C6CA-9488-424E-9EBD-F4F4C85E8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58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7927EF-178F-419B-A724-12C124B9B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FB780A-508D-4162-BD67-33414DD68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F3141E-1E4C-43D5-88D6-9E848C3B2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44C-333E-48CC-BD68-D0D0E6E5B1EF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A839C2-8800-43A5-89F5-6A580CF6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8354EB-3C0B-4E64-BA76-0CA56F2C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C6CA-9488-424E-9EBD-F4F4C85E8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4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222AA4-F8F7-4C41-889F-AF25EDFA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00C01E-B141-4F13-9143-0333B4B43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BF4D27F-5EC9-4F45-9DC7-0A20920C2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9B82B0-DF6B-4382-B197-C15FBD67D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44C-333E-48CC-BD68-D0D0E6E5B1EF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588991-863B-4342-BDAA-50BAE7F76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5A6AF2-08E7-4CFF-990C-5A74DB2F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C6CA-9488-424E-9EBD-F4F4C85E8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49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38344-3519-4178-A972-EA818F79B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79A51A-035F-462C-AF0B-0A3E370EB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729A188-1E7A-4155-A3ED-FE083B3A9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9C9E06-4C94-43C7-99A6-9CD415C92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407EB15-C9EF-4620-81FA-E5646FC6C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63CBB92-0774-47E5-A16B-6BDAE25A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44C-333E-48CC-BD68-D0D0E6E5B1EF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145B683-DF2C-4A6E-9E64-D2E95CFA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43B07D4-720D-4CC1-A76F-CBD5485E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C6CA-9488-424E-9EBD-F4F4C85E8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18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95FACD-8072-44DF-8F74-4DDEFAA6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6FCF5F7-E274-499B-A04C-2FE73F12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44C-333E-48CC-BD68-D0D0E6E5B1EF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14D5D6B-8588-49B3-A4DE-3D8CF45D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CC80DDF-1D4B-4A71-ABBC-4F8F1583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C6CA-9488-424E-9EBD-F4F4C85E8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2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6251DF2-3D2E-496F-A600-3150ACC8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44C-333E-48CC-BD68-D0D0E6E5B1EF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A223452-9034-4E70-9206-C0A8C317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7052F4-79D7-46A9-B514-7339536B8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C6CA-9488-424E-9EBD-F4F4C85E8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17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4D79D-7F8D-47DE-AFCE-EEE0F751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EF2A39-6028-4919-89FC-55EE1FFB9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0B79DB0-2BEB-4C20-80BC-BB4273611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8119BD-FFD5-4FC0-BBE2-A8B7F4674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44C-333E-48CC-BD68-D0D0E6E5B1EF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AE7174-6A8E-4C3D-BFAC-3500F67C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B852B2-E79E-4EB0-8677-D2EAD112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C6CA-9488-424E-9EBD-F4F4C85E8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55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5B52A-EA72-467D-BB5C-437A25FC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DCADCFD-61D5-4376-82E1-20D0DABFB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FB5646-43ED-458B-8F9A-A9372D12C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AB0C5D-85F0-4349-844E-404F345E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44C-333E-48CC-BD68-D0D0E6E5B1EF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573770-536D-4672-92F2-11EE0416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6897E1-9C99-4980-A59E-624FF765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C6CA-9488-424E-9EBD-F4F4C85E8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8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C2136ED-B351-4913-BC2E-EBEA8B3E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CE2A09-BD34-4F26-A345-47887B386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DAC442-EDAD-4FAF-9355-D9B4C4AC5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CA44C-333E-48CC-BD68-D0D0E6E5B1EF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C080B9-A963-4A98-B728-A239D3A9A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0C2C0E-522C-4010-B1C8-C61FF1128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4C6CA-9488-424E-9EBD-F4F4C85E8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42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AD251E4-E0FB-454A-8A6E-B4169CA1BD3D}"/>
              </a:ext>
            </a:extLst>
          </p:cNvPr>
          <p:cNvGrpSpPr/>
          <p:nvPr/>
        </p:nvGrpSpPr>
        <p:grpSpPr>
          <a:xfrm>
            <a:off x="2932039" y="2362139"/>
            <a:ext cx="5030511" cy="2133721"/>
            <a:chOff x="2932039" y="2362139"/>
            <a:chExt cx="5030511" cy="2133721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7211B96F-79EB-4FE4-B6CB-6DEA67ED2488}"/>
                </a:ext>
              </a:extLst>
            </p:cNvPr>
            <p:cNvGrpSpPr/>
            <p:nvPr/>
          </p:nvGrpSpPr>
          <p:grpSpPr>
            <a:xfrm>
              <a:off x="2932039" y="3471828"/>
              <a:ext cx="1665129" cy="740456"/>
              <a:chOff x="4190387" y="1054788"/>
              <a:chExt cx="1665129" cy="74045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94CE29F-7794-4F83-AC70-2D2F07F1FE22}"/>
                  </a:ext>
                </a:extLst>
              </p:cNvPr>
              <p:cNvSpPr/>
              <p:nvPr/>
            </p:nvSpPr>
            <p:spPr>
              <a:xfrm>
                <a:off x="4190387" y="1054788"/>
                <a:ext cx="1665129" cy="7404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41D3130-24C5-4B9E-BE4E-199281EB2616}"/>
                  </a:ext>
                </a:extLst>
              </p:cNvPr>
              <p:cNvSpPr txBox="1"/>
              <p:nvPr/>
            </p:nvSpPr>
            <p:spPr>
              <a:xfrm>
                <a:off x="4583599" y="1240350"/>
                <a:ext cx="878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使用者</a:t>
                </a:r>
              </a:p>
            </p:txBody>
          </p: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12CBDBAF-CCDE-4DF6-A091-F57A917D1A1E}"/>
                </a:ext>
              </a:extLst>
            </p:cNvPr>
            <p:cNvGrpSpPr/>
            <p:nvPr/>
          </p:nvGrpSpPr>
          <p:grpSpPr>
            <a:xfrm>
              <a:off x="6611922" y="3186065"/>
              <a:ext cx="1350628" cy="1309795"/>
              <a:chOff x="5420685" y="2589436"/>
              <a:chExt cx="1350628" cy="1309795"/>
            </a:xfrm>
          </p:grpSpPr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00AEE935-99DF-4203-AB25-2CE1D41B7F01}"/>
                  </a:ext>
                </a:extLst>
              </p:cNvPr>
              <p:cNvSpPr/>
              <p:nvPr/>
            </p:nvSpPr>
            <p:spPr>
              <a:xfrm>
                <a:off x="5420685" y="2589436"/>
                <a:ext cx="1350628" cy="13097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CF9D310A-FDCF-488B-BF6E-CBAB71491417}"/>
                  </a:ext>
                </a:extLst>
              </p:cNvPr>
              <p:cNvSpPr txBox="1"/>
              <p:nvPr/>
            </p:nvSpPr>
            <p:spPr>
              <a:xfrm>
                <a:off x="5806580" y="2808087"/>
                <a:ext cx="578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latin typeface="標楷體" panose="03000509000000000000" pitchFamily="65" charset="-120"/>
                    <a:ea typeface="標楷體" panose="03000509000000000000" pitchFamily="65" charset="-120"/>
                  </a:rPr>
                  <a:t>圖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</a:t>
                </a:r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A3C46E4-337D-42A1-8338-959D3A611DE1}"/>
                  </a:ext>
                </a:extLst>
              </p:cNvPr>
              <p:cNvSpPr txBox="1"/>
              <p:nvPr/>
            </p:nvSpPr>
            <p:spPr>
              <a:xfrm>
                <a:off x="5530441" y="3244334"/>
                <a:ext cx="113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面相卜手</a:t>
                </a:r>
              </a:p>
            </p:txBody>
          </p:sp>
        </p:grp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21CBA056-FAF1-473E-8FB8-B629635B4932}"/>
                </a:ext>
              </a:extLst>
            </p:cNvPr>
            <p:cNvCxnSpPr>
              <a:stCxn id="9" idx="3"/>
            </p:cNvCxnSpPr>
            <p:nvPr/>
          </p:nvCxnSpPr>
          <p:spPr>
            <a:xfrm flipH="1" flipV="1">
              <a:off x="4597168" y="4210295"/>
              <a:ext cx="2212549" cy="93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C3ECDC2B-28DA-4F30-BC30-3421C7C68F32}"/>
                </a:ext>
              </a:extLst>
            </p:cNvPr>
            <p:cNvCxnSpPr>
              <a:endCxn id="9" idx="1"/>
            </p:cNvCxnSpPr>
            <p:nvPr/>
          </p:nvCxnSpPr>
          <p:spPr>
            <a:xfrm flipV="1">
              <a:off x="4597168" y="3377880"/>
              <a:ext cx="2212549" cy="93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73CABC2-EBAF-4559-870E-324454EB5963}"/>
                </a:ext>
              </a:extLst>
            </p:cNvPr>
            <p:cNvSpPr txBox="1"/>
            <p:nvPr/>
          </p:nvSpPr>
          <p:spPr>
            <a:xfrm>
              <a:off x="5217953" y="3289495"/>
              <a:ext cx="80534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臉部照片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217FD91-8873-48BE-B103-8B76698F3A46}"/>
                </a:ext>
              </a:extLst>
            </p:cNvPr>
            <p:cNvSpPr txBox="1"/>
            <p:nvPr/>
          </p:nvSpPr>
          <p:spPr>
            <a:xfrm>
              <a:off x="5217952" y="4071795"/>
              <a:ext cx="80534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占卜結果</a:t>
              </a:r>
            </a:p>
          </p:txBody>
        </p: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142B892B-A594-48BB-8A28-DB0BB71C2BEB}"/>
                </a:ext>
              </a:extLst>
            </p:cNvPr>
            <p:cNvGrpSpPr/>
            <p:nvPr/>
          </p:nvGrpSpPr>
          <p:grpSpPr>
            <a:xfrm>
              <a:off x="3688446" y="2362139"/>
              <a:ext cx="1665129" cy="740456"/>
              <a:chOff x="4190387" y="1054788"/>
              <a:chExt cx="1665129" cy="740456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264E25E-7C97-455B-B52C-02D1F8AEDE0E}"/>
                  </a:ext>
                </a:extLst>
              </p:cNvPr>
              <p:cNvSpPr/>
              <p:nvPr/>
            </p:nvSpPr>
            <p:spPr>
              <a:xfrm>
                <a:off x="4190387" y="1054788"/>
                <a:ext cx="1665129" cy="7404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17034EA-8072-4BF2-99E1-5B510484B50C}"/>
                  </a:ext>
                </a:extLst>
              </p:cNvPr>
              <p:cNvSpPr txBox="1"/>
              <p:nvPr/>
            </p:nvSpPr>
            <p:spPr>
              <a:xfrm>
                <a:off x="4347637" y="1241246"/>
                <a:ext cx="13506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外部關係圖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612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A66482C8-E36A-44E8-9114-2A9A4D373738}"/>
              </a:ext>
            </a:extLst>
          </p:cNvPr>
          <p:cNvGrpSpPr/>
          <p:nvPr/>
        </p:nvGrpSpPr>
        <p:grpSpPr>
          <a:xfrm>
            <a:off x="3992149" y="4698748"/>
            <a:ext cx="1665129" cy="740456"/>
            <a:chOff x="4190387" y="1054788"/>
            <a:chExt cx="1665129" cy="74045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08BCC77-062F-4AC3-9F31-E9C536333821}"/>
                </a:ext>
              </a:extLst>
            </p:cNvPr>
            <p:cNvSpPr/>
            <p:nvPr/>
          </p:nvSpPr>
          <p:spPr>
            <a:xfrm>
              <a:off x="4190387" y="1054788"/>
              <a:ext cx="1665129" cy="740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A84B85E7-A03E-4C29-8778-6B8DD3C4188C}"/>
                </a:ext>
              </a:extLst>
            </p:cNvPr>
            <p:cNvSpPr txBox="1"/>
            <p:nvPr/>
          </p:nvSpPr>
          <p:spPr>
            <a:xfrm>
              <a:off x="4583599" y="1240350"/>
              <a:ext cx="87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使用者</a:t>
              </a: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C1FDF913-7D36-4D3E-BBC5-F393B6EFE95E}"/>
              </a:ext>
            </a:extLst>
          </p:cNvPr>
          <p:cNvGrpSpPr/>
          <p:nvPr/>
        </p:nvGrpSpPr>
        <p:grpSpPr>
          <a:xfrm>
            <a:off x="6489843" y="4414078"/>
            <a:ext cx="1350628" cy="1309795"/>
            <a:chOff x="5420685" y="2589436"/>
            <a:chExt cx="1350628" cy="1309795"/>
          </a:xfrm>
        </p:grpSpPr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CE6ED29A-C567-44C7-AFEA-23EB1AE4FF2F}"/>
                </a:ext>
              </a:extLst>
            </p:cNvPr>
            <p:cNvSpPr/>
            <p:nvPr/>
          </p:nvSpPr>
          <p:spPr>
            <a:xfrm>
              <a:off x="5420685" y="2589436"/>
              <a:ext cx="1350628" cy="13097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39FB2A4-708C-4B15-96F3-2346835F6F12}"/>
                </a:ext>
              </a:extLst>
            </p:cNvPr>
            <p:cNvSpPr txBox="1"/>
            <p:nvPr/>
          </p:nvSpPr>
          <p:spPr>
            <a:xfrm>
              <a:off x="5806580" y="2808087"/>
              <a:ext cx="578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圖</a:t>
              </a:r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21AF8A5-6BF5-4A2A-92D6-18BDB2DF7DBD}"/>
                </a:ext>
              </a:extLst>
            </p:cNvPr>
            <p:cNvSpPr txBox="1"/>
            <p:nvPr/>
          </p:nvSpPr>
          <p:spPr>
            <a:xfrm>
              <a:off x="5530441" y="3244334"/>
              <a:ext cx="1131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臉部擷取</a:t>
              </a:r>
            </a:p>
          </p:txBody>
        </p:sp>
      </p:grp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BA12254-D980-4597-BC69-A2A486C19BB2}"/>
              </a:ext>
            </a:extLst>
          </p:cNvPr>
          <p:cNvCxnSpPr>
            <a:cxnSpLocks/>
            <a:stCxn id="17" idx="3"/>
            <a:endCxn id="14" idx="2"/>
          </p:cNvCxnSpPr>
          <p:nvPr/>
        </p:nvCxnSpPr>
        <p:spPr>
          <a:xfrm>
            <a:off x="5657278" y="5068976"/>
            <a:ext cx="832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1A26DA4-6584-456A-A627-98EFE8BFEBBE}"/>
              </a:ext>
            </a:extLst>
          </p:cNvPr>
          <p:cNvCxnSpPr>
            <a:cxnSpLocks/>
            <a:stCxn id="14" idx="0"/>
            <a:endCxn id="23" idx="4"/>
          </p:cNvCxnSpPr>
          <p:nvPr/>
        </p:nvCxnSpPr>
        <p:spPr>
          <a:xfrm flipV="1">
            <a:off x="7165157" y="3330683"/>
            <a:ext cx="36771" cy="1083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1F00D6B-CB5D-43FE-B509-B29ACE9EA342}"/>
              </a:ext>
            </a:extLst>
          </p:cNvPr>
          <p:cNvGrpSpPr/>
          <p:nvPr/>
        </p:nvGrpSpPr>
        <p:grpSpPr>
          <a:xfrm>
            <a:off x="9975859" y="1422004"/>
            <a:ext cx="838012" cy="261610"/>
            <a:chOff x="5285064" y="1163823"/>
            <a:chExt cx="838012" cy="261610"/>
          </a:xfrm>
        </p:grpSpPr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45BC311F-0145-40C3-BAB6-3E3FC2BA9A29}"/>
                </a:ext>
              </a:extLst>
            </p:cNvPr>
            <p:cNvCxnSpPr/>
            <p:nvPr/>
          </p:nvCxnSpPr>
          <p:spPr>
            <a:xfrm>
              <a:off x="5285064" y="1174459"/>
              <a:ext cx="8109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B4DAC322-E59D-457E-94FA-F8CBA179AC97}"/>
                </a:ext>
              </a:extLst>
            </p:cNvPr>
            <p:cNvCxnSpPr/>
            <p:nvPr/>
          </p:nvCxnSpPr>
          <p:spPr>
            <a:xfrm>
              <a:off x="5285064" y="1417739"/>
              <a:ext cx="8109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2BD4D06C-6FC6-416A-906D-D300945C1818}"/>
                </a:ext>
              </a:extLst>
            </p:cNvPr>
            <p:cNvSpPr txBox="1"/>
            <p:nvPr/>
          </p:nvSpPr>
          <p:spPr>
            <a:xfrm>
              <a:off x="5312140" y="1163823"/>
              <a:ext cx="81093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err="1"/>
                <a:t>Imgs</a:t>
              </a:r>
              <a:r>
                <a:rPr lang="en-US" altLang="zh-TW" sz="1100" dirty="0"/>
                <a:t>-eye</a:t>
              </a:r>
              <a:endParaRPr lang="zh-TW" altLang="en-US" sz="1100" dirty="0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3C089CC-B1EE-4634-BCCE-F2F3C579CB05}"/>
              </a:ext>
            </a:extLst>
          </p:cNvPr>
          <p:cNvGrpSpPr/>
          <p:nvPr/>
        </p:nvGrpSpPr>
        <p:grpSpPr>
          <a:xfrm>
            <a:off x="6526614" y="2020888"/>
            <a:ext cx="1350628" cy="1309795"/>
            <a:chOff x="5420685" y="2589436"/>
            <a:chExt cx="1350628" cy="1309795"/>
          </a:xfrm>
        </p:grpSpPr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0AD6C4C5-1965-4537-8F74-D5551D0FFE8A}"/>
                </a:ext>
              </a:extLst>
            </p:cNvPr>
            <p:cNvSpPr/>
            <p:nvPr/>
          </p:nvSpPr>
          <p:spPr>
            <a:xfrm>
              <a:off x="5420685" y="2589436"/>
              <a:ext cx="1350628" cy="13097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77EA8FF-E4CD-4CC2-98F1-E192FE38164E}"/>
                </a:ext>
              </a:extLst>
            </p:cNvPr>
            <p:cNvSpPr txBox="1"/>
            <p:nvPr/>
          </p:nvSpPr>
          <p:spPr>
            <a:xfrm>
              <a:off x="5806580" y="2808087"/>
              <a:ext cx="578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圖</a:t>
              </a:r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D273DBD0-B4DE-4EA9-9E77-6D0C7E253A2F}"/>
                </a:ext>
              </a:extLst>
            </p:cNvPr>
            <p:cNvSpPr txBox="1"/>
            <p:nvPr/>
          </p:nvSpPr>
          <p:spPr>
            <a:xfrm>
              <a:off x="5530441" y="3244334"/>
              <a:ext cx="1131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資料比對</a:t>
              </a: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6519271D-B3DC-4D46-8A3F-0647095BF8E2}"/>
              </a:ext>
            </a:extLst>
          </p:cNvPr>
          <p:cNvGrpSpPr/>
          <p:nvPr/>
        </p:nvGrpSpPr>
        <p:grpSpPr>
          <a:xfrm>
            <a:off x="4179396" y="2037164"/>
            <a:ext cx="1350628" cy="1309795"/>
            <a:chOff x="5420685" y="2589436"/>
            <a:chExt cx="1350628" cy="1309795"/>
          </a:xfrm>
        </p:grpSpPr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E73E7292-EF73-4104-B622-E5DBE453CB9E}"/>
                </a:ext>
              </a:extLst>
            </p:cNvPr>
            <p:cNvSpPr/>
            <p:nvPr/>
          </p:nvSpPr>
          <p:spPr>
            <a:xfrm>
              <a:off x="5420685" y="2589436"/>
              <a:ext cx="1350628" cy="13097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91F3AFFF-BE5C-400F-9566-9D6F9971C40C}"/>
                </a:ext>
              </a:extLst>
            </p:cNvPr>
            <p:cNvSpPr txBox="1"/>
            <p:nvPr/>
          </p:nvSpPr>
          <p:spPr>
            <a:xfrm>
              <a:off x="5806580" y="2808087"/>
              <a:ext cx="578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圖</a:t>
              </a:r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66ABE851-070E-41A4-B43F-CB0C2A38FAEC}"/>
                </a:ext>
              </a:extLst>
            </p:cNvPr>
            <p:cNvSpPr txBox="1"/>
            <p:nvPr/>
          </p:nvSpPr>
          <p:spPr>
            <a:xfrm>
              <a:off x="5530441" y="3244334"/>
              <a:ext cx="1131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占卜結果</a:t>
              </a:r>
            </a:p>
          </p:txBody>
        </p:sp>
      </p:grp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09CC5306-2260-4910-BF66-F0D0EE6AB891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307559" y="2191503"/>
            <a:ext cx="1416850" cy="2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E6EAFF1C-A178-4ED0-8810-8015CFB2E0E4}"/>
              </a:ext>
            </a:extLst>
          </p:cNvPr>
          <p:cNvGrpSpPr/>
          <p:nvPr/>
        </p:nvGrpSpPr>
        <p:grpSpPr>
          <a:xfrm>
            <a:off x="1319406" y="1691562"/>
            <a:ext cx="810936" cy="269784"/>
            <a:chOff x="5285064" y="1174459"/>
            <a:chExt cx="810936" cy="269784"/>
          </a:xfrm>
        </p:grpSpPr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8D99DE42-272D-40D2-9D68-B0B9C4BA8A85}"/>
                </a:ext>
              </a:extLst>
            </p:cNvPr>
            <p:cNvCxnSpPr/>
            <p:nvPr/>
          </p:nvCxnSpPr>
          <p:spPr>
            <a:xfrm>
              <a:off x="5285064" y="1174459"/>
              <a:ext cx="8109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1432C951-0504-4BAB-AE99-7B86DE10DCC8}"/>
                </a:ext>
              </a:extLst>
            </p:cNvPr>
            <p:cNvCxnSpPr/>
            <p:nvPr/>
          </p:nvCxnSpPr>
          <p:spPr>
            <a:xfrm>
              <a:off x="5285064" y="1417739"/>
              <a:ext cx="8109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15FEA1BB-F8C5-4651-8D55-299328CCD36A}"/>
                </a:ext>
              </a:extLst>
            </p:cNvPr>
            <p:cNvSpPr txBox="1"/>
            <p:nvPr/>
          </p:nvSpPr>
          <p:spPr>
            <a:xfrm>
              <a:off x="5285064" y="1182633"/>
              <a:ext cx="81093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100" dirty="0"/>
                <a:t>Ans-eye</a:t>
              </a:r>
              <a:endParaRPr lang="zh-TW" altLang="en-US" sz="1100" dirty="0"/>
            </a:p>
          </p:txBody>
        </p:sp>
      </p:grp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6902EC97-7C4B-4139-91DE-37E3417388BC}"/>
              </a:ext>
            </a:extLst>
          </p:cNvPr>
          <p:cNvCxnSpPr>
            <a:cxnSpLocks/>
            <a:stCxn id="33" idx="4"/>
            <a:endCxn id="17" idx="0"/>
          </p:cNvCxnSpPr>
          <p:nvPr/>
        </p:nvCxnSpPr>
        <p:spPr>
          <a:xfrm flipH="1">
            <a:off x="4824714" y="3346959"/>
            <a:ext cx="29996" cy="1351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D9403E21-A87F-4848-96C6-E0C0C2DA1C93}"/>
              </a:ext>
            </a:extLst>
          </p:cNvPr>
          <p:cNvGrpSpPr/>
          <p:nvPr/>
        </p:nvGrpSpPr>
        <p:grpSpPr>
          <a:xfrm>
            <a:off x="1127569" y="572768"/>
            <a:ext cx="1665129" cy="740456"/>
            <a:chOff x="4190387" y="1054788"/>
            <a:chExt cx="1665129" cy="740456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E9C1D6F-F3F5-422A-9092-2FB5D1FF9167}"/>
                </a:ext>
              </a:extLst>
            </p:cNvPr>
            <p:cNvSpPr/>
            <p:nvPr/>
          </p:nvSpPr>
          <p:spPr>
            <a:xfrm>
              <a:off x="4190387" y="1054788"/>
              <a:ext cx="1665129" cy="740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ADFBC55A-D41F-4C59-BC53-FA59BB7AB3DE}"/>
                </a:ext>
              </a:extLst>
            </p:cNvPr>
            <p:cNvSpPr txBox="1"/>
            <p:nvPr/>
          </p:nvSpPr>
          <p:spPr>
            <a:xfrm>
              <a:off x="4347637" y="1254498"/>
              <a:ext cx="1350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圖</a:t>
              </a:r>
              <a:r>
                <a:rPr lang="en-US" altLang="zh-TW" dirty="0"/>
                <a:t>0</a:t>
              </a:r>
              <a:endParaRPr lang="zh-TW" altLang="en-US" dirty="0"/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C8C5760C-9716-4968-88EB-23F0DB34FCF7}"/>
              </a:ext>
            </a:extLst>
          </p:cNvPr>
          <p:cNvGrpSpPr/>
          <p:nvPr/>
        </p:nvGrpSpPr>
        <p:grpSpPr>
          <a:xfrm>
            <a:off x="1294760" y="3189019"/>
            <a:ext cx="810936" cy="243280"/>
            <a:chOff x="5285064" y="1174459"/>
            <a:chExt cx="810936" cy="243280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6866B882-BD93-4800-A58E-B95056485F7D}"/>
                </a:ext>
              </a:extLst>
            </p:cNvPr>
            <p:cNvCxnSpPr/>
            <p:nvPr/>
          </p:nvCxnSpPr>
          <p:spPr>
            <a:xfrm>
              <a:off x="5285064" y="1174459"/>
              <a:ext cx="8109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3AC73FF4-8D56-4D87-A83F-20B53CFFD8F1}"/>
                </a:ext>
              </a:extLst>
            </p:cNvPr>
            <p:cNvCxnSpPr/>
            <p:nvPr/>
          </p:nvCxnSpPr>
          <p:spPr>
            <a:xfrm>
              <a:off x="5285064" y="1417739"/>
              <a:ext cx="8109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687788D8-2242-4F7D-9FAB-A6C416B653A8}"/>
                </a:ext>
              </a:extLst>
            </p:cNvPr>
            <p:cNvSpPr txBox="1"/>
            <p:nvPr/>
          </p:nvSpPr>
          <p:spPr>
            <a:xfrm>
              <a:off x="5285064" y="1182633"/>
              <a:ext cx="81093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Ans-mouth</a:t>
              </a:r>
              <a:endParaRPr lang="zh-TW" altLang="zh-TW" sz="900" dirty="0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183E17F3-03AC-4892-89C0-6578702DEBEF}"/>
              </a:ext>
            </a:extLst>
          </p:cNvPr>
          <p:cNvGrpSpPr/>
          <p:nvPr/>
        </p:nvGrpSpPr>
        <p:grpSpPr>
          <a:xfrm>
            <a:off x="1294760" y="2328205"/>
            <a:ext cx="810936" cy="243280"/>
            <a:chOff x="5285064" y="1174459"/>
            <a:chExt cx="810936" cy="243280"/>
          </a:xfrm>
        </p:grpSpPr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1EA15829-38A8-43B2-95A2-3465C21BE47A}"/>
                </a:ext>
              </a:extLst>
            </p:cNvPr>
            <p:cNvCxnSpPr/>
            <p:nvPr/>
          </p:nvCxnSpPr>
          <p:spPr>
            <a:xfrm>
              <a:off x="5285064" y="1174459"/>
              <a:ext cx="8109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89818343-E1B4-4093-84DC-2DEE02BF28EA}"/>
                </a:ext>
              </a:extLst>
            </p:cNvPr>
            <p:cNvCxnSpPr/>
            <p:nvPr/>
          </p:nvCxnSpPr>
          <p:spPr>
            <a:xfrm>
              <a:off x="5285064" y="1417739"/>
              <a:ext cx="8109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505E1DCB-D686-457D-957B-A7A40896A3F4}"/>
                </a:ext>
              </a:extLst>
            </p:cNvPr>
            <p:cNvSpPr txBox="1"/>
            <p:nvPr/>
          </p:nvSpPr>
          <p:spPr>
            <a:xfrm>
              <a:off x="5285064" y="1182633"/>
              <a:ext cx="81093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Ans-eyebrow</a:t>
              </a:r>
              <a:endParaRPr lang="zh-TW" altLang="en-US" sz="900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07FBAFAB-F5F8-4221-83A1-4537E227E755}"/>
              </a:ext>
            </a:extLst>
          </p:cNvPr>
          <p:cNvGrpSpPr/>
          <p:nvPr/>
        </p:nvGrpSpPr>
        <p:grpSpPr>
          <a:xfrm>
            <a:off x="1319406" y="3762617"/>
            <a:ext cx="810936" cy="254395"/>
            <a:chOff x="5285064" y="1174459"/>
            <a:chExt cx="810936" cy="254395"/>
          </a:xfrm>
        </p:grpSpPr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90F97074-DC1D-413C-A43C-6D79B7B3B042}"/>
                </a:ext>
              </a:extLst>
            </p:cNvPr>
            <p:cNvCxnSpPr/>
            <p:nvPr/>
          </p:nvCxnSpPr>
          <p:spPr>
            <a:xfrm>
              <a:off x="5285064" y="1174459"/>
              <a:ext cx="8109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3DBF912C-6339-484E-8383-1D446457D7CC}"/>
                </a:ext>
              </a:extLst>
            </p:cNvPr>
            <p:cNvCxnSpPr/>
            <p:nvPr/>
          </p:nvCxnSpPr>
          <p:spPr>
            <a:xfrm>
              <a:off x="5285064" y="1417739"/>
              <a:ext cx="8109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9561EFB0-33AD-45A8-8277-A1C1CF7D332D}"/>
                </a:ext>
              </a:extLst>
            </p:cNvPr>
            <p:cNvSpPr txBox="1"/>
            <p:nvPr/>
          </p:nvSpPr>
          <p:spPr>
            <a:xfrm>
              <a:off x="5285064" y="1182633"/>
              <a:ext cx="81093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Ans-nose</a:t>
              </a:r>
              <a:endParaRPr lang="zh-TW" altLang="en-US" sz="1000" dirty="0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20A03B75-A20E-421C-A7A6-555B6979059C}"/>
              </a:ext>
            </a:extLst>
          </p:cNvPr>
          <p:cNvGrpSpPr/>
          <p:nvPr/>
        </p:nvGrpSpPr>
        <p:grpSpPr>
          <a:xfrm>
            <a:off x="9984044" y="1987540"/>
            <a:ext cx="820351" cy="243280"/>
            <a:chOff x="5285064" y="1174459"/>
            <a:chExt cx="820351" cy="243280"/>
          </a:xfrm>
        </p:grpSpPr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E3FEA568-8CD6-478F-A1F5-8B3CE72613AA}"/>
                </a:ext>
              </a:extLst>
            </p:cNvPr>
            <p:cNvCxnSpPr/>
            <p:nvPr/>
          </p:nvCxnSpPr>
          <p:spPr>
            <a:xfrm>
              <a:off x="5285064" y="1174459"/>
              <a:ext cx="8109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382FDBF9-F13E-4094-81E5-ED7C827E1F82}"/>
                </a:ext>
              </a:extLst>
            </p:cNvPr>
            <p:cNvCxnSpPr/>
            <p:nvPr/>
          </p:nvCxnSpPr>
          <p:spPr>
            <a:xfrm>
              <a:off x="5285064" y="1417739"/>
              <a:ext cx="8109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4C262BB1-035D-48A5-B296-9D8B3A6DC01C}"/>
                </a:ext>
              </a:extLst>
            </p:cNvPr>
            <p:cNvSpPr txBox="1"/>
            <p:nvPr/>
          </p:nvSpPr>
          <p:spPr>
            <a:xfrm>
              <a:off x="5294479" y="1179211"/>
              <a:ext cx="81093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900" dirty="0" err="1"/>
                <a:t>lmg</a:t>
              </a:r>
              <a:r>
                <a:rPr lang="en-US" altLang="zh-TW" sz="900" dirty="0"/>
                <a:t>-eyebrow</a:t>
              </a:r>
              <a:endParaRPr lang="zh-TW" altLang="en-US" sz="900" dirty="0"/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567C12E7-937E-4B52-A271-06CB2182671A}"/>
              </a:ext>
            </a:extLst>
          </p:cNvPr>
          <p:cNvGrpSpPr/>
          <p:nvPr/>
        </p:nvGrpSpPr>
        <p:grpSpPr>
          <a:xfrm>
            <a:off x="9982312" y="2648984"/>
            <a:ext cx="831559" cy="246296"/>
            <a:chOff x="5285064" y="1171443"/>
            <a:chExt cx="831559" cy="246296"/>
          </a:xfrm>
        </p:grpSpPr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85DFDDB6-1835-43BC-97C9-5245A6901FA7}"/>
                </a:ext>
              </a:extLst>
            </p:cNvPr>
            <p:cNvCxnSpPr/>
            <p:nvPr/>
          </p:nvCxnSpPr>
          <p:spPr>
            <a:xfrm>
              <a:off x="5285064" y="1174459"/>
              <a:ext cx="8109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70D76C1E-43C2-4041-8AE6-79A43FF6BF29}"/>
                </a:ext>
              </a:extLst>
            </p:cNvPr>
            <p:cNvCxnSpPr/>
            <p:nvPr/>
          </p:nvCxnSpPr>
          <p:spPr>
            <a:xfrm>
              <a:off x="5285064" y="1417739"/>
              <a:ext cx="8109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FAF922BE-BF6E-451A-A279-F925640E1923}"/>
                </a:ext>
              </a:extLst>
            </p:cNvPr>
            <p:cNvSpPr txBox="1"/>
            <p:nvPr/>
          </p:nvSpPr>
          <p:spPr>
            <a:xfrm>
              <a:off x="5305687" y="1171443"/>
              <a:ext cx="81093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err="1"/>
                <a:t>Imgs</a:t>
              </a:r>
              <a:r>
                <a:rPr lang="en-US" altLang="zh-TW" sz="1000" dirty="0"/>
                <a:t>-mouth</a:t>
              </a:r>
              <a:endParaRPr lang="zh-TW" altLang="en-US" sz="1000" dirty="0"/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FA492598-330B-4C6E-AA3C-E18642929BEB}"/>
              </a:ext>
            </a:extLst>
          </p:cNvPr>
          <p:cNvGrpSpPr/>
          <p:nvPr/>
        </p:nvGrpSpPr>
        <p:grpSpPr>
          <a:xfrm>
            <a:off x="10070176" y="3295762"/>
            <a:ext cx="869659" cy="261610"/>
            <a:chOff x="5285064" y="1163823"/>
            <a:chExt cx="869659" cy="261610"/>
          </a:xfrm>
        </p:grpSpPr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EABAAEA8-1F0C-4293-8C2F-B9135A23B981}"/>
                </a:ext>
              </a:extLst>
            </p:cNvPr>
            <p:cNvCxnSpPr/>
            <p:nvPr/>
          </p:nvCxnSpPr>
          <p:spPr>
            <a:xfrm>
              <a:off x="5285064" y="1174459"/>
              <a:ext cx="8109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E4EEF450-97A0-4011-AD5C-59E32244858E}"/>
                </a:ext>
              </a:extLst>
            </p:cNvPr>
            <p:cNvCxnSpPr/>
            <p:nvPr/>
          </p:nvCxnSpPr>
          <p:spPr>
            <a:xfrm>
              <a:off x="5285064" y="1417739"/>
              <a:ext cx="8109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DF268642-B5F7-41C2-AA6C-62A4237B204D}"/>
                </a:ext>
              </a:extLst>
            </p:cNvPr>
            <p:cNvSpPr txBox="1"/>
            <p:nvPr/>
          </p:nvSpPr>
          <p:spPr>
            <a:xfrm>
              <a:off x="5343787" y="1163823"/>
              <a:ext cx="81093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err="1"/>
                <a:t>Imgs</a:t>
              </a:r>
              <a:r>
                <a:rPr lang="en-US" altLang="zh-TW" sz="1100" dirty="0"/>
                <a:t>-nose</a:t>
              </a:r>
              <a:endParaRPr lang="zh-TW" altLang="en-US" sz="1100" dirty="0"/>
            </a:p>
          </p:txBody>
        </p:sp>
      </p:grp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F93F00B-4322-4D9D-A105-C1809220FC81}"/>
              </a:ext>
            </a:extLst>
          </p:cNvPr>
          <p:cNvCxnSpPr>
            <a:cxnSpLocks/>
            <a:stCxn id="41" idx="0"/>
            <a:endCxn id="33" idx="0"/>
          </p:cNvCxnSpPr>
          <p:nvPr/>
        </p:nvCxnSpPr>
        <p:spPr>
          <a:xfrm>
            <a:off x="1724874" y="1699736"/>
            <a:ext cx="3129836" cy="33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B4B79E9D-63B1-42A1-8C2E-804DAA72616D}"/>
              </a:ext>
            </a:extLst>
          </p:cNvPr>
          <p:cNvCxnSpPr>
            <a:cxnSpLocks/>
            <a:stCxn id="54" idx="0"/>
          </p:cNvCxnSpPr>
          <p:nvPr/>
        </p:nvCxnSpPr>
        <p:spPr>
          <a:xfrm>
            <a:off x="1700228" y="2336379"/>
            <a:ext cx="2536630" cy="6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1FA34E30-B972-43A7-9932-00A8CDE968A9}"/>
              </a:ext>
            </a:extLst>
          </p:cNvPr>
          <p:cNvCxnSpPr>
            <a:cxnSpLocks/>
            <a:endCxn id="54" idx="2"/>
          </p:cNvCxnSpPr>
          <p:nvPr/>
        </p:nvCxnSpPr>
        <p:spPr>
          <a:xfrm flipH="1">
            <a:off x="1700228" y="2556545"/>
            <a:ext cx="2456358" cy="10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053D9471-7DD0-4A1D-AF17-DCC81FCD2F9D}"/>
              </a:ext>
            </a:extLst>
          </p:cNvPr>
          <p:cNvCxnSpPr>
            <a:cxnSpLocks/>
            <a:stCxn id="33" idx="1"/>
            <a:endCxn id="41" idx="2"/>
          </p:cNvCxnSpPr>
          <p:nvPr/>
        </p:nvCxnSpPr>
        <p:spPr>
          <a:xfrm flipH="1" flipV="1">
            <a:off x="1724874" y="1961346"/>
            <a:ext cx="2652317" cy="267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B31ADE48-8183-4105-83A7-03C1E73DC4C5}"/>
              </a:ext>
            </a:extLst>
          </p:cNvPr>
          <p:cNvCxnSpPr>
            <a:cxnSpLocks/>
            <a:stCxn id="50" idx="0"/>
            <a:endCxn id="33" idx="2"/>
          </p:cNvCxnSpPr>
          <p:nvPr/>
        </p:nvCxnSpPr>
        <p:spPr>
          <a:xfrm flipV="1">
            <a:off x="1700228" y="2692062"/>
            <a:ext cx="2479168" cy="50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CBEFAD8D-ADD9-4EC2-8A90-5A154D074767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2105696" y="2894420"/>
            <a:ext cx="2092159" cy="41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16AE816D-6129-4CF7-8785-13914E314C86}"/>
              </a:ext>
            </a:extLst>
          </p:cNvPr>
          <p:cNvCxnSpPr>
            <a:stCxn id="58" idx="0"/>
            <a:endCxn id="33" idx="3"/>
          </p:cNvCxnSpPr>
          <p:nvPr/>
        </p:nvCxnSpPr>
        <p:spPr>
          <a:xfrm flipV="1">
            <a:off x="1724874" y="3155144"/>
            <a:ext cx="2652317" cy="615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E7C9F3FD-88D1-4B6C-BCAE-41BCE26B8892}"/>
              </a:ext>
            </a:extLst>
          </p:cNvPr>
          <p:cNvCxnSpPr>
            <a:cxnSpLocks/>
            <a:endCxn id="58" idx="3"/>
          </p:cNvCxnSpPr>
          <p:nvPr/>
        </p:nvCxnSpPr>
        <p:spPr>
          <a:xfrm flipH="1">
            <a:off x="2130342" y="3302831"/>
            <a:ext cx="2434949" cy="59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ABA24CE6-C5C6-47F1-AD64-C088B4D977FC}"/>
              </a:ext>
            </a:extLst>
          </p:cNvPr>
          <p:cNvSpPr txBox="1"/>
          <p:nvPr/>
        </p:nvSpPr>
        <p:spPr>
          <a:xfrm rot="405480">
            <a:off x="2600404" y="1669467"/>
            <a:ext cx="81093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眼睛占卜結果</a:t>
            </a: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3D965655-1A2A-4BA4-BB5E-89921E6A9B7C}"/>
              </a:ext>
            </a:extLst>
          </p:cNvPr>
          <p:cNvSpPr txBox="1"/>
          <p:nvPr/>
        </p:nvSpPr>
        <p:spPr>
          <a:xfrm>
            <a:off x="2434129" y="2178965"/>
            <a:ext cx="81093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眉毛占卜結果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16B8B29B-8B7F-4236-A5C8-A171E249B5DF}"/>
              </a:ext>
            </a:extLst>
          </p:cNvPr>
          <p:cNvSpPr txBox="1"/>
          <p:nvPr/>
        </p:nvSpPr>
        <p:spPr>
          <a:xfrm rot="20833884">
            <a:off x="2417672" y="2829835"/>
            <a:ext cx="81093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嘴巴占卜結果</a:t>
            </a: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735300E8-71EB-45D9-97DE-12FD8CAD4B41}"/>
              </a:ext>
            </a:extLst>
          </p:cNvPr>
          <p:cNvSpPr txBox="1"/>
          <p:nvPr/>
        </p:nvSpPr>
        <p:spPr>
          <a:xfrm rot="20717798">
            <a:off x="2498665" y="3355245"/>
            <a:ext cx="801949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鼻子占卜結果</a:t>
            </a: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EDBD0883-9138-436F-AE78-6291315A02C3}"/>
              </a:ext>
            </a:extLst>
          </p:cNvPr>
          <p:cNvSpPr txBox="1"/>
          <p:nvPr/>
        </p:nvSpPr>
        <p:spPr>
          <a:xfrm>
            <a:off x="5742854" y="4943178"/>
            <a:ext cx="65098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臉部照片</a:t>
            </a: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7B2ABC63-90C0-410B-B214-03038531E99B}"/>
              </a:ext>
            </a:extLst>
          </p:cNvPr>
          <p:cNvSpPr txBox="1"/>
          <p:nvPr/>
        </p:nvSpPr>
        <p:spPr>
          <a:xfrm>
            <a:off x="7000560" y="3604260"/>
            <a:ext cx="338554" cy="6840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TW" altLang="en-US" sz="1000" dirty="0"/>
              <a:t>分析資料</a:t>
            </a: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347393C9-3774-4796-85B1-B8C760E00650}"/>
              </a:ext>
            </a:extLst>
          </p:cNvPr>
          <p:cNvSpPr txBox="1"/>
          <p:nvPr/>
        </p:nvSpPr>
        <p:spPr>
          <a:xfrm>
            <a:off x="6636370" y="1026405"/>
            <a:ext cx="65098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比對結果</a:t>
            </a: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95C27A3E-744A-4C74-AD07-10443EC12C29}"/>
              </a:ext>
            </a:extLst>
          </p:cNvPr>
          <p:cNvSpPr txBox="1"/>
          <p:nvPr/>
        </p:nvSpPr>
        <p:spPr>
          <a:xfrm>
            <a:off x="4685437" y="3604260"/>
            <a:ext cx="338554" cy="6840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TW" altLang="en-US" sz="1000" dirty="0"/>
              <a:t>占卜結果</a:t>
            </a: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CAF51C6C-87CC-4129-AA7A-448D00F1F87D}"/>
              </a:ext>
            </a:extLst>
          </p:cNvPr>
          <p:cNvSpPr txBox="1"/>
          <p:nvPr/>
        </p:nvSpPr>
        <p:spPr>
          <a:xfrm rot="433306">
            <a:off x="3415597" y="2013820"/>
            <a:ext cx="81093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眼睛占卜序號</a:t>
            </a: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A94A035F-873D-494E-9153-1FC36F8F59AA}"/>
              </a:ext>
            </a:extLst>
          </p:cNvPr>
          <p:cNvSpPr txBox="1"/>
          <p:nvPr/>
        </p:nvSpPr>
        <p:spPr>
          <a:xfrm>
            <a:off x="3174343" y="2441914"/>
            <a:ext cx="815739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眉毛占卜序號</a:t>
            </a:r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AFECB281-4584-412D-9C00-615ECA6B7116}"/>
              </a:ext>
            </a:extLst>
          </p:cNvPr>
          <p:cNvSpPr txBox="1"/>
          <p:nvPr/>
        </p:nvSpPr>
        <p:spPr>
          <a:xfrm rot="20995324">
            <a:off x="3324905" y="2888583"/>
            <a:ext cx="81093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嘴巴占卜序號</a:t>
            </a:r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ED496C14-DB4A-49B1-9C7A-6ED8DE85DE23}"/>
              </a:ext>
            </a:extLst>
          </p:cNvPr>
          <p:cNvSpPr txBox="1"/>
          <p:nvPr/>
        </p:nvSpPr>
        <p:spPr>
          <a:xfrm rot="20716798">
            <a:off x="3333544" y="3447681"/>
            <a:ext cx="81093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鼻子占卜序號</a:t>
            </a:r>
          </a:p>
        </p:txBody>
      </p: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FE1D2B8E-85DF-4623-9AD2-1755F767CB3F}"/>
              </a:ext>
            </a:extLst>
          </p:cNvPr>
          <p:cNvCxnSpPr>
            <a:stCxn id="23" idx="0"/>
            <a:endCxn id="26" idx="0"/>
          </p:cNvCxnSpPr>
          <p:nvPr/>
        </p:nvCxnSpPr>
        <p:spPr>
          <a:xfrm flipV="1">
            <a:off x="7201928" y="1422004"/>
            <a:ext cx="3206475" cy="59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DC3073A1-E1A7-444F-A8B0-36313BF0BFF9}"/>
              </a:ext>
            </a:extLst>
          </p:cNvPr>
          <p:cNvCxnSpPr>
            <a:cxnSpLocks/>
            <a:stCxn id="26" idx="2"/>
            <a:endCxn id="23" idx="7"/>
          </p:cNvCxnSpPr>
          <p:nvPr/>
        </p:nvCxnSpPr>
        <p:spPr>
          <a:xfrm flipH="1">
            <a:off x="7679447" y="1683614"/>
            <a:ext cx="2728956" cy="529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單箭頭接點 154">
            <a:extLst>
              <a:ext uri="{FF2B5EF4-FFF2-40B4-BE49-F238E27FC236}">
                <a16:creationId xmlns:a16="http://schemas.microsoft.com/office/drawing/2014/main" id="{FC170944-45C6-43DF-803F-DBDE6FFC8693}"/>
              </a:ext>
            </a:extLst>
          </p:cNvPr>
          <p:cNvCxnSpPr>
            <a:cxnSpLocks/>
            <a:endCxn id="62" idx="0"/>
          </p:cNvCxnSpPr>
          <p:nvPr/>
        </p:nvCxnSpPr>
        <p:spPr>
          <a:xfrm flipV="1">
            <a:off x="7834621" y="1992292"/>
            <a:ext cx="2564306" cy="36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8B63570B-048B-48BE-B48A-6803D7AE43AA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7858719" y="2223124"/>
            <a:ext cx="2540208" cy="26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單箭頭接點 158">
            <a:extLst>
              <a:ext uri="{FF2B5EF4-FFF2-40B4-BE49-F238E27FC236}">
                <a16:creationId xmlns:a16="http://schemas.microsoft.com/office/drawing/2014/main" id="{2386CC25-AFED-4592-BE73-28B48B222FC2}"/>
              </a:ext>
            </a:extLst>
          </p:cNvPr>
          <p:cNvCxnSpPr>
            <a:cxnSpLocks/>
            <a:stCxn id="23" idx="6"/>
            <a:endCxn id="66" idx="0"/>
          </p:cNvCxnSpPr>
          <p:nvPr/>
        </p:nvCxnSpPr>
        <p:spPr>
          <a:xfrm flipV="1">
            <a:off x="7877242" y="2648984"/>
            <a:ext cx="2531161" cy="2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DF6EF5AF-313E-46E1-851D-BD7C593BCE19}"/>
              </a:ext>
            </a:extLst>
          </p:cNvPr>
          <p:cNvCxnSpPr>
            <a:cxnSpLocks/>
            <a:stCxn id="66" idx="2"/>
          </p:cNvCxnSpPr>
          <p:nvPr/>
        </p:nvCxnSpPr>
        <p:spPr>
          <a:xfrm flipH="1" flipV="1">
            <a:off x="7858719" y="2851354"/>
            <a:ext cx="2549684" cy="4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線單箭頭接點 162">
            <a:extLst>
              <a:ext uri="{FF2B5EF4-FFF2-40B4-BE49-F238E27FC236}">
                <a16:creationId xmlns:a16="http://schemas.microsoft.com/office/drawing/2014/main" id="{CE271B50-4670-43E2-BAF1-EF3A679CD4D2}"/>
              </a:ext>
            </a:extLst>
          </p:cNvPr>
          <p:cNvCxnSpPr>
            <a:cxnSpLocks/>
            <a:stCxn id="23" idx="5"/>
            <a:endCxn id="70" idx="0"/>
          </p:cNvCxnSpPr>
          <p:nvPr/>
        </p:nvCxnSpPr>
        <p:spPr>
          <a:xfrm>
            <a:off x="7679447" y="3138868"/>
            <a:ext cx="2854920" cy="15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線單箭頭接點 166">
            <a:extLst>
              <a:ext uri="{FF2B5EF4-FFF2-40B4-BE49-F238E27FC236}">
                <a16:creationId xmlns:a16="http://schemas.microsoft.com/office/drawing/2014/main" id="{B8E3C818-78D1-44FD-BE78-499A4574FD38}"/>
              </a:ext>
            </a:extLst>
          </p:cNvPr>
          <p:cNvCxnSpPr>
            <a:cxnSpLocks/>
            <a:stCxn id="70" idx="1"/>
          </p:cNvCxnSpPr>
          <p:nvPr/>
        </p:nvCxnSpPr>
        <p:spPr>
          <a:xfrm flipH="1" flipV="1">
            <a:off x="7546808" y="3247218"/>
            <a:ext cx="2582091" cy="179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EA410DB7-A163-4C62-ACFB-918647EC24E6}"/>
              </a:ext>
            </a:extLst>
          </p:cNvPr>
          <p:cNvSpPr txBox="1"/>
          <p:nvPr/>
        </p:nvSpPr>
        <p:spPr>
          <a:xfrm rot="20972439">
            <a:off x="8102183" y="1939834"/>
            <a:ext cx="81093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眼睛占卜序號</a:t>
            </a:r>
          </a:p>
        </p:txBody>
      </p: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3C422896-E2ED-477B-933C-36E4D7C03F21}"/>
              </a:ext>
            </a:extLst>
          </p:cNvPr>
          <p:cNvSpPr txBox="1"/>
          <p:nvPr/>
        </p:nvSpPr>
        <p:spPr>
          <a:xfrm rot="21161760">
            <a:off x="8157969" y="2335446"/>
            <a:ext cx="815739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眉毛占卜序號</a:t>
            </a:r>
          </a:p>
        </p:txBody>
      </p:sp>
      <p:sp>
        <p:nvSpPr>
          <p:cNvPr id="193" name="文字方塊 192">
            <a:extLst>
              <a:ext uri="{FF2B5EF4-FFF2-40B4-BE49-F238E27FC236}">
                <a16:creationId xmlns:a16="http://schemas.microsoft.com/office/drawing/2014/main" id="{3DAB0446-1E6D-4D40-8AED-9CE50B34047F}"/>
              </a:ext>
            </a:extLst>
          </p:cNvPr>
          <p:cNvSpPr txBox="1"/>
          <p:nvPr/>
        </p:nvSpPr>
        <p:spPr>
          <a:xfrm>
            <a:off x="8129153" y="2807296"/>
            <a:ext cx="81093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嘴巴占卜序號</a:t>
            </a:r>
          </a:p>
        </p:txBody>
      </p:sp>
      <p:sp>
        <p:nvSpPr>
          <p:cNvPr id="194" name="文字方塊 193">
            <a:extLst>
              <a:ext uri="{FF2B5EF4-FFF2-40B4-BE49-F238E27FC236}">
                <a16:creationId xmlns:a16="http://schemas.microsoft.com/office/drawing/2014/main" id="{24790D5D-AA9A-48DE-8320-15543D193CED}"/>
              </a:ext>
            </a:extLst>
          </p:cNvPr>
          <p:cNvSpPr txBox="1"/>
          <p:nvPr/>
        </p:nvSpPr>
        <p:spPr>
          <a:xfrm rot="157109">
            <a:off x="8093863" y="3239237"/>
            <a:ext cx="81093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鼻子占卜序號</a:t>
            </a:r>
          </a:p>
        </p:txBody>
      </p:sp>
      <p:cxnSp>
        <p:nvCxnSpPr>
          <p:cNvPr id="200" name="直線單箭頭接點 199">
            <a:extLst>
              <a:ext uri="{FF2B5EF4-FFF2-40B4-BE49-F238E27FC236}">
                <a16:creationId xmlns:a16="http://schemas.microsoft.com/office/drawing/2014/main" id="{B81D8F10-7673-4E7E-8D18-6B4D7FFD28F8}"/>
              </a:ext>
            </a:extLst>
          </p:cNvPr>
          <p:cNvCxnSpPr>
            <a:cxnSpLocks/>
          </p:cNvCxnSpPr>
          <p:nvPr/>
        </p:nvCxnSpPr>
        <p:spPr>
          <a:xfrm flipH="1" flipV="1">
            <a:off x="5511501" y="2517636"/>
            <a:ext cx="1033639" cy="1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直線單箭頭接點 201">
            <a:extLst>
              <a:ext uri="{FF2B5EF4-FFF2-40B4-BE49-F238E27FC236}">
                <a16:creationId xmlns:a16="http://schemas.microsoft.com/office/drawing/2014/main" id="{FFF86EFA-E806-4678-96AE-C3A03243D659}"/>
              </a:ext>
            </a:extLst>
          </p:cNvPr>
          <p:cNvCxnSpPr>
            <a:cxnSpLocks/>
          </p:cNvCxnSpPr>
          <p:nvPr/>
        </p:nvCxnSpPr>
        <p:spPr>
          <a:xfrm flipH="1" flipV="1">
            <a:off x="5527432" y="2791213"/>
            <a:ext cx="999182" cy="3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線單箭頭接點 205">
            <a:extLst>
              <a:ext uri="{FF2B5EF4-FFF2-40B4-BE49-F238E27FC236}">
                <a16:creationId xmlns:a16="http://schemas.microsoft.com/office/drawing/2014/main" id="{04D35240-C7D1-43E7-954B-1E95A7A4BE39}"/>
              </a:ext>
            </a:extLst>
          </p:cNvPr>
          <p:cNvCxnSpPr>
            <a:cxnSpLocks/>
          </p:cNvCxnSpPr>
          <p:nvPr/>
        </p:nvCxnSpPr>
        <p:spPr>
          <a:xfrm flipH="1" flipV="1">
            <a:off x="5319894" y="3159644"/>
            <a:ext cx="1416850" cy="2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文字方塊 206">
            <a:extLst>
              <a:ext uri="{FF2B5EF4-FFF2-40B4-BE49-F238E27FC236}">
                <a16:creationId xmlns:a16="http://schemas.microsoft.com/office/drawing/2014/main" id="{27FC716A-9454-44B9-8982-4D03FDD04114}"/>
              </a:ext>
            </a:extLst>
          </p:cNvPr>
          <p:cNvSpPr txBox="1"/>
          <p:nvPr/>
        </p:nvSpPr>
        <p:spPr>
          <a:xfrm>
            <a:off x="5652120" y="2095162"/>
            <a:ext cx="81093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眼睛占卜序號</a:t>
            </a:r>
          </a:p>
        </p:txBody>
      </p:sp>
      <p:sp>
        <p:nvSpPr>
          <p:cNvPr id="208" name="文字方塊 207">
            <a:extLst>
              <a:ext uri="{FF2B5EF4-FFF2-40B4-BE49-F238E27FC236}">
                <a16:creationId xmlns:a16="http://schemas.microsoft.com/office/drawing/2014/main" id="{6C23C315-2B8A-4E32-9B5B-14C18A2EB64B}"/>
              </a:ext>
            </a:extLst>
          </p:cNvPr>
          <p:cNvSpPr txBox="1"/>
          <p:nvPr/>
        </p:nvSpPr>
        <p:spPr>
          <a:xfrm>
            <a:off x="5665690" y="2405148"/>
            <a:ext cx="815739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眉毛占卜序號</a:t>
            </a:r>
          </a:p>
        </p:txBody>
      </p:sp>
      <p:sp>
        <p:nvSpPr>
          <p:cNvPr id="209" name="文字方塊 208">
            <a:extLst>
              <a:ext uri="{FF2B5EF4-FFF2-40B4-BE49-F238E27FC236}">
                <a16:creationId xmlns:a16="http://schemas.microsoft.com/office/drawing/2014/main" id="{FE79254D-E591-4D61-B321-62FEFFAAC17B}"/>
              </a:ext>
            </a:extLst>
          </p:cNvPr>
          <p:cNvSpPr txBox="1"/>
          <p:nvPr/>
        </p:nvSpPr>
        <p:spPr>
          <a:xfrm>
            <a:off x="5690680" y="2692924"/>
            <a:ext cx="81093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嘴巴占卜序號</a:t>
            </a:r>
          </a:p>
        </p:txBody>
      </p:sp>
      <p:sp>
        <p:nvSpPr>
          <p:cNvPr id="211" name="文字方塊 210">
            <a:extLst>
              <a:ext uri="{FF2B5EF4-FFF2-40B4-BE49-F238E27FC236}">
                <a16:creationId xmlns:a16="http://schemas.microsoft.com/office/drawing/2014/main" id="{6290C882-FBC5-46E1-83BE-B5A788C63DD0}"/>
              </a:ext>
            </a:extLst>
          </p:cNvPr>
          <p:cNvSpPr txBox="1"/>
          <p:nvPr/>
        </p:nvSpPr>
        <p:spPr>
          <a:xfrm>
            <a:off x="5685343" y="3057947"/>
            <a:ext cx="81093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鼻子占卜序號</a:t>
            </a:r>
          </a:p>
        </p:txBody>
      </p:sp>
      <p:sp>
        <p:nvSpPr>
          <p:cNvPr id="212" name="文字方塊 211">
            <a:extLst>
              <a:ext uri="{FF2B5EF4-FFF2-40B4-BE49-F238E27FC236}">
                <a16:creationId xmlns:a16="http://schemas.microsoft.com/office/drawing/2014/main" id="{089DC140-8F72-4B92-8554-D5C1A22DF9BA}"/>
              </a:ext>
            </a:extLst>
          </p:cNvPr>
          <p:cNvSpPr txBox="1"/>
          <p:nvPr/>
        </p:nvSpPr>
        <p:spPr>
          <a:xfrm>
            <a:off x="9012825" y="2522832"/>
            <a:ext cx="81093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鼻子分析序號</a:t>
            </a:r>
          </a:p>
        </p:txBody>
      </p:sp>
      <p:sp>
        <p:nvSpPr>
          <p:cNvPr id="213" name="文字方塊 212">
            <a:extLst>
              <a:ext uri="{FF2B5EF4-FFF2-40B4-BE49-F238E27FC236}">
                <a16:creationId xmlns:a16="http://schemas.microsoft.com/office/drawing/2014/main" id="{9491DC0D-7803-4D83-AEB0-6C07D150E201}"/>
              </a:ext>
            </a:extLst>
          </p:cNvPr>
          <p:cNvSpPr txBox="1"/>
          <p:nvPr/>
        </p:nvSpPr>
        <p:spPr>
          <a:xfrm rot="20849494">
            <a:off x="9046543" y="1997034"/>
            <a:ext cx="81093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鼻子分析序號</a:t>
            </a:r>
          </a:p>
        </p:txBody>
      </p:sp>
      <p:sp>
        <p:nvSpPr>
          <p:cNvPr id="214" name="文字方塊 213">
            <a:extLst>
              <a:ext uri="{FF2B5EF4-FFF2-40B4-BE49-F238E27FC236}">
                <a16:creationId xmlns:a16="http://schemas.microsoft.com/office/drawing/2014/main" id="{B16718EE-A8DB-4C5C-B1D0-8A931A359783}"/>
              </a:ext>
            </a:extLst>
          </p:cNvPr>
          <p:cNvSpPr txBox="1"/>
          <p:nvPr/>
        </p:nvSpPr>
        <p:spPr>
          <a:xfrm rot="260105">
            <a:off x="8980532" y="3085551"/>
            <a:ext cx="81093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鼻子分析序號</a:t>
            </a:r>
          </a:p>
        </p:txBody>
      </p:sp>
      <p:sp>
        <p:nvSpPr>
          <p:cNvPr id="216" name="文字方塊 215">
            <a:extLst>
              <a:ext uri="{FF2B5EF4-FFF2-40B4-BE49-F238E27FC236}">
                <a16:creationId xmlns:a16="http://schemas.microsoft.com/office/drawing/2014/main" id="{5C008982-48B4-42F8-93B6-A1C9758F6A6B}"/>
              </a:ext>
            </a:extLst>
          </p:cNvPr>
          <p:cNvSpPr txBox="1"/>
          <p:nvPr/>
        </p:nvSpPr>
        <p:spPr>
          <a:xfrm rot="20866414">
            <a:off x="8817747" y="1554429"/>
            <a:ext cx="81093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鼻子分析序號</a:t>
            </a:r>
          </a:p>
        </p:txBody>
      </p:sp>
    </p:spTree>
    <p:extLst>
      <p:ext uri="{BB962C8B-B14F-4D97-AF65-F5344CB8AC3E}">
        <p14:creationId xmlns:p14="http://schemas.microsoft.com/office/powerpoint/2010/main" val="25102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104</Words>
  <Application>Microsoft Office PowerPoint</Application>
  <PresentationFormat>寬螢幕</PresentationFormat>
  <Paragraphs>46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宇平 李</dc:creator>
  <cp:lastModifiedBy>家弘</cp:lastModifiedBy>
  <cp:revision>17</cp:revision>
  <dcterms:created xsi:type="dcterms:W3CDTF">2019-12-02T02:02:16Z</dcterms:created>
  <dcterms:modified xsi:type="dcterms:W3CDTF">2020-05-18T15:03:53Z</dcterms:modified>
</cp:coreProperties>
</file>