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5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5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9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1643-F996-44B9-B2A8-0CF003993389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CDA1-3A1F-44B4-B37E-6DCF223B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289D84B-580D-47A0-A03A-AD1AC9F84788}"/>
              </a:ext>
            </a:extLst>
          </p:cNvPr>
          <p:cNvGrpSpPr/>
          <p:nvPr/>
        </p:nvGrpSpPr>
        <p:grpSpPr>
          <a:xfrm>
            <a:off x="3080965" y="3566438"/>
            <a:ext cx="1217414" cy="443704"/>
            <a:chOff x="4190387" y="1054788"/>
            <a:chExt cx="1665129" cy="7404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B68A99D-AF0F-4C1E-8053-9CB155C55A28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2242C44-E3FE-4CB1-A824-4AAAA4F41D3B}"/>
                </a:ext>
              </a:extLst>
            </p:cNvPr>
            <p:cNvSpPr txBox="1"/>
            <p:nvPr/>
          </p:nvSpPr>
          <p:spPr>
            <a:xfrm>
              <a:off x="4507933" y="1179182"/>
              <a:ext cx="988526" cy="51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D4C87D6-616B-4DDF-8247-D9101FB658FD}"/>
              </a:ext>
            </a:extLst>
          </p:cNvPr>
          <p:cNvGrpSpPr/>
          <p:nvPr/>
        </p:nvGrpSpPr>
        <p:grpSpPr>
          <a:xfrm>
            <a:off x="4879402" y="2275398"/>
            <a:ext cx="642441" cy="520116"/>
            <a:chOff x="3999363" y="2361958"/>
            <a:chExt cx="642441" cy="52011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A63D4B-1EA7-423A-A6C2-8761BA93453A}"/>
                </a:ext>
              </a:extLst>
            </p:cNvPr>
            <p:cNvSpPr/>
            <p:nvPr/>
          </p:nvSpPr>
          <p:spPr>
            <a:xfrm rot="18688713">
              <a:off x="4060526" y="2358908"/>
              <a:ext cx="520116" cy="526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0906D0-9394-4684-87C1-2A0BC15D7DF0}"/>
                </a:ext>
              </a:extLst>
            </p:cNvPr>
            <p:cNvSpPr txBox="1"/>
            <p:nvPr/>
          </p:nvSpPr>
          <p:spPr>
            <a:xfrm>
              <a:off x="3999363" y="2483516"/>
              <a:ext cx="642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傳回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8295A3-BF57-4496-AC02-650860E3413F}"/>
              </a:ext>
            </a:extLst>
          </p:cNvPr>
          <p:cNvGrpSpPr/>
          <p:nvPr/>
        </p:nvGrpSpPr>
        <p:grpSpPr>
          <a:xfrm>
            <a:off x="6287713" y="3644829"/>
            <a:ext cx="1134321" cy="413420"/>
            <a:chOff x="4190387" y="1054788"/>
            <a:chExt cx="1665129" cy="74045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3E2642-2174-4BC7-9C33-CCCA3D8C636D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CC0BCF1-B420-481A-A21A-DB4D16120941}"/>
                </a:ext>
              </a:extLst>
            </p:cNvPr>
            <p:cNvSpPr txBox="1"/>
            <p:nvPr/>
          </p:nvSpPr>
          <p:spPr>
            <a:xfrm>
              <a:off x="4583599" y="1164148"/>
              <a:ext cx="878704" cy="364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照片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D3A60C8-EEA0-4880-8610-A5FBF6CE196F}"/>
              </a:ext>
            </a:extLst>
          </p:cNvPr>
          <p:cNvGrpSpPr/>
          <p:nvPr/>
        </p:nvGrpSpPr>
        <p:grpSpPr>
          <a:xfrm>
            <a:off x="8233065" y="3588256"/>
            <a:ext cx="650409" cy="526567"/>
            <a:chOff x="3999362" y="2361958"/>
            <a:chExt cx="642441" cy="52011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8C69EF-20FF-4500-A09E-8E7CBCEEC921}"/>
                </a:ext>
              </a:extLst>
            </p:cNvPr>
            <p:cNvSpPr/>
            <p:nvPr/>
          </p:nvSpPr>
          <p:spPr>
            <a:xfrm rot="18688713">
              <a:off x="4060526" y="2358908"/>
              <a:ext cx="520116" cy="526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5B655DA-AFD2-4D40-B077-FBC5A8242056}"/>
                </a:ext>
              </a:extLst>
            </p:cNvPr>
            <p:cNvSpPr txBox="1"/>
            <p:nvPr/>
          </p:nvSpPr>
          <p:spPr>
            <a:xfrm>
              <a:off x="3999362" y="2438370"/>
              <a:ext cx="642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比對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8391BE6-224B-4BEB-AFEB-DB8B68194907}"/>
              </a:ext>
            </a:extLst>
          </p:cNvPr>
          <p:cNvGrpSpPr/>
          <p:nvPr/>
        </p:nvGrpSpPr>
        <p:grpSpPr>
          <a:xfrm>
            <a:off x="7058206" y="2328992"/>
            <a:ext cx="1217414" cy="443704"/>
            <a:chOff x="4190387" y="1054788"/>
            <a:chExt cx="1665129" cy="7404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9E035D-99E6-4247-A8E3-4CC0430A7B73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7E0726F-BBD2-4805-AA44-7F122016FA6C}"/>
                </a:ext>
              </a:extLst>
            </p:cNvPr>
            <p:cNvSpPr txBox="1"/>
            <p:nvPr/>
          </p:nvSpPr>
          <p:spPr>
            <a:xfrm>
              <a:off x="4372890" y="1154297"/>
              <a:ext cx="1250657" cy="51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占卜結果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14CD3AE-B154-4101-ADAD-1B6ABE1EF099}"/>
              </a:ext>
            </a:extLst>
          </p:cNvPr>
          <p:cNvGrpSpPr/>
          <p:nvPr/>
        </p:nvGrpSpPr>
        <p:grpSpPr>
          <a:xfrm>
            <a:off x="4927551" y="3560998"/>
            <a:ext cx="642441" cy="520116"/>
            <a:chOff x="3999363" y="2361958"/>
            <a:chExt cx="642441" cy="520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16C456-B231-4FFC-8779-4B48D2168C7E}"/>
                </a:ext>
              </a:extLst>
            </p:cNvPr>
            <p:cNvSpPr/>
            <p:nvPr/>
          </p:nvSpPr>
          <p:spPr>
            <a:xfrm rot="18688713">
              <a:off x="4060526" y="2358908"/>
              <a:ext cx="520116" cy="526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F3B5B32-C98A-47B3-8E46-6A9CB63B4DF2}"/>
                </a:ext>
              </a:extLst>
            </p:cNvPr>
            <p:cNvSpPr txBox="1"/>
            <p:nvPr/>
          </p:nvSpPr>
          <p:spPr>
            <a:xfrm>
              <a:off x="3999363" y="2483516"/>
              <a:ext cx="642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選擇</a:t>
              </a:r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17976EF-5A76-42B7-85C0-13E6E7D45E52}"/>
              </a:ext>
            </a:extLst>
          </p:cNvPr>
          <p:cNvSpPr txBox="1"/>
          <p:nvPr/>
        </p:nvSpPr>
        <p:spPr>
          <a:xfrm>
            <a:off x="4596977" y="2313008"/>
            <a:ext cx="18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D8B0D7F-EB62-45F9-8940-43E064B94EC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689672" y="2695326"/>
            <a:ext cx="1295182" cy="871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BAD1A78-8FC6-40FB-83FF-795F31655E50}"/>
              </a:ext>
            </a:extLst>
          </p:cNvPr>
          <p:cNvSpPr txBox="1"/>
          <p:nvPr/>
        </p:nvSpPr>
        <p:spPr>
          <a:xfrm>
            <a:off x="5581427" y="228159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B24042B-4F45-4109-9EA8-1222ABE6748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566037" y="2520068"/>
            <a:ext cx="1492169" cy="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6C593B-6969-4093-8391-FE08CCC0B427}"/>
              </a:ext>
            </a:extLst>
          </p:cNvPr>
          <p:cNvSpPr txBox="1"/>
          <p:nvPr/>
        </p:nvSpPr>
        <p:spPr>
          <a:xfrm>
            <a:off x="8491901" y="320731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EF29D22-7616-444C-AF98-4E83481CCF10}"/>
              </a:ext>
            </a:extLst>
          </p:cNvPr>
          <p:cNvCxnSpPr>
            <a:cxnSpLocks/>
          </p:cNvCxnSpPr>
          <p:nvPr/>
        </p:nvCxnSpPr>
        <p:spPr>
          <a:xfrm flipH="1" flipV="1">
            <a:off x="8106023" y="2779474"/>
            <a:ext cx="401196" cy="71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95155E-1017-43FA-B435-82DB8238704F}"/>
              </a:ext>
            </a:extLst>
          </p:cNvPr>
          <p:cNvSpPr txBox="1"/>
          <p:nvPr/>
        </p:nvSpPr>
        <p:spPr>
          <a:xfrm>
            <a:off x="8012466" y="350087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685EC82-0F55-4715-BE80-386CE3A19D2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7422034" y="3851539"/>
            <a:ext cx="762284" cy="1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F46515-9D65-459B-9C41-E32D70D30091}"/>
              </a:ext>
            </a:extLst>
          </p:cNvPr>
          <p:cNvSpPr txBox="1"/>
          <p:nvPr/>
        </p:nvSpPr>
        <p:spPr>
          <a:xfrm>
            <a:off x="5537702" y="35286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77E82D49-30FF-4584-99CC-5C91B8D7862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10923" y="3799057"/>
            <a:ext cx="676790" cy="5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297427-0C12-4DEE-B91E-0E513DFFCBC9}"/>
              </a:ext>
            </a:extLst>
          </p:cNvPr>
          <p:cNvSpPr txBox="1"/>
          <p:nvPr/>
        </p:nvSpPr>
        <p:spPr>
          <a:xfrm>
            <a:off x="4268029" y="352227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E9A670D1-600C-44BB-B70A-04FE7A133B8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298379" y="3788290"/>
            <a:ext cx="580425" cy="50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家弘</dc:creator>
  <cp:lastModifiedBy>家弘</cp:lastModifiedBy>
  <cp:revision>1</cp:revision>
  <dcterms:created xsi:type="dcterms:W3CDTF">2020-05-17T05:58:04Z</dcterms:created>
  <dcterms:modified xsi:type="dcterms:W3CDTF">2020-05-17T06:01:03Z</dcterms:modified>
</cp:coreProperties>
</file>