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00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0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60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22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6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6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, database, query, sq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96" y="521191"/>
            <a:ext cx="1806229" cy="18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86" y="3748166"/>
            <a:ext cx="4867380" cy="2917682"/>
          </a:xfrm>
          <a:prstGeom prst="rect">
            <a:avLst/>
          </a:prstGeom>
        </p:spPr>
      </p:pic>
      <p:pic>
        <p:nvPicPr>
          <p:cNvPr id="1030" name="Picture 6" descr="My Account Hover Comments - Icon, HD Png Download - kind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889" l="0" r="9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40" y="2701907"/>
            <a:ext cx="1662546" cy="17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 rot="1053658">
            <a:off x="4141147" y="3893918"/>
            <a:ext cx="2636940" cy="216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1085402">
            <a:off x="4958182" y="3344281"/>
            <a:ext cx="11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上傳圖片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右箭號 13"/>
          <p:cNvSpPr/>
          <p:nvPr/>
        </p:nvSpPr>
        <p:spPr>
          <a:xfrm rot="16200000">
            <a:off x="7761423" y="3383429"/>
            <a:ext cx="1406307" cy="216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 rot="1028875">
            <a:off x="4213987" y="4886226"/>
            <a:ext cx="211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回傳比對結果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622661" y="2989954"/>
            <a:ext cx="461665" cy="1163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比對資料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向右箭號 16"/>
          <p:cNvSpPr/>
          <p:nvPr/>
        </p:nvSpPr>
        <p:spPr>
          <a:xfrm rot="5400000">
            <a:off x="7234759" y="3383428"/>
            <a:ext cx="1406307" cy="216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60536" y="2989954"/>
            <a:ext cx="461665" cy="1163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抓取資料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向右箭號 18"/>
          <p:cNvSpPr/>
          <p:nvPr/>
        </p:nvSpPr>
        <p:spPr>
          <a:xfrm rot="11841473">
            <a:off x="3920718" y="4518201"/>
            <a:ext cx="2636940" cy="216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77017" y="2332575"/>
            <a:ext cx="11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46763" y="1588596"/>
            <a:ext cx="11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庫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616774" y="5943973"/>
            <a:ext cx="11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</a:t>
            </a:r>
          </a:p>
        </p:txBody>
      </p:sp>
    </p:spTree>
    <p:extLst>
      <p:ext uri="{BB962C8B-B14F-4D97-AF65-F5344CB8AC3E}">
        <p14:creationId xmlns:p14="http://schemas.microsoft.com/office/powerpoint/2010/main" val="294772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mirosato890929@gmail.com</dc:creator>
  <cp:lastModifiedBy>家弘</cp:lastModifiedBy>
  <cp:revision>8</cp:revision>
  <dcterms:created xsi:type="dcterms:W3CDTF">2020-05-11T02:16:47Z</dcterms:created>
  <dcterms:modified xsi:type="dcterms:W3CDTF">2020-05-11T16:17:13Z</dcterms:modified>
</cp:coreProperties>
</file>