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3F01C-ADAB-4C06-ADD2-5EFDCA67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BD11FA-27F0-4124-8AB1-A7BC80627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77EC7D-7B75-48F4-A564-806E734E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60E-A54E-4637-9049-7EA2DDF91029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88DB56-F0AE-41F1-A49C-F89EDEC8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F02662-CD99-48A9-893B-FD2C3F86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21B6-68F6-4B40-ADD8-2F0D70A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66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2BCFE-D551-4774-A9F1-DE2B7409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91ED73-9A12-472C-8762-ABEFCDCD3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FFE33-2B48-435E-BEF2-96BED289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60E-A54E-4637-9049-7EA2DDF91029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7ADE15-A7B8-48DF-BAA7-3B40E1FF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6258CF-09EF-4924-9DF9-F00987A6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21B6-68F6-4B40-ADD8-2F0D70A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03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E20EFA-D295-4E08-ABD2-57DD96D5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ADCAAF-F786-4EB2-996D-73420672C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568056-ED32-4815-A9DE-5AD1C768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60E-A54E-4637-9049-7EA2DDF91029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99BA83-C308-4087-802A-DA8A1AD0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0F1A79-AC91-46D5-9099-190167DC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21B6-68F6-4B40-ADD8-2F0D70A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05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AAD05-D449-4D8C-B656-DBF12945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FE24E0-DF7E-4774-A780-6D7FB8F98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6BDA-4E7B-4DB0-8596-B5C9F8DE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60E-A54E-4637-9049-7EA2DDF91029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7AD3EB-0996-4DED-8886-A9BCCAEC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9B538B-D804-4DD3-9571-A65505EA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21B6-68F6-4B40-ADD8-2F0D70A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5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61F805-F920-4525-845B-7A0EE0B2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5EAF1C-A7FC-417D-A729-A4FCCD67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7F890B-8222-4237-B343-A945F1A0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60E-A54E-4637-9049-7EA2DDF91029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233CD1-AC27-46B0-9331-2F63371E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5AAC56-1F02-49AE-ADA5-B46B85F1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21B6-68F6-4B40-ADD8-2F0D70A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2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10F63-E4BB-45A3-9E9D-14F9694C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BB295-55C7-4A70-9478-6B04D3878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390776-B8A4-430E-9E79-20E17C24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0EE26C-A810-407F-B86D-14598D44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60E-A54E-4637-9049-7EA2DDF91029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6FAC03-43FC-49A0-86F6-A2486E05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716BB3-7125-47B3-A03E-4C36BD3F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21B6-68F6-4B40-ADD8-2F0D70A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66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88A97-C62F-4504-A292-A44F47E1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9E66EE-2818-41E9-BFB5-FC612F296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F9BCEC-CC8A-427E-AE06-DD269990D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DB49AA-D001-429C-897F-20528518F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9F0E55-3417-474C-866C-C9F77F580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3F33744-5D4F-4297-AC8A-069AA331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60E-A54E-4637-9049-7EA2DDF91029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1E5EB6-1F10-4D35-8F83-FF239FBE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FD1BC0-8AF5-4D0F-9E9A-B54C891D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21B6-68F6-4B40-ADD8-2F0D70A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29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0D390-D840-46D1-BB2E-1A285787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99C460-1148-48F0-980B-29834C38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60E-A54E-4637-9049-7EA2DDF91029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703D46-C746-461C-9495-22BABF34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3DD4C5-FD7A-4C81-A45C-460FA7E8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21B6-68F6-4B40-ADD8-2F0D70A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42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56E111-9DA4-4F49-90E6-27992BB9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60E-A54E-4637-9049-7EA2DDF91029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BCC0D4-0B01-43F2-ADF9-87EC3601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8712B8-6ED5-4F59-A60B-40BE5DF3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21B6-68F6-4B40-ADD8-2F0D70A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84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831E4-801A-4FF4-8365-90D9F859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5CBA3A-B7C3-4660-B9EF-F4379ED42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410963-6C37-45F5-B613-F4B48D533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01A35-2BC9-4EB8-8A61-BB76AB83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60E-A54E-4637-9049-7EA2DDF91029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F5A3F6-0D13-4D5F-926A-7ECF0E59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F1AEB2-40E4-4615-B5D4-F4BDD5A8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21B6-68F6-4B40-ADD8-2F0D70A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29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E3D8A-2FB8-43C1-A69A-9884D3DA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46AE93-B62A-4C96-8E59-46FBDF025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446038-1B06-479E-B215-412CB3327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4691E8-0483-4D44-B682-142227F1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60E-A54E-4637-9049-7EA2DDF91029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752702-F735-428B-8453-00048896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F544EC-FA3C-4D49-B7A5-0251A761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621B6-68F6-4B40-ADD8-2F0D70A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23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E82032-442D-41D6-933A-105128A6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0F9DD-8787-4C26-BA3C-6CB38F1B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205D3A-DFFC-43FE-A222-9CA7AF395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060E-A54E-4637-9049-7EA2DDF91029}" type="datetimeFigureOut">
              <a:rPr lang="zh-TW" altLang="en-US" smtClean="0"/>
              <a:t>2020/3/30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AE8DB1-B5DD-4668-93DF-6B1C590CD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EFF021-1E48-4A43-9E64-5DFEFAED2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621B6-68F6-4B40-ADD8-2F0D70A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60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198D9039-581F-4782-9CF1-35B5885AF4F1}"/>
              </a:ext>
            </a:extLst>
          </p:cNvPr>
          <p:cNvGrpSpPr/>
          <p:nvPr/>
        </p:nvGrpSpPr>
        <p:grpSpPr>
          <a:xfrm>
            <a:off x="4869894" y="1499405"/>
            <a:ext cx="1665130" cy="3546573"/>
            <a:chOff x="398562" y="333335"/>
            <a:chExt cx="1665130" cy="354657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B5FF093F-7416-4424-87D0-32D9D5875456}"/>
                </a:ext>
              </a:extLst>
            </p:cNvPr>
            <p:cNvGrpSpPr/>
            <p:nvPr/>
          </p:nvGrpSpPr>
          <p:grpSpPr>
            <a:xfrm>
              <a:off x="398563" y="333335"/>
              <a:ext cx="1665129" cy="740456"/>
              <a:chOff x="4190387" y="1054788"/>
              <a:chExt cx="1665129" cy="740456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B6010FE-87D3-4935-B4D2-F44DB8EB830D}"/>
                  </a:ext>
                </a:extLst>
              </p:cNvPr>
              <p:cNvSpPr/>
              <p:nvPr/>
            </p:nvSpPr>
            <p:spPr>
              <a:xfrm>
                <a:off x="4190387" y="1054788"/>
                <a:ext cx="1665129" cy="7404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4278653-8798-4482-A57B-A67DBE2654E2}"/>
                  </a:ext>
                </a:extLst>
              </p:cNvPr>
              <p:cNvSpPr txBox="1"/>
              <p:nvPr/>
            </p:nvSpPr>
            <p:spPr>
              <a:xfrm>
                <a:off x="4465083" y="1240350"/>
                <a:ext cx="1115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面相卜手</a:t>
                </a: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BE2E693-40D8-4793-946C-0E98FCFA6552}"/>
                </a:ext>
              </a:extLst>
            </p:cNvPr>
            <p:cNvGrpSpPr/>
            <p:nvPr/>
          </p:nvGrpSpPr>
          <p:grpSpPr>
            <a:xfrm>
              <a:off x="398562" y="1736393"/>
              <a:ext cx="1665129" cy="740456"/>
              <a:chOff x="4190387" y="1054788"/>
              <a:chExt cx="1665129" cy="74045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428FE42-EFEE-43B5-AA88-4FBD8FA1ABAF}"/>
                  </a:ext>
                </a:extLst>
              </p:cNvPr>
              <p:cNvSpPr/>
              <p:nvPr/>
            </p:nvSpPr>
            <p:spPr>
              <a:xfrm>
                <a:off x="4190387" y="1054788"/>
                <a:ext cx="1665129" cy="7404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0B2BFD7-CB0B-4CDD-8BFF-DEF074F6B982}"/>
                  </a:ext>
                </a:extLst>
              </p:cNvPr>
              <p:cNvSpPr txBox="1"/>
              <p:nvPr/>
            </p:nvSpPr>
            <p:spPr>
              <a:xfrm>
                <a:off x="4684266" y="1240350"/>
                <a:ext cx="677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前端</a:t>
                </a: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3897E71C-F36A-40EA-A73B-469EAAC42F72}"/>
                </a:ext>
              </a:extLst>
            </p:cNvPr>
            <p:cNvGrpSpPr/>
            <p:nvPr/>
          </p:nvGrpSpPr>
          <p:grpSpPr>
            <a:xfrm>
              <a:off x="398562" y="3139452"/>
              <a:ext cx="1665129" cy="740456"/>
              <a:chOff x="4190387" y="1054788"/>
              <a:chExt cx="1665129" cy="740456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00C6F3E-7217-4642-BD7B-9C519BC1430B}"/>
                  </a:ext>
                </a:extLst>
              </p:cNvPr>
              <p:cNvSpPr/>
              <p:nvPr/>
            </p:nvSpPr>
            <p:spPr>
              <a:xfrm>
                <a:off x="4190387" y="1054788"/>
                <a:ext cx="1665129" cy="7404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97A7EB1-6A8E-4B6D-B6BE-26FF1894E3E5}"/>
                  </a:ext>
                </a:extLst>
              </p:cNvPr>
              <p:cNvSpPr txBox="1"/>
              <p:nvPr/>
            </p:nvSpPr>
            <p:spPr>
              <a:xfrm>
                <a:off x="4465083" y="1240350"/>
                <a:ext cx="1115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面相占卜</a:t>
                </a:r>
              </a:p>
            </p:txBody>
          </p:sp>
        </p:grp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D11A0A39-B83D-403D-A170-ED77F37002D7}"/>
                </a:ext>
              </a:extLst>
            </p:cNvPr>
            <p:cNvCxnSpPr>
              <a:stCxn id="14" idx="2"/>
              <a:endCxn id="12" idx="0"/>
            </p:cNvCxnSpPr>
            <p:nvPr/>
          </p:nvCxnSpPr>
          <p:spPr>
            <a:xfrm flipH="1">
              <a:off x="1231127" y="1073791"/>
              <a:ext cx="1" cy="6626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92D182D-28CF-428F-9EAE-E575B1101B16}"/>
                </a:ext>
              </a:extLst>
            </p:cNvPr>
            <p:cNvCxnSpPr>
              <a:stCxn id="12" idx="2"/>
              <a:endCxn id="10" idx="0"/>
            </p:cNvCxnSpPr>
            <p:nvPr/>
          </p:nvCxnSpPr>
          <p:spPr>
            <a:xfrm>
              <a:off x="1231127" y="2476849"/>
              <a:ext cx="0" cy="662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50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宇平 李</dc:creator>
  <cp:lastModifiedBy>宇平 李</cp:lastModifiedBy>
  <cp:revision>1</cp:revision>
  <dcterms:created xsi:type="dcterms:W3CDTF">2020-03-30T11:19:39Z</dcterms:created>
  <dcterms:modified xsi:type="dcterms:W3CDTF">2020-03-30T11:24:55Z</dcterms:modified>
</cp:coreProperties>
</file>