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00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0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60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22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6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6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, database, query, sq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96" y="521191"/>
            <a:ext cx="1806229" cy="18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71" y="3765750"/>
            <a:ext cx="4867380" cy="2917682"/>
          </a:xfrm>
          <a:prstGeom prst="rect">
            <a:avLst/>
          </a:prstGeom>
        </p:spPr>
      </p:pic>
      <p:pic>
        <p:nvPicPr>
          <p:cNvPr id="1030" name="Picture 6" descr="My Account Hover Comments - Icon, HD Png Download - kind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889" l="0" r="9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40" y="2701907"/>
            <a:ext cx="1662546" cy="17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 rot="1053658">
            <a:off x="4133591" y="3822415"/>
            <a:ext cx="2636940" cy="266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 rot="1018178">
            <a:off x="4953612" y="3320237"/>
            <a:ext cx="13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上傳圖片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 rot="16200000">
            <a:off x="7786465" y="3358387"/>
            <a:ext cx="1406307" cy="266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 rot="1028875">
            <a:off x="4213987" y="4886226"/>
            <a:ext cx="211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回傳比對結果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22661" y="2989954"/>
            <a:ext cx="461665" cy="1163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比對資料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7209717" y="3358386"/>
            <a:ext cx="1406307" cy="266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260536" y="2989954"/>
            <a:ext cx="461665" cy="1163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抓取資料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1841473">
            <a:off x="3928189" y="4522010"/>
            <a:ext cx="2636940" cy="26608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72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mirosato890929@gmail.com</dc:creator>
  <cp:lastModifiedBy>mirosato890929@gmail.com</cp:lastModifiedBy>
  <cp:revision>4</cp:revision>
  <dcterms:created xsi:type="dcterms:W3CDTF">2020-05-11T02:16:47Z</dcterms:created>
  <dcterms:modified xsi:type="dcterms:W3CDTF">2020-05-11T02:42:56Z</dcterms:modified>
</cp:coreProperties>
</file>