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81" r:id="rId4"/>
    <p:sldId id="283" r:id="rId5"/>
    <p:sldId id="290" r:id="rId6"/>
    <p:sldId id="296" r:id="rId7"/>
    <p:sldId id="293" r:id="rId8"/>
    <p:sldId id="284" r:id="rId9"/>
    <p:sldId id="292" r:id="rId10"/>
    <p:sldId id="294" r:id="rId11"/>
    <p:sldId id="285" r:id="rId12"/>
    <p:sldId id="297" r:id="rId13"/>
    <p:sldId id="286" r:id="rId14"/>
    <p:sldId id="287" r:id="rId15"/>
    <p:sldId id="277" r:id="rId16"/>
    <p:sldId id="291" r:id="rId17"/>
    <p:sldId id="269" r:id="rId18"/>
    <p:sldId id="270" r:id="rId19"/>
    <p:sldId id="272" r:id="rId20"/>
    <p:sldId id="271" r:id="rId21"/>
    <p:sldId id="278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6"/>
            <p14:sldId id="293"/>
            <p14:sldId id="284"/>
            <p14:sldId id="292"/>
            <p14:sldId id="294"/>
            <p14:sldId id="285"/>
            <p14:sldId id="297"/>
            <p14:sldId id="286"/>
            <p14:sldId id="287"/>
            <p14:sldId id="277"/>
            <p14:sldId id="291"/>
            <p14:sldId id="269"/>
            <p14:sldId id="270"/>
            <p14:sldId id="272"/>
            <p14:sldId id="271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7" autoAdjust="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任何占用一个本地端口的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，按照该端口号将</a:t>
            </a:r>
            <a:r>
              <a:rPr lang="en-US" altLang="zh-C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bind_hash_list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节点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hash</a:t>
            </a:r>
            <a:r>
              <a:rPr lang="zh-CN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到</a:t>
            </a:r>
            <a:r>
              <a:rPr lang="en-US" altLang="zh-C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bind_table</a:t>
            </a:r>
            <a:endParaRPr lang="en-US" altLang="zh-C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398097" y="1312845"/>
            <a:ext cx="3975364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state;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410710" y="1312845"/>
            <a:ext cx="4290316" cy="447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#define TCP_MAX_BACKLOG 128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backlog;</a:t>
            </a:r>
          </a:p>
        </p:txBody>
      </p:sp>
    </p:spTree>
    <p:extLst>
      <p:ext uri="{BB962C8B-B14F-4D97-AF65-F5344CB8AC3E}">
        <p14:creationId xmlns:p14="http://schemas.microsoft.com/office/powerpoint/2010/main" val="187008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DB3C-7B4D-4D9A-8B3C-9F71F74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3C594-4D99-4937-993A-C4141E5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</p:txBody>
      </p:sp>
    </p:spTree>
    <p:extLst>
      <p:ext uri="{BB962C8B-B14F-4D97-AF65-F5344CB8AC3E}">
        <p14:creationId xmlns:p14="http://schemas.microsoft.com/office/powerpoint/2010/main" val="2690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当自己没有待发送数据时，发送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B2DA-0466-41C7-824A-77BC1995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异常情况处理举例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AFCB6-09CB-44BF-B4E6-D90FFDA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当本机没有监听端口，收到数据包时</a:t>
            </a:r>
            <a:endParaRPr lang="en-US" altLang="zh-CN" dirty="0"/>
          </a:p>
          <a:p>
            <a:pPr lvl="1"/>
            <a:r>
              <a:rPr lang="zh-CN" altLang="en-US" dirty="0"/>
              <a:t>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当监听端口，收到非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/>
              <a:t>RST</a:t>
            </a:r>
            <a:r>
              <a:rPr lang="zh-CN" altLang="en-US" dirty="0"/>
              <a:t>包，直接丢弃；否则，回复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当状态为</a:t>
            </a:r>
            <a:r>
              <a:rPr lang="en-US" altLang="zh-CN" dirty="0"/>
              <a:t>TCP_SYN_SENT</a:t>
            </a:r>
            <a:r>
              <a:rPr lang="zh-CN" altLang="en-US" dirty="0"/>
              <a:t>，收到的非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可以忽略，或者回复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当收到的数据包没有</a:t>
            </a:r>
            <a:r>
              <a:rPr lang="en-US" altLang="zh-CN" dirty="0"/>
              <a:t>TCP_ACK</a:t>
            </a:r>
            <a:r>
              <a:rPr lang="zh-CN" altLang="en-US" dirty="0"/>
              <a:t>标志时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RST</a:t>
            </a:r>
            <a:r>
              <a:rPr lang="zh-CN" altLang="en-US" dirty="0"/>
              <a:t>包和主动连接的</a:t>
            </a:r>
            <a:r>
              <a:rPr lang="en-US" altLang="zh-CN" dirty="0"/>
              <a:t>SYN</a:t>
            </a:r>
            <a:r>
              <a:rPr lang="zh-CN" altLang="en-US" dirty="0"/>
              <a:t>包可以不包含</a:t>
            </a:r>
            <a:r>
              <a:rPr lang="en-US" altLang="zh-CN" dirty="0"/>
              <a:t>TCP_ACK</a:t>
            </a:r>
            <a:r>
              <a:rPr lang="zh-CN" altLang="en-US" dirty="0"/>
              <a:t>标志位</a:t>
            </a:r>
            <a:endParaRPr lang="en-US" altLang="zh-CN" dirty="0"/>
          </a:p>
          <a:p>
            <a:pPr lvl="1"/>
            <a:r>
              <a:rPr lang="zh-CN" altLang="en-US" dirty="0"/>
              <a:t>对于其他数据包，回复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23675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C08C6-740B-4F28-8C87-E1E475DF1081}"/>
              </a:ext>
            </a:extLst>
          </p:cNvPr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 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client.py		# </a:t>
            </a:r>
            <a:r>
              <a:rPr lang="zh-CN" altLang="en-US" dirty="0"/>
              <a:t>客户端程序实现（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server.py		# </a:t>
            </a:r>
            <a:r>
              <a:rPr lang="zh-CN" altLang="en-US" dirty="0"/>
              <a:t>服务器程序实现（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tcp_stack</a:t>
            </a:r>
            <a:r>
              <a:rPr lang="en-US" altLang="zh-CN" dirty="0"/>
              <a:t>-reference		# TCP</a:t>
            </a:r>
            <a:r>
              <a:rPr lang="zh-CN" altLang="en-US" dirty="0"/>
              <a:t>协议栈参考实现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tcp_timer.c</a:t>
            </a:r>
            <a:r>
              <a:rPr lang="en-US" altLang="zh-CN" dirty="0"/>
              <a:t>		# TCP</a:t>
            </a:r>
            <a:r>
              <a:rPr lang="zh-CN" altLang="en-US" dirty="0"/>
              <a:t>定时器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已经建立好的连接，四元组是确定的</a:t>
            </a:r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23392</TotalTime>
  <Words>1503</Words>
  <Application>Microsoft Office PowerPoint</Application>
  <PresentationFormat>全屏显示(4:3)</PresentationFormat>
  <Paragraphs>255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网络传输机制实验一</vt:lpstr>
      <vt:lpstr>主要内容</vt:lpstr>
      <vt:lpstr>网络传输机制实验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建立连接</vt:lpstr>
      <vt:lpstr>断开连接</vt:lpstr>
      <vt:lpstr>接收数据包处理流程</vt:lpstr>
      <vt:lpstr>异常情况处理举例</vt:lpstr>
      <vt:lpstr>TCP实现</vt:lpstr>
      <vt:lpstr>TCP协议栈连接管理主要操作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YZ</cp:lastModifiedBy>
  <cp:revision>2885</cp:revision>
  <dcterms:created xsi:type="dcterms:W3CDTF">2017-02-15T05:09:36Z</dcterms:created>
  <dcterms:modified xsi:type="dcterms:W3CDTF">2018-06-17T17:27:48Z</dcterms:modified>
</cp:coreProperties>
</file>