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3238500" cy="1949450"/>
  <p:notesSz cx="3238500" cy="1949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732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363" y="604329"/>
            <a:ext cx="2758122" cy="409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6727" y="1091692"/>
            <a:ext cx="2271395" cy="487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2242" y="448373"/>
            <a:ext cx="1411509" cy="1286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71097" y="448373"/>
            <a:ext cx="1411509" cy="1286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866" y="642933"/>
            <a:ext cx="931544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242" y="448373"/>
            <a:ext cx="2920365" cy="1286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3249" y="1812988"/>
            <a:ext cx="1038352" cy="97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2242" y="1812988"/>
            <a:ext cx="746315" cy="97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36292" y="1812988"/>
            <a:ext cx="746315" cy="97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26" y="1435515"/>
            <a:ext cx="1277523" cy="3898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-10" dirty="0" smtClean="0">
                <a:solidFill>
                  <a:srgbClr val="231F20"/>
                </a:solidFill>
                <a:latin typeface="Arial"/>
                <a:cs typeface="Arial"/>
              </a:rPr>
              <a:t>Tel</a:t>
            </a:r>
            <a:r>
              <a:rPr sz="600" spc="-10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lang="zh-TW" altLang="en-US" sz="600" spc="-1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TW" sz="600" dirty="0" smtClean="0">
                <a:solidFill>
                  <a:srgbClr val="231F20"/>
                </a:solidFill>
                <a:latin typeface="Arial"/>
                <a:cs typeface="Arial"/>
              </a:rPr>
              <a:t>+886 </a:t>
            </a:r>
            <a:r>
              <a:rPr lang="en-US" altLang="zh-TW" sz="600" dirty="0" smtClean="0">
                <a:solidFill>
                  <a:srgbClr val="231F20"/>
                </a:solidFill>
                <a:latin typeface="Arial"/>
                <a:cs typeface="Arial"/>
              </a:rPr>
              <a:t>3 560 0066 </a:t>
            </a:r>
            <a:r>
              <a:rPr lang="en-US" altLang="zh-TW" sz="600" dirty="0" smtClean="0">
                <a:solidFill>
                  <a:srgbClr val="231F20"/>
                </a:solidFill>
                <a:latin typeface="Arial"/>
                <a:cs typeface="Arial"/>
              </a:rPr>
              <a:t>#</a:t>
            </a:r>
            <a:r>
              <a:rPr lang="en-US" altLang="zh-TW" sz="600" dirty="0" smtClean="0">
                <a:solidFill>
                  <a:srgbClr val="231F20"/>
                </a:solidFill>
                <a:latin typeface="Arial"/>
                <a:cs typeface="Arial"/>
              </a:rPr>
              <a:t>1234</a:t>
            </a:r>
            <a:endParaRPr lang="en-US" altLang="zh-TW" sz="60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dirty="0" smtClean="0">
                <a:solidFill>
                  <a:srgbClr val="231F20"/>
                </a:solidFill>
                <a:latin typeface="Arial"/>
                <a:cs typeface="Arial"/>
              </a:rPr>
              <a:t>Mobile</a:t>
            </a:r>
            <a:r>
              <a:rPr sz="600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6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altLang="zh-TW" sz="600" dirty="0" err="1" smtClean="0">
                <a:solidFill>
                  <a:srgbClr val="231F20"/>
                </a:solidFill>
                <a:latin typeface="Arial"/>
                <a:cs typeface="Arial"/>
              </a:rPr>
              <a:t>MobileN</a:t>
            </a:r>
            <a:endParaRPr lang="en-US" altLang="zh-TW" sz="600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600" u="sng" spc="-10" dirty="0" smtClean="0">
                <a:solidFill>
                  <a:srgbClr val="231F20"/>
                </a:solidFill>
                <a:latin typeface="Arial"/>
                <a:cs typeface="Arial"/>
              </a:rPr>
              <a:t>Mail</a:t>
            </a:r>
            <a:endParaRPr sz="600" u="sng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54" y="156084"/>
            <a:ext cx="1732851" cy="785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5592" y="1411829"/>
            <a:ext cx="2988945" cy="6350"/>
          </a:xfrm>
          <a:custGeom>
            <a:avLst/>
            <a:gdLst/>
            <a:ahLst/>
            <a:cxnLst/>
            <a:rect l="l" t="t" r="r" b="b"/>
            <a:pathLst>
              <a:path w="2988945" h="6350">
                <a:moveTo>
                  <a:pt x="2988729" y="0"/>
                </a:moveTo>
                <a:lnTo>
                  <a:pt x="0" y="0"/>
                </a:lnTo>
                <a:lnTo>
                  <a:pt x="0" y="6350"/>
                </a:lnTo>
                <a:lnTo>
                  <a:pt x="2988729" y="6350"/>
                </a:lnTo>
                <a:lnTo>
                  <a:pt x="298872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1576" y="1481875"/>
            <a:ext cx="1295106" cy="18581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866" y="642933"/>
            <a:ext cx="150138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pc="-20" dirty="0" smtClean="0"/>
              <a:t>Name</a:t>
            </a:r>
            <a:endParaRPr spc="-20" dirty="0"/>
          </a:p>
        </p:txBody>
      </p:sp>
      <p:grpSp>
        <p:nvGrpSpPr>
          <p:cNvPr id="9" name="object 9"/>
          <p:cNvGrpSpPr/>
          <p:nvPr/>
        </p:nvGrpSpPr>
        <p:grpSpPr>
          <a:xfrm>
            <a:off x="2282590" y="578253"/>
            <a:ext cx="340360" cy="340360"/>
            <a:chOff x="2282590" y="578253"/>
            <a:chExt cx="340360" cy="3403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3973" y="639627"/>
              <a:ext cx="217081" cy="2170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82590" y="578253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59">
                  <a:moveTo>
                    <a:pt x="169925" y="0"/>
                  </a:moveTo>
                  <a:lnTo>
                    <a:pt x="124755" y="6069"/>
                  </a:lnTo>
                  <a:lnTo>
                    <a:pt x="84164" y="23198"/>
                  </a:lnTo>
                  <a:lnTo>
                    <a:pt x="49772" y="49766"/>
                  </a:lnTo>
                  <a:lnTo>
                    <a:pt x="23201" y="84154"/>
                  </a:lnTo>
                  <a:lnTo>
                    <a:pt x="6070" y="124743"/>
                  </a:lnTo>
                  <a:lnTo>
                    <a:pt x="0" y="169913"/>
                  </a:lnTo>
                  <a:lnTo>
                    <a:pt x="6070" y="215088"/>
                  </a:lnTo>
                  <a:lnTo>
                    <a:pt x="23201" y="255680"/>
                  </a:lnTo>
                  <a:lnTo>
                    <a:pt x="49772" y="290071"/>
                  </a:lnTo>
                  <a:lnTo>
                    <a:pt x="84164" y="316640"/>
                  </a:lnTo>
                  <a:lnTo>
                    <a:pt x="124755" y="333769"/>
                  </a:lnTo>
                  <a:lnTo>
                    <a:pt x="169925" y="339839"/>
                  </a:lnTo>
                  <a:lnTo>
                    <a:pt x="215095" y="333769"/>
                  </a:lnTo>
                  <a:lnTo>
                    <a:pt x="255684" y="316640"/>
                  </a:lnTo>
                  <a:lnTo>
                    <a:pt x="290072" y="290071"/>
                  </a:lnTo>
                  <a:lnTo>
                    <a:pt x="316641" y="255680"/>
                  </a:lnTo>
                  <a:lnTo>
                    <a:pt x="333769" y="215088"/>
                  </a:lnTo>
                  <a:lnTo>
                    <a:pt x="339839" y="169913"/>
                  </a:lnTo>
                  <a:lnTo>
                    <a:pt x="339663" y="162268"/>
                  </a:lnTo>
                  <a:lnTo>
                    <a:pt x="291096" y="148120"/>
                  </a:lnTo>
                  <a:lnTo>
                    <a:pt x="292252" y="154863"/>
                  </a:lnTo>
                  <a:lnTo>
                    <a:pt x="292874" y="161785"/>
                  </a:lnTo>
                  <a:lnTo>
                    <a:pt x="292874" y="168859"/>
                  </a:lnTo>
                  <a:lnTo>
                    <a:pt x="283224" y="216656"/>
                  </a:lnTo>
                  <a:lnTo>
                    <a:pt x="256908" y="255689"/>
                  </a:lnTo>
                  <a:lnTo>
                    <a:pt x="217876" y="282005"/>
                  </a:lnTo>
                  <a:lnTo>
                    <a:pt x="170078" y="291655"/>
                  </a:lnTo>
                  <a:lnTo>
                    <a:pt x="122280" y="282005"/>
                  </a:lnTo>
                  <a:lnTo>
                    <a:pt x="83248" y="255689"/>
                  </a:lnTo>
                  <a:lnTo>
                    <a:pt x="56932" y="216656"/>
                  </a:lnTo>
                  <a:lnTo>
                    <a:pt x="47282" y="168859"/>
                  </a:lnTo>
                  <a:lnTo>
                    <a:pt x="56932" y="121056"/>
                  </a:lnTo>
                  <a:lnTo>
                    <a:pt x="83248" y="82024"/>
                  </a:lnTo>
                  <a:lnTo>
                    <a:pt x="122280" y="55711"/>
                  </a:lnTo>
                  <a:lnTo>
                    <a:pt x="170078" y="46062"/>
                  </a:lnTo>
                  <a:lnTo>
                    <a:pt x="177190" y="46062"/>
                  </a:lnTo>
                  <a:lnTo>
                    <a:pt x="184149" y="46697"/>
                  </a:lnTo>
                  <a:lnTo>
                    <a:pt x="190931" y="47853"/>
                  </a:lnTo>
                  <a:lnTo>
                    <a:pt x="200113" y="2717"/>
                  </a:lnTo>
                  <a:lnTo>
                    <a:pt x="192710" y="1553"/>
                  </a:lnTo>
                  <a:lnTo>
                    <a:pt x="185210" y="701"/>
                  </a:lnTo>
                  <a:lnTo>
                    <a:pt x="177614" y="17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79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4663" y="997198"/>
            <a:ext cx="490810" cy="895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0087" y="997319"/>
            <a:ext cx="420278" cy="89471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124754" y="896311"/>
            <a:ext cx="15706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JobTitle</a:t>
            </a:r>
            <a:endParaRPr lang="zh-TW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127" y="1435515"/>
            <a:ext cx="1839595" cy="3898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-5" dirty="0" err="1" smtClean="0">
                <a:solidFill>
                  <a:srgbClr val="231F20"/>
                </a:solidFill>
                <a:latin typeface="微軟正黑體"/>
                <a:cs typeface="微軟正黑體"/>
              </a:rPr>
              <a:t>公司</a:t>
            </a:r>
            <a:r>
              <a:rPr sz="600" spc="-5" dirty="0" smtClean="0">
                <a:solidFill>
                  <a:srgbClr val="231F20"/>
                </a:solidFill>
                <a:latin typeface="微軟正黑體"/>
                <a:cs typeface="微軟正黑體"/>
              </a:rPr>
              <a:t> </a:t>
            </a:r>
            <a:r>
              <a:rPr sz="600" spc="-5" dirty="0" smtClean="0">
                <a:solidFill>
                  <a:srgbClr val="231F20"/>
                </a:solidFill>
                <a:latin typeface="微軟正黑體"/>
                <a:cs typeface="微軟正黑體"/>
              </a:rPr>
              <a:t>:</a:t>
            </a:r>
            <a:r>
              <a:rPr lang="zh-TW" altLang="en-US" sz="600" spc="-5" dirty="0" smtClean="0">
                <a:solidFill>
                  <a:srgbClr val="231F20"/>
                </a:solidFill>
                <a:latin typeface="微軟正黑體"/>
                <a:cs typeface="微軟正黑體"/>
              </a:rPr>
              <a:t> </a:t>
            </a:r>
            <a:r>
              <a:rPr lang="en-US" altLang="zh-TW" sz="600" dirty="0" smtClean="0">
                <a:solidFill>
                  <a:srgbClr val="231F20"/>
                </a:solidFill>
                <a:latin typeface="微軟正黑體"/>
                <a:cs typeface="微軟正黑體"/>
              </a:rPr>
              <a:t>+886 </a:t>
            </a:r>
            <a:r>
              <a:rPr lang="en-US" altLang="zh-TW" sz="600" dirty="0" smtClean="0">
                <a:solidFill>
                  <a:srgbClr val="231F20"/>
                </a:solidFill>
                <a:latin typeface="微軟正黑體"/>
                <a:cs typeface="微軟正黑體"/>
              </a:rPr>
              <a:t>3 560 </a:t>
            </a:r>
            <a:r>
              <a:rPr lang="en-US" altLang="zh-TW" sz="600" smtClean="0">
                <a:solidFill>
                  <a:srgbClr val="231F20"/>
                </a:solidFill>
                <a:latin typeface="微軟正黑體"/>
                <a:cs typeface="微軟正黑體"/>
              </a:rPr>
              <a:t>0066 </a:t>
            </a:r>
            <a:r>
              <a:rPr lang="en-US" altLang="zh-TW" sz="600" smtClean="0">
                <a:solidFill>
                  <a:srgbClr val="231F20"/>
                </a:solidFill>
                <a:latin typeface="微軟正黑體"/>
                <a:cs typeface="微軟正黑體"/>
              </a:rPr>
              <a:t>#</a:t>
            </a:r>
            <a:r>
              <a:rPr lang="en-US" altLang="zh-TW" sz="600" smtClean="0">
                <a:solidFill>
                  <a:srgbClr val="231F20"/>
                </a:solidFill>
                <a:latin typeface="微軟正黑體"/>
                <a:cs typeface="微軟正黑體"/>
              </a:rPr>
              <a:t>1234</a:t>
            </a:r>
            <a:endParaRPr lang="en-US" altLang="zh-TW" sz="600" dirty="0" smtClean="0">
              <a:solidFill>
                <a:srgbClr val="231F20"/>
              </a:solidFill>
              <a:latin typeface="微軟正黑體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-5" dirty="0" err="1" smtClean="0">
                <a:solidFill>
                  <a:srgbClr val="231F20"/>
                </a:solidFill>
                <a:latin typeface="微軟正黑體"/>
                <a:cs typeface="微軟正黑體"/>
              </a:rPr>
              <a:t>行動</a:t>
            </a:r>
            <a:r>
              <a:rPr sz="600" spc="-5" dirty="0" smtClean="0">
                <a:solidFill>
                  <a:srgbClr val="231F20"/>
                </a:solidFill>
                <a:latin typeface="微軟正黑體"/>
                <a:cs typeface="微軟正黑體"/>
              </a:rPr>
              <a:t> </a:t>
            </a:r>
            <a:r>
              <a:rPr sz="600" spc="-5" dirty="0">
                <a:solidFill>
                  <a:srgbClr val="231F20"/>
                </a:solidFill>
                <a:latin typeface="微軟正黑體"/>
                <a:cs typeface="微軟正黑體"/>
              </a:rPr>
              <a:t>: </a:t>
            </a:r>
            <a:r>
              <a:rPr lang="zh-TW" altLang="en-US" sz="600" dirty="0" smtClean="0">
                <a:solidFill>
                  <a:srgbClr val="231F20"/>
                </a:solidFill>
                <a:latin typeface="微軟正黑體"/>
                <a:cs typeface="微軟正黑體"/>
              </a:rPr>
              <a:t>行動電話</a:t>
            </a:r>
            <a:endParaRPr lang="en-US" altLang="zh-TW" sz="600" dirty="0" smtClean="0">
              <a:solidFill>
                <a:srgbClr val="231F20"/>
              </a:solidFill>
              <a:latin typeface="微軟正黑體"/>
              <a:cs typeface="微軟正黑體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dirty="0" err="1" smtClean="0">
                <a:solidFill>
                  <a:srgbClr val="231F20"/>
                </a:solidFill>
                <a:latin typeface="微軟正黑體"/>
                <a:cs typeface="微軟正黑體"/>
              </a:rPr>
              <a:t>信箱</a:t>
            </a:r>
            <a:r>
              <a:rPr sz="600" dirty="0" smtClean="0">
                <a:solidFill>
                  <a:srgbClr val="231F20"/>
                </a:solidFill>
                <a:latin typeface="微軟正黑體"/>
                <a:cs typeface="微軟正黑體"/>
              </a:rPr>
              <a:t> </a:t>
            </a:r>
            <a:r>
              <a:rPr sz="600" dirty="0">
                <a:solidFill>
                  <a:srgbClr val="231F20"/>
                </a:solidFill>
                <a:latin typeface="微軟正黑體"/>
                <a:cs typeface="微軟正黑體"/>
              </a:rPr>
              <a:t>: </a:t>
            </a:r>
            <a:r>
              <a:rPr lang="en-US" altLang="zh-TW" sz="600" dirty="0" smtClean="0">
                <a:solidFill>
                  <a:srgbClr val="231F20"/>
                </a:solidFill>
                <a:latin typeface="微軟正黑體"/>
                <a:cs typeface="微軟正黑體"/>
              </a:rPr>
              <a:t>Mail</a:t>
            </a:r>
            <a:endParaRPr sz="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54" y="360672"/>
            <a:ext cx="1732851" cy="785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5592" y="1411829"/>
            <a:ext cx="2988945" cy="6350"/>
          </a:xfrm>
          <a:custGeom>
            <a:avLst/>
            <a:gdLst/>
            <a:ahLst/>
            <a:cxnLst/>
            <a:rect l="l" t="t" r="r" b="b"/>
            <a:pathLst>
              <a:path w="2988945" h="6350">
                <a:moveTo>
                  <a:pt x="2988729" y="0"/>
                </a:moveTo>
                <a:lnTo>
                  <a:pt x="0" y="0"/>
                </a:lnTo>
                <a:lnTo>
                  <a:pt x="0" y="6350"/>
                </a:lnTo>
                <a:lnTo>
                  <a:pt x="2988729" y="6350"/>
                </a:lnTo>
                <a:lnTo>
                  <a:pt x="298872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875" y="156081"/>
            <a:ext cx="1659196" cy="1540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566" y="882905"/>
            <a:ext cx="1412484" cy="15388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zh-TW" altLang="en-US" sz="600" dirty="0">
                <a:solidFill>
                  <a:srgbClr val="231F20"/>
                </a:solidFill>
                <a:latin typeface="微軟正黑體"/>
                <a:cs typeface="微軟正黑體"/>
              </a:rPr>
              <a:t>職稱</a:t>
            </a:r>
            <a:endParaRPr sz="600" dirty="0">
              <a:latin typeface="微軟正黑體"/>
              <a:cs typeface="微軟正黑體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4222" y="1458367"/>
            <a:ext cx="634365" cy="206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40"/>
              </a:spcBef>
            </a:pPr>
            <a:r>
              <a:rPr sz="600" dirty="0">
                <a:solidFill>
                  <a:srgbClr val="231F20"/>
                </a:solidFill>
                <a:latin typeface="微軟正黑體"/>
                <a:cs typeface="微軟正黑體"/>
              </a:rPr>
              <a:t>302</a:t>
            </a:r>
            <a:r>
              <a:rPr sz="600" spc="-20" dirty="0">
                <a:solidFill>
                  <a:srgbClr val="231F20"/>
                </a:solidFill>
                <a:latin typeface="微軟正黑體"/>
                <a:cs typeface="微軟正黑體"/>
              </a:rPr>
              <a:t> 新竹縣竹北市</a:t>
            </a:r>
            <a:r>
              <a:rPr sz="600" dirty="0">
                <a:solidFill>
                  <a:srgbClr val="231F20"/>
                </a:solidFill>
                <a:latin typeface="微軟正黑體"/>
                <a:cs typeface="微軟正黑體"/>
              </a:rPr>
              <a:t>台元一街1號13</a:t>
            </a:r>
            <a:r>
              <a:rPr sz="600" spc="-50" dirty="0">
                <a:solidFill>
                  <a:srgbClr val="231F20"/>
                </a:solidFill>
                <a:latin typeface="微軟正黑體"/>
                <a:cs typeface="微軟正黑體"/>
              </a:rPr>
              <a:t>樓</a:t>
            </a:r>
            <a:endParaRPr sz="600">
              <a:latin typeface="微軟正黑體"/>
              <a:cs typeface="微軟正黑體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858" y="648663"/>
            <a:ext cx="6631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1400" b="1" spc="50" dirty="0" smtClean="0">
                <a:solidFill>
                  <a:srgbClr val="231F20"/>
                </a:solidFill>
                <a:latin typeface="微軟正黑體"/>
                <a:cs typeface="微軟正黑體"/>
              </a:rPr>
              <a:t>名字</a:t>
            </a:r>
            <a:endParaRPr sz="1400" dirty="0">
              <a:latin typeface="微軟正黑體"/>
              <a:cs typeface="微軟正黑體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81002" y="576666"/>
            <a:ext cx="340360" cy="340360"/>
            <a:chOff x="2281002" y="576666"/>
            <a:chExt cx="340360" cy="3403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2385" y="638040"/>
              <a:ext cx="217081" cy="21709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1002" y="576666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59">
                  <a:moveTo>
                    <a:pt x="169925" y="0"/>
                  </a:moveTo>
                  <a:lnTo>
                    <a:pt x="124755" y="6069"/>
                  </a:lnTo>
                  <a:lnTo>
                    <a:pt x="84164" y="23198"/>
                  </a:lnTo>
                  <a:lnTo>
                    <a:pt x="49772" y="49766"/>
                  </a:lnTo>
                  <a:lnTo>
                    <a:pt x="23201" y="84154"/>
                  </a:lnTo>
                  <a:lnTo>
                    <a:pt x="6070" y="124743"/>
                  </a:lnTo>
                  <a:lnTo>
                    <a:pt x="0" y="169913"/>
                  </a:lnTo>
                  <a:lnTo>
                    <a:pt x="6070" y="215088"/>
                  </a:lnTo>
                  <a:lnTo>
                    <a:pt x="23201" y="255680"/>
                  </a:lnTo>
                  <a:lnTo>
                    <a:pt x="49772" y="290071"/>
                  </a:lnTo>
                  <a:lnTo>
                    <a:pt x="84164" y="316640"/>
                  </a:lnTo>
                  <a:lnTo>
                    <a:pt x="124755" y="333769"/>
                  </a:lnTo>
                  <a:lnTo>
                    <a:pt x="169925" y="339839"/>
                  </a:lnTo>
                  <a:lnTo>
                    <a:pt x="215095" y="333769"/>
                  </a:lnTo>
                  <a:lnTo>
                    <a:pt x="255684" y="316640"/>
                  </a:lnTo>
                  <a:lnTo>
                    <a:pt x="290072" y="290071"/>
                  </a:lnTo>
                  <a:lnTo>
                    <a:pt x="316641" y="255680"/>
                  </a:lnTo>
                  <a:lnTo>
                    <a:pt x="333769" y="215088"/>
                  </a:lnTo>
                  <a:lnTo>
                    <a:pt x="339839" y="169913"/>
                  </a:lnTo>
                  <a:lnTo>
                    <a:pt x="339663" y="162268"/>
                  </a:lnTo>
                  <a:lnTo>
                    <a:pt x="291096" y="148120"/>
                  </a:lnTo>
                  <a:lnTo>
                    <a:pt x="292252" y="154863"/>
                  </a:lnTo>
                  <a:lnTo>
                    <a:pt x="292874" y="161785"/>
                  </a:lnTo>
                  <a:lnTo>
                    <a:pt x="292874" y="168859"/>
                  </a:lnTo>
                  <a:lnTo>
                    <a:pt x="283224" y="216656"/>
                  </a:lnTo>
                  <a:lnTo>
                    <a:pt x="256908" y="255689"/>
                  </a:lnTo>
                  <a:lnTo>
                    <a:pt x="217876" y="282005"/>
                  </a:lnTo>
                  <a:lnTo>
                    <a:pt x="170078" y="291655"/>
                  </a:lnTo>
                  <a:lnTo>
                    <a:pt x="122280" y="282005"/>
                  </a:lnTo>
                  <a:lnTo>
                    <a:pt x="83248" y="255689"/>
                  </a:lnTo>
                  <a:lnTo>
                    <a:pt x="56932" y="216656"/>
                  </a:lnTo>
                  <a:lnTo>
                    <a:pt x="47282" y="168859"/>
                  </a:lnTo>
                  <a:lnTo>
                    <a:pt x="56932" y="121056"/>
                  </a:lnTo>
                  <a:lnTo>
                    <a:pt x="83248" y="82024"/>
                  </a:lnTo>
                  <a:lnTo>
                    <a:pt x="122280" y="55711"/>
                  </a:lnTo>
                  <a:lnTo>
                    <a:pt x="170078" y="46062"/>
                  </a:lnTo>
                  <a:lnTo>
                    <a:pt x="177190" y="46062"/>
                  </a:lnTo>
                  <a:lnTo>
                    <a:pt x="184149" y="46697"/>
                  </a:lnTo>
                  <a:lnTo>
                    <a:pt x="190931" y="47853"/>
                  </a:lnTo>
                  <a:lnTo>
                    <a:pt x="200113" y="2717"/>
                  </a:lnTo>
                  <a:lnTo>
                    <a:pt x="192710" y="1553"/>
                  </a:lnTo>
                  <a:lnTo>
                    <a:pt x="185210" y="701"/>
                  </a:lnTo>
                  <a:lnTo>
                    <a:pt x="177614" y="178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679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116935" y="961795"/>
            <a:ext cx="668020" cy="160655"/>
          </a:xfrm>
          <a:custGeom>
            <a:avLst/>
            <a:gdLst/>
            <a:ahLst/>
            <a:cxnLst/>
            <a:rect l="l" t="t" r="r" b="b"/>
            <a:pathLst>
              <a:path w="668019" h="160655">
                <a:moveTo>
                  <a:pt x="55422" y="2527"/>
                </a:moveTo>
                <a:lnTo>
                  <a:pt x="28968" y="2527"/>
                </a:lnTo>
                <a:lnTo>
                  <a:pt x="16497" y="34709"/>
                </a:lnTo>
                <a:lnTo>
                  <a:pt x="14935" y="38989"/>
                </a:lnTo>
                <a:lnTo>
                  <a:pt x="12852" y="41109"/>
                </a:lnTo>
                <a:lnTo>
                  <a:pt x="0" y="41109"/>
                </a:lnTo>
                <a:lnTo>
                  <a:pt x="0" y="63855"/>
                </a:lnTo>
                <a:lnTo>
                  <a:pt x="14820" y="63855"/>
                </a:lnTo>
                <a:lnTo>
                  <a:pt x="14820" y="158191"/>
                </a:lnTo>
                <a:lnTo>
                  <a:pt x="39243" y="158191"/>
                </a:lnTo>
                <a:lnTo>
                  <a:pt x="39243" y="43281"/>
                </a:lnTo>
                <a:lnTo>
                  <a:pt x="55422" y="2527"/>
                </a:lnTo>
                <a:close/>
              </a:path>
              <a:path w="668019" h="160655">
                <a:moveTo>
                  <a:pt x="155155" y="125183"/>
                </a:moveTo>
                <a:lnTo>
                  <a:pt x="47332" y="125183"/>
                </a:lnTo>
                <a:lnTo>
                  <a:pt x="47332" y="148932"/>
                </a:lnTo>
                <a:lnTo>
                  <a:pt x="155155" y="148932"/>
                </a:lnTo>
                <a:lnTo>
                  <a:pt x="155155" y="125183"/>
                </a:lnTo>
                <a:close/>
              </a:path>
              <a:path w="668019" h="160655">
                <a:moveTo>
                  <a:pt x="149085" y="15494"/>
                </a:moveTo>
                <a:lnTo>
                  <a:pt x="53390" y="15494"/>
                </a:lnTo>
                <a:lnTo>
                  <a:pt x="53390" y="38252"/>
                </a:lnTo>
                <a:lnTo>
                  <a:pt x="149085" y="38252"/>
                </a:lnTo>
                <a:lnTo>
                  <a:pt x="149085" y="15494"/>
                </a:lnTo>
                <a:close/>
              </a:path>
              <a:path w="668019" h="160655">
                <a:moveTo>
                  <a:pt x="265506" y="60490"/>
                </a:moveTo>
                <a:lnTo>
                  <a:pt x="245287" y="60490"/>
                </a:lnTo>
                <a:lnTo>
                  <a:pt x="245287" y="79527"/>
                </a:lnTo>
                <a:lnTo>
                  <a:pt x="320141" y="79527"/>
                </a:lnTo>
                <a:lnTo>
                  <a:pt x="323456" y="76822"/>
                </a:lnTo>
                <a:lnTo>
                  <a:pt x="323456" y="67906"/>
                </a:lnTo>
                <a:lnTo>
                  <a:pt x="265506" y="67906"/>
                </a:lnTo>
                <a:lnTo>
                  <a:pt x="265506" y="60490"/>
                </a:lnTo>
                <a:close/>
              </a:path>
              <a:path w="668019" h="160655">
                <a:moveTo>
                  <a:pt x="242087" y="64020"/>
                </a:moveTo>
                <a:lnTo>
                  <a:pt x="173177" y="64020"/>
                </a:lnTo>
                <a:lnTo>
                  <a:pt x="173177" y="78168"/>
                </a:lnTo>
                <a:lnTo>
                  <a:pt x="242087" y="78168"/>
                </a:lnTo>
                <a:lnTo>
                  <a:pt x="242087" y="64020"/>
                </a:lnTo>
                <a:close/>
              </a:path>
              <a:path w="668019" h="160655">
                <a:moveTo>
                  <a:pt x="295148" y="57950"/>
                </a:moveTo>
                <a:lnTo>
                  <a:pt x="273596" y="57950"/>
                </a:lnTo>
                <a:lnTo>
                  <a:pt x="273596" y="67906"/>
                </a:lnTo>
                <a:lnTo>
                  <a:pt x="295148" y="67906"/>
                </a:lnTo>
                <a:lnTo>
                  <a:pt x="295148" y="57950"/>
                </a:lnTo>
                <a:close/>
              </a:path>
              <a:path w="668019" h="160655">
                <a:moveTo>
                  <a:pt x="323456" y="60490"/>
                </a:moveTo>
                <a:lnTo>
                  <a:pt x="303250" y="60490"/>
                </a:lnTo>
                <a:lnTo>
                  <a:pt x="303250" y="67284"/>
                </a:lnTo>
                <a:lnTo>
                  <a:pt x="302171" y="67906"/>
                </a:lnTo>
                <a:lnTo>
                  <a:pt x="323456" y="67906"/>
                </a:lnTo>
                <a:lnTo>
                  <a:pt x="323456" y="60490"/>
                </a:lnTo>
                <a:close/>
              </a:path>
              <a:path w="668019" h="160655">
                <a:moveTo>
                  <a:pt x="219849" y="59143"/>
                </a:moveTo>
                <a:lnTo>
                  <a:pt x="198958" y="59143"/>
                </a:lnTo>
                <a:lnTo>
                  <a:pt x="198958" y="64020"/>
                </a:lnTo>
                <a:lnTo>
                  <a:pt x="219849" y="64020"/>
                </a:lnTo>
                <a:lnTo>
                  <a:pt x="219849" y="59143"/>
                </a:lnTo>
                <a:close/>
              </a:path>
              <a:path w="668019" h="160655">
                <a:moveTo>
                  <a:pt x="237871" y="45669"/>
                </a:moveTo>
                <a:lnTo>
                  <a:pt x="177901" y="45669"/>
                </a:lnTo>
                <a:lnTo>
                  <a:pt x="177901" y="59143"/>
                </a:lnTo>
                <a:lnTo>
                  <a:pt x="237871" y="59143"/>
                </a:lnTo>
                <a:lnTo>
                  <a:pt x="237871" y="45669"/>
                </a:lnTo>
                <a:close/>
              </a:path>
              <a:path w="668019" h="160655">
                <a:moveTo>
                  <a:pt x="323456" y="45669"/>
                </a:moveTo>
                <a:lnTo>
                  <a:pt x="243268" y="45669"/>
                </a:lnTo>
                <a:lnTo>
                  <a:pt x="243268" y="57950"/>
                </a:lnTo>
                <a:lnTo>
                  <a:pt x="323456" y="57950"/>
                </a:lnTo>
                <a:lnTo>
                  <a:pt x="323456" y="45669"/>
                </a:lnTo>
                <a:close/>
              </a:path>
              <a:path w="668019" h="160655">
                <a:moveTo>
                  <a:pt x="219849" y="41109"/>
                </a:moveTo>
                <a:lnTo>
                  <a:pt x="198958" y="41109"/>
                </a:lnTo>
                <a:lnTo>
                  <a:pt x="198958" y="45669"/>
                </a:lnTo>
                <a:lnTo>
                  <a:pt x="219849" y="45669"/>
                </a:lnTo>
                <a:lnTo>
                  <a:pt x="219849" y="41109"/>
                </a:lnTo>
                <a:close/>
              </a:path>
              <a:path w="668019" h="160655">
                <a:moveTo>
                  <a:pt x="295148" y="40271"/>
                </a:moveTo>
                <a:lnTo>
                  <a:pt x="273596" y="40271"/>
                </a:lnTo>
                <a:lnTo>
                  <a:pt x="273596" y="45669"/>
                </a:lnTo>
                <a:lnTo>
                  <a:pt x="295148" y="45669"/>
                </a:lnTo>
                <a:lnTo>
                  <a:pt x="295148" y="40271"/>
                </a:lnTo>
                <a:close/>
              </a:path>
              <a:path w="668019" h="160655">
                <a:moveTo>
                  <a:pt x="273596" y="23431"/>
                </a:moveTo>
                <a:lnTo>
                  <a:pt x="253542" y="23431"/>
                </a:lnTo>
                <a:lnTo>
                  <a:pt x="251358" y="29146"/>
                </a:lnTo>
                <a:lnTo>
                  <a:pt x="249504" y="30835"/>
                </a:lnTo>
                <a:lnTo>
                  <a:pt x="243268" y="30835"/>
                </a:lnTo>
                <a:lnTo>
                  <a:pt x="243268" y="43129"/>
                </a:lnTo>
                <a:lnTo>
                  <a:pt x="259943" y="43129"/>
                </a:lnTo>
                <a:lnTo>
                  <a:pt x="262305" y="42189"/>
                </a:lnTo>
                <a:lnTo>
                  <a:pt x="263994" y="40271"/>
                </a:lnTo>
                <a:lnTo>
                  <a:pt x="320929" y="40271"/>
                </a:lnTo>
                <a:lnTo>
                  <a:pt x="320929" y="28308"/>
                </a:lnTo>
                <a:lnTo>
                  <a:pt x="271068" y="28308"/>
                </a:lnTo>
                <a:lnTo>
                  <a:pt x="273596" y="23431"/>
                </a:lnTo>
                <a:close/>
              </a:path>
              <a:path w="668019" h="160655">
                <a:moveTo>
                  <a:pt x="240068" y="27622"/>
                </a:moveTo>
                <a:lnTo>
                  <a:pt x="176047" y="27622"/>
                </a:lnTo>
                <a:lnTo>
                  <a:pt x="176047" y="41109"/>
                </a:lnTo>
                <a:lnTo>
                  <a:pt x="240068" y="41109"/>
                </a:lnTo>
                <a:lnTo>
                  <a:pt x="240068" y="27622"/>
                </a:lnTo>
                <a:close/>
              </a:path>
              <a:path w="668019" h="160655">
                <a:moveTo>
                  <a:pt x="326326" y="6743"/>
                </a:moveTo>
                <a:lnTo>
                  <a:pt x="172504" y="6743"/>
                </a:lnTo>
                <a:lnTo>
                  <a:pt x="172504" y="26111"/>
                </a:lnTo>
                <a:lnTo>
                  <a:pt x="196938" y="26111"/>
                </a:lnTo>
                <a:lnTo>
                  <a:pt x="196938" y="20891"/>
                </a:lnTo>
                <a:lnTo>
                  <a:pt x="326326" y="20891"/>
                </a:lnTo>
                <a:lnTo>
                  <a:pt x="326326" y="6743"/>
                </a:lnTo>
                <a:close/>
              </a:path>
              <a:path w="668019" h="160655">
                <a:moveTo>
                  <a:pt x="326326" y="20891"/>
                </a:moveTo>
                <a:lnTo>
                  <a:pt x="301891" y="20891"/>
                </a:lnTo>
                <a:lnTo>
                  <a:pt x="301891" y="26111"/>
                </a:lnTo>
                <a:lnTo>
                  <a:pt x="326326" y="26111"/>
                </a:lnTo>
                <a:lnTo>
                  <a:pt x="326326" y="20891"/>
                </a:lnTo>
                <a:close/>
              </a:path>
              <a:path w="668019" h="160655">
                <a:moveTo>
                  <a:pt x="262305" y="0"/>
                </a:moveTo>
                <a:lnTo>
                  <a:pt x="235343" y="0"/>
                </a:lnTo>
                <a:lnTo>
                  <a:pt x="235343" y="6743"/>
                </a:lnTo>
                <a:lnTo>
                  <a:pt x="262305" y="6743"/>
                </a:lnTo>
                <a:lnTo>
                  <a:pt x="262305" y="0"/>
                </a:lnTo>
                <a:close/>
              </a:path>
              <a:path w="668019" h="160655">
                <a:moveTo>
                  <a:pt x="285724" y="140677"/>
                </a:moveTo>
                <a:lnTo>
                  <a:pt x="257924" y="140677"/>
                </a:lnTo>
                <a:lnTo>
                  <a:pt x="266344" y="153809"/>
                </a:lnTo>
                <a:lnTo>
                  <a:pt x="269709" y="158191"/>
                </a:lnTo>
                <a:lnTo>
                  <a:pt x="273748" y="160388"/>
                </a:lnTo>
                <a:lnTo>
                  <a:pt x="325653" y="160388"/>
                </a:lnTo>
                <a:lnTo>
                  <a:pt x="325653" y="146227"/>
                </a:lnTo>
                <a:lnTo>
                  <a:pt x="289814" y="146227"/>
                </a:lnTo>
                <a:lnTo>
                  <a:pt x="287959" y="145326"/>
                </a:lnTo>
                <a:lnTo>
                  <a:pt x="287070" y="143548"/>
                </a:lnTo>
                <a:lnTo>
                  <a:pt x="285724" y="140677"/>
                </a:lnTo>
                <a:close/>
              </a:path>
              <a:path w="668019" h="160655">
                <a:moveTo>
                  <a:pt x="234505" y="140677"/>
                </a:moveTo>
                <a:lnTo>
                  <a:pt x="207048" y="140677"/>
                </a:lnTo>
                <a:lnTo>
                  <a:pt x="205867" y="143027"/>
                </a:lnTo>
                <a:lnTo>
                  <a:pt x="204965" y="144716"/>
                </a:lnTo>
                <a:lnTo>
                  <a:pt x="203504" y="145567"/>
                </a:lnTo>
                <a:lnTo>
                  <a:pt x="173177" y="145567"/>
                </a:lnTo>
                <a:lnTo>
                  <a:pt x="173177" y="159715"/>
                </a:lnTo>
                <a:lnTo>
                  <a:pt x="218833" y="159715"/>
                </a:lnTo>
                <a:lnTo>
                  <a:pt x="223393" y="157619"/>
                </a:lnTo>
                <a:lnTo>
                  <a:pt x="226085" y="153466"/>
                </a:lnTo>
                <a:lnTo>
                  <a:pt x="234505" y="140677"/>
                </a:lnTo>
                <a:close/>
              </a:path>
              <a:path w="668019" h="160655">
                <a:moveTo>
                  <a:pt x="320255" y="82042"/>
                </a:moveTo>
                <a:lnTo>
                  <a:pt x="178562" y="82042"/>
                </a:lnTo>
                <a:lnTo>
                  <a:pt x="178562" y="140677"/>
                </a:lnTo>
                <a:lnTo>
                  <a:pt x="297345" y="140677"/>
                </a:lnTo>
                <a:lnTo>
                  <a:pt x="307370" y="139931"/>
                </a:lnTo>
                <a:lnTo>
                  <a:pt x="314529" y="137691"/>
                </a:lnTo>
                <a:lnTo>
                  <a:pt x="318824" y="133953"/>
                </a:lnTo>
                <a:lnTo>
                  <a:pt x="320255" y="128714"/>
                </a:lnTo>
                <a:lnTo>
                  <a:pt x="201485" y="128714"/>
                </a:lnTo>
                <a:lnTo>
                  <a:pt x="201485" y="124002"/>
                </a:lnTo>
                <a:lnTo>
                  <a:pt x="320255" y="124002"/>
                </a:lnTo>
                <a:lnTo>
                  <a:pt x="320255" y="113220"/>
                </a:lnTo>
                <a:lnTo>
                  <a:pt x="201485" y="113220"/>
                </a:lnTo>
                <a:lnTo>
                  <a:pt x="201485" y="109169"/>
                </a:lnTo>
                <a:lnTo>
                  <a:pt x="320255" y="109169"/>
                </a:lnTo>
                <a:lnTo>
                  <a:pt x="320255" y="98399"/>
                </a:lnTo>
                <a:lnTo>
                  <a:pt x="201485" y="98399"/>
                </a:lnTo>
                <a:lnTo>
                  <a:pt x="201485" y="94348"/>
                </a:lnTo>
                <a:lnTo>
                  <a:pt x="320255" y="94348"/>
                </a:lnTo>
                <a:lnTo>
                  <a:pt x="320255" y="82042"/>
                </a:lnTo>
                <a:close/>
              </a:path>
              <a:path w="668019" h="160655">
                <a:moveTo>
                  <a:pt x="320255" y="124002"/>
                </a:moveTo>
                <a:lnTo>
                  <a:pt x="297345" y="124002"/>
                </a:lnTo>
                <a:lnTo>
                  <a:pt x="297345" y="127977"/>
                </a:lnTo>
                <a:lnTo>
                  <a:pt x="295998" y="128714"/>
                </a:lnTo>
                <a:lnTo>
                  <a:pt x="320255" y="128714"/>
                </a:lnTo>
                <a:lnTo>
                  <a:pt x="320255" y="124002"/>
                </a:lnTo>
                <a:close/>
              </a:path>
              <a:path w="668019" h="160655">
                <a:moveTo>
                  <a:pt x="320255" y="109169"/>
                </a:moveTo>
                <a:lnTo>
                  <a:pt x="297345" y="109169"/>
                </a:lnTo>
                <a:lnTo>
                  <a:pt x="297345" y="113220"/>
                </a:lnTo>
                <a:lnTo>
                  <a:pt x="320255" y="113220"/>
                </a:lnTo>
                <a:lnTo>
                  <a:pt x="320255" y="109169"/>
                </a:lnTo>
                <a:close/>
              </a:path>
              <a:path w="668019" h="160655">
                <a:moveTo>
                  <a:pt x="320255" y="94348"/>
                </a:moveTo>
                <a:lnTo>
                  <a:pt x="297345" y="94348"/>
                </a:lnTo>
                <a:lnTo>
                  <a:pt x="297345" y="98399"/>
                </a:lnTo>
                <a:lnTo>
                  <a:pt x="320255" y="98399"/>
                </a:lnTo>
                <a:lnTo>
                  <a:pt x="320255" y="94348"/>
                </a:lnTo>
                <a:close/>
              </a:path>
              <a:path w="668019" h="160655">
                <a:moveTo>
                  <a:pt x="433463" y="125844"/>
                </a:moveTo>
                <a:lnTo>
                  <a:pt x="409714" y="125844"/>
                </a:lnTo>
                <a:lnTo>
                  <a:pt x="409714" y="157695"/>
                </a:lnTo>
                <a:lnTo>
                  <a:pt x="433463" y="157695"/>
                </a:lnTo>
                <a:lnTo>
                  <a:pt x="433463" y="125844"/>
                </a:lnTo>
                <a:close/>
              </a:path>
              <a:path w="668019" h="160655">
                <a:moveTo>
                  <a:pt x="403656" y="130060"/>
                </a:moveTo>
                <a:lnTo>
                  <a:pt x="376859" y="130060"/>
                </a:lnTo>
                <a:lnTo>
                  <a:pt x="371640" y="137807"/>
                </a:lnTo>
                <a:lnTo>
                  <a:pt x="370636" y="139255"/>
                </a:lnTo>
                <a:lnTo>
                  <a:pt x="368947" y="140004"/>
                </a:lnTo>
                <a:lnTo>
                  <a:pt x="345694" y="140004"/>
                </a:lnTo>
                <a:lnTo>
                  <a:pt x="345694" y="157010"/>
                </a:lnTo>
                <a:lnTo>
                  <a:pt x="383374" y="157010"/>
                </a:lnTo>
                <a:lnTo>
                  <a:pt x="388035" y="154749"/>
                </a:lnTo>
                <a:lnTo>
                  <a:pt x="390842" y="150279"/>
                </a:lnTo>
                <a:lnTo>
                  <a:pt x="403656" y="130060"/>
                </a:lnTo>
                <a:close/>
              </a:path>
              <a:path w="668019" h="160655">
                <a:moveTo>
                  <a:pt x="467677" y="130060"/>
                </a:moveTo>
                <a:lnTo>
                  <a:pt x="440880" y="130060"/>
                </a:lnTo>
                <a:lnTo>
                  <a:pt x="453009" y="150279"/>
                </a:lnTo>
                <a:lnTo>
                  <a:pt x="456374" y="154749"/>
                </a:lnTo>
                <a:lnTo>
                  <a:pt x="460425" y="157010"/>
                </a:lnTo>
                <a:lnTo>
                  <a:pt x="498830" y="157010"/>
                </a:lnTo>
                <a:lnTo>
                  <a:pt x="498830" y="140004"/>
                </a:lnTo>
                <a:lnTo>
                  <a:pt x="475703" y="140004"/>
                </a:lnTo>
                <a:lnTo>
                  <a:pt x="473735" y="139255"/>
                </a:lnTo>
                <a:lnTo>
                  <a:pt x="472719" y="137807"/>
                </a:lnTo>
                <a:lnTo>
                  <a:pt x="467677" y="130060"/>
                </a:lnTo>
                <a:close/>
              </a:path>
              <a:path w="668019" h="160655">
                <a:moveTo>
                  <a:pt x="498157" y="106476"/>
                </a:moveTo>
                <a:lnTo>
                  <a:pt x="345694" y="106476"/>
                </a:lnTo>
                <a:lnTo>
                  <a:pt x="345694" y="125844"/>
                </a:lnTo>
                <a:lnTo>
                  <a:pt x="498157" y="125844"/>
                </a:lnTo>
                <a:lnTo>
                  <a:pt x="498157" y="106476"/>
                </a:lnTo>
                <a:close/>
              </a:path>
              <a:path w="668019" h="160655">
                <a:moveTo>
                  <a:pt x="433463" y="101092"/>
                </a:moveTo>
                <a:lnTo>
                  <a:pt x="409714" y="101092"/>
                </a:lnTo>
                <a:lnTo>
                  <a:pt x="409714" y="106476"/>
                </a:lnTo>
                <a:lnTo>
                  <a:pt x="433463" y="106476"/>
                </a:lnTo>
                <a:lnTo>
                  <a:pt x="433463" y="101092"/>
                </a:lnTo>
                <a:close/>
              </a:path>
              <a:path w="668019" h="160655">
                <a:moveTo>
                  <a:pt x="387489" y="2527"/>
                </a:moveTo>
                <a:lnTo>
                  <a:pt x="362712" y="2527"/>
                </a:lnTo>
                <a:lnTo>
                  <a:pt x="357657" y="16014"/>
                </a:lnTo>
                <a:lnTo>
                  <a:pt x="356768" y="18808"/>
                </a:lnTo>
                <a:lnTo>
                  <a:pt x="355244" y="20205"/>
                </a:lnTo>
                <a:lnTo>
                  <a:pt x="345020" y="20205"/>
                </a:lnTo>
                <a:lnTo>
                  <a:pt x="345020" y="41783"/>
                </a:lnTo>
                <a:lnTo>
                  <a:pt x="353949" y="41783"/>
                </a:lnTo>
                <a:lnTo>
                  <a:pt x="353949" y="101092"/>
                </a:lnTo>
                <a:lnTo>
                  <a:pt x="376859" y="101092"/>
                </a:lnTo>
                <a:lnTo>
                  <a:pt x="376859" y="97548"/>
                </a:lnTo>
                <a:lnTo>
                  <a:pt x="499503" y="97548"/>
                </a:lnTo>
                <a:lnTo>
                  <a:pt x="499503" y="81381"/>
                </a:lnTo>
                <a:lnTo>
                  <a:pt x="442239" y="81381"/>
                </a:lnTo>
                <a:lnTo>
                  <a:pt x="376859" y="81368"/>
                </a:lnTo>
                <a:lnTo>
                  <a:pt x="376859" y="74625"/>
                </a:lnTo>
                <a:lnTo>
                  <a:pt x="495465" y="74625"/>
                </a:lnTo>
                <a:lnTo>
                  <a:pt x="495465" y="59143"/>
                </a:lnTo>
                <a:lnTo>
                  <a:pt x="376859" y="59143"/>
                </a:lnTo>
                <a:lnTo>
                  <a:pt x="376859" y="51892"/>
                </a:lnTo>
                <a:lnTo>
                  <a:pt x="495465" y="51892"/>
                </a:lnTo>
                <a:lnTo>
                  <a:pt x="495465" y="36398"/>
                </a:lnTo>
                <a:lnTo>
                  <a:pt x="376859" y="36398"/>
                </a:lnTo>
                <a:lnTo>
                  <a:pt x="376859" y="28981"/>
                </a:lnTo>
                <a:lnTo>
                  <a:pt x="377202" y="28308"/>
                </a:lnTo>
                <a:lnTo>
                  <a:pt x="498830" y="28308"/>
                </a:lnTo>
                <a:lnTo>
                  <a:pt x="498830" y="12801"/>
                </a:lnTo>
                <a:lnTo>
                  <a:pt x="383438" y="12801"/>
                </a:lnTo>
                <a:lnTo>
                  <a:pt x="387489" y="2527"/>
                </a:lnTo>
                <a:close/>
              </a:path>
              <a:path w="668019" h="160655">
                <a:moveTo>
                  <a:pt x="442239" y="74625"/>
                </a:moveTo>
                <a:lnTo>
                  <a:pt x="419315" y="74625"/>
                </a:lnTo>
                <a:lnTo>
                  <a:pt x="419315" y="81368"/>
                </a:lnTo>
                <a:lnTo>
                  <a:pt x="442239" y="81368"/>
                </a:lnTo>
                <a:lnTo>
                  <a:pt x="442239" y="74625"/>
                </a:lnTo>
                <a:close/>
              </a:path>
              <a:path w="668019" h="160655">
                <a:moveTo>
                  <a:pt x="442239" y="51892"/>
                </a:moveTo>
                <a:lnTo>
                  <a:pt x="419315" y="51892"/>
                </a:lnTo>
                <a:lnTo>
                  <a:pt x="419315" y="59143"/>
                </a:lnTo>
                <a:lnTo>
                  <a:pt x="442239" y="59143"/>
                </a:lnTo>
                <a:lnTo>
                  <a:pt x="442239" y="51892"/>
                </a:lnTo>
                <a:close/>
              </a:path>
              <a:path w="668019" h="160655">
                <a:moveTo>
                  <a:pt x="442239" y="28308"/>
                </a:moveTo>
                <a:lnTo>
                  <a:pt x="419315" y="28308"/>
                </a:lnTo>
                <a:lnTo>
                  <a:pt x="419315" y="36398"/>
                </a:lnTo>
                <a:lnTo>
                  <a:pt x="442239" y="36398"/>
                </a:lnTo>
                <a:lnTo>
                  <a:pt x="442239" y="28308"/>
                </a:lnTo>
                <a:close/>
              </a:path>
              <a:path w="668019" h="160655">
                <a:moveTo>
                  <a:pt x="446112" y="2527"/>
                </a:moveTo>
                <a:lnTo>
                  <a:pt x="422021" y="2527"/>
                </a:lnTo>
                <a:lnTo>
                  <a:pt x="419989" y="12801"/>
                </a:lnTo>
                <a:lnTo>
                  <a:pt x="444258" y="12801"/>
                </a:lnTo>
                <a:lnTo>
                  <a:pt x="446112" y="2527"/>
                </a:lnTo>
                <a:close/>
              </a:path>
              <a:path w="668019" h="160655">
                <a:moveTo>
                  <a:pt x="667981" y="2527"/>
                </a:moveTo>
                <a:lnTo>
                  <a:pt x="521081" y="2527"/>
                </a:lnTo>
                <a:lnTo>
                  <a:pt x="521081" y="158369"/>
                </a:lnTo>
                <a:lnTo>
                  <a:pt x="662597" y="158369"/>
                </a:lnTo>
                <a:lnTo>
                  <a:pt x="667981" y="154317"/>
                </a:lnTo>
                <a:lnTo>
                  <a:pt x="667981" y="142189"/>
                </a:lnTo>
                <a:lnTo>
                  <a:pt x="542645" y="142189"/>
                </a:lnTo>
                <a:lnTo>
                  <a:pt x="542645" y="18707"/>
                </a:lnTo>
                <a:lnTo>
                  <a:pt x="667981" y="18707"/>
                </a:lnTo>
                <a:lnTo>
                  <a:pt x="667981" y="2527"/>
                </a:lnTo>
                <a:close/>
              </a:path>
              <a:path w="668019" h="160655">
                <a:moveTo>
                  <a:pt x="667981" y="18707"/>
                </a:moveTo>
                <a:lnTo>
                  <a:pt x="646252" y="18707"/>
                </a:lnTo>
                <a:lnTo>
                  <a:pt x="646252" y="140855"/>
                </a:lnTo>
                <a:lnTo>
                  <a:pt x="644448" y="142189"/>
                </a:lnTo>
                <a:lnTo>
                  <a:pt x="667981" y="142189"/>
                </a:lnTo>
                <a:lnTo>
                  <a:pt x="667981" y="18707"/>
                </a:lnTo>
                <a:close/>
              </a:path>
              <a:path w="668019" h="160655">
                <a:moveTo>
                  <a:pt x="630250" y="121297"/>
                </a:moveTo>
                <a:lnTo>
                  <a:pt x="609866" y="121297"/>
                </a:lnTo>
                <a:lnTo>
                  <a:pt x="609866" y="125844"/>
                </a:lnTo>
                <a:lnTo>
                  <a:pt x="609015" y="126517"/>
                </a:lnTo>
                <a:lnTo>
                  <a:pt x="594525" y="126517"/>
                </a:lnTo>
                <a:lnTo>
                  <a:pt x="594525" y="140004"/>
                </a:lnTo>
                <a:lnTo>
                  <a:pt x="626148" y="140004"/>
                </a:lnTo>
                <a:lnTo>
                  <a:pt x="630250" y="137312"/>
                </a:lnTo>
                <a:lnTo>
                  <a:pt x="630250" y="121297"/>
                </a:lnTo>
                <a:close/>
              </a:path>
              <a:path w="668019" h="160655">
                <a:moveTo>
                  <a:pt x="580377" y="123329"/>
                </a:moveTo>
                <a:lnTo>
                  <a:pt x="558812" y="123329"/>
                </a:lnTo>
                <a:lnTo>
                  <a:pt x="566572" y="135458"/>
                </a:lnTo>
                <a:lnTo>
                  <a:pt x="568693" y="138049"/>
                </a:lnTo>
                <a:lnTo>
                  <a:pt x="571233" y="139319"/>
                </a:lnTo>
                <a:lnTo>
                  <a:pt x="591159" y="139319"/>
                </a:lnTo>
                <a:lnTo>
                  <a:pt x="591159" y="128714"/>
                </a:lnTo>
                <a:lnTo>
                  <a:pt x="585101" y="128714"/>
                </a:lnTo>
                <a:lnTo>
                  <a:pt x="582396" y="127520"/>
                </a:lnTo>
                <a:lnTo>
                  <a:pt x="580377" y="123329"/>
                </a:lnTo>
                <a:close/>
              </a:path>
              <a:path w="668019" h="160655">
                <a:moveTo>
                  <a:pt x="641705" y="107823"/>
                </a:moveTo>
                <a:lnTo>
                  <a:pt x="548703" y="107823"/>
                </a:lnTo>
                <a:lnTo>
                  <a:pt x="548703" y="121297"/>
                </a:lnTo>
                <a:lnTo>
                  <a:pt x="641705" y="121297"/>
                </a:lnTo>
                <a:lnTo>
                  <a:pt x="641705" y="107823"/>
                </a:lnTo>
                <a:close/>
              </a:path>
              <a:path w="668019" h="160655">
                <a:moveTo>
                  <a:pt x="638327" y="40271"/>
                </a:moveTo>
                <a:lnTo>
                  <a:pt x="551395" y="40271"/>
                </a:lnTo>
                <a:lnTo>
                  <a:pt x="551395" y="87604"/>
                </a:lnTo>
                <a:lnTo>
                  <a:pt x="623849" y="87604"/>
                </a:lnTo>
                <a:lnTo>
                  <a:pt x="622617" y="89725"/>
                </a:lnTo>
                <a:lnTo>
                  <a:pt x="620636" y="90805"/>
                </a:lnTo>
                <a:lnTo>
                  <a:pt x="546519" y="90805"/>
                </a:lnTo>
                <a:lnTo>
                  <a:pt x="546519" y="104279"/>
                </a:lnTo>
                <a:lnTo>
                  <a:pt x="609866" y="104279"/>
                </a:lnTo>
                <a:lnTo>
                  <a:pt x="609866" y="107823"/>
                </a:lnTo>
                <a:lnTo>
                  <a:pt x="630250" y="107823"/>
                </a:lnTo>
                <a:lnTo>
                  <a:pt x="630250" y="104114"/>
                </a:lnTo>
                <a:lnTo>
                  <a:pt x="633831" y="103682"/>
                </a:lnTo>
                <a:lnTo>
                  <a:pt x="636701" y="102539"/>
                </a:lnTo>
                <a:lnTo>
                  <a:pt x="638835" y="100749"/>
                </a:lnTo>
                <a:lnTo>
                  <a:pt x="641985" y="98056"/>
                </a:lnTo>
                <a:lnTo>
                  <a:pt x="643839" y="93433"/>
                </a:lnTo>
                <a:lnTo>
                  <a:pt x="644398" y="86918"/>
                </a:lnTo>
                <a:lnTo>
                  <a:pt x="632942" y="86918"/>
                </a:lnTo>
                <a:lnTo>
                  <a:pt x="636536" y="85699"/>
                </a:lnTo>
                <a:lnTo>
                  <a:pt x="638327" y="82562"/>
                </a:lnTo>
                <a:lnTo>
                  <a:pt x="638327" y="73964"/>
                </a:lnTo>
                <a:lnTo>
                  <a:pt x="570941" y="73964"/>
                </a:lnTo>
                <a:lnTo>
                  <a:pt x="570941" y="70078"/>
                </a:lnTo>
                <a:lnTo>
                  <a:pt x="638327" y="70078"/>
                </a:lnTo>
                <a:lnTo>
                  <a:pt x="638327" y="57962"/>
                </a:lnTo>
                <a:lnTo>
                  <a:pt x="570941" y="57962"/>
                </a:lnTo>
                <a:lnTo>
                  <a:pt x="570941" y="53746"/>
                </a:lnTo>
                <a:lnTo>
                  <a:pt x="605142" y="53746"/>
                </a:lnTo>
                <a:lnTo>
                  <a:pt x="638327" y="53733"/>
                </a:lnTo>
                <a:lnTo>
                  <a:pt x="638327" y="40271"/>
                </a:lnTo>
                <a:close/>
              </a:path>
              <a:path w="668019" h="160655">
                <a:moveTo>
                  <a:pt x="605142" y="87604"/>
                </a:moveTo>
                <a:lnTo>
                  <a:pt x="585774" y="87604"/>
                </a:lnTo>
                <a:lnTo>
                  <a:pt x="585774" y="90805"/>
                </a:lnTo>
                <a:lnTo>
                  <a:pt x="605142" y="90805"/>
                </a:lnTo>
                <a:lnTo>
                  <a:pt x="605142" y="87604"/>
                </a:lnTo>
                <a:close/>
              </a:path>
              <a:path w="668019" h="160655">
                <a:moveTo>
                  <a:pt x="605142" y="70078"/>
                </a:moveTo>
                <a:lnTo>
                  <a:pt x="585774" y="70078"/>
                </a:lnTo>
                <a:lnTo>
                  <a:pt x="585774" y="73964"/>
                </a:lnTo>
                <a:lnTo>
                  <a:pt x="605142" y="73964"/>
                </a:lnTo>
                <a:lnTo>
                  <a:pt x="605142" y="70078"/>
                </a:lnTo>
                <a:close/>
              </a:path>
              <a:path w="668019" h="160655">
                <a:moveTo>
                  <a:pt x="638327" y="70078"/>
                </a:moveTo>
                <a:lnTo>
                  <a:pt x="618617" y="70078"/>
                </a:lnTo>
                <a:lnTo>
                  <a:pt x="618617" y="73025"/>
                </a:lnTo>
                <a:lnTo>
                  <a:pt x="618172" y="73964"/>
                </a:lnTo>
                <a:lnTo>
                  <a:pt x="638327" y="73964"/>
                </a:lnTo>
                <a:lnTo>
                  <a:pt x="638327" y="70078"/>
                </a:lnTo>
                <a:close/>
              </a:path>
              <a:path w="668019" h="160655">
                <a:moveTo>
                  <a:pt x="605142" y="53746"/>
                </a:moveTo>
                <a:lnTo>
                  <a:pt x="585774" y="53746"/>
                </a:lnTo>
                <a:lnTo>
                  <a:pt x="585774" y="57962"/>
                </a:lnTo>
                <a:lnTo>
                  <a:pt x="638327" y="57962"/>
                </a:lnTo>
                <a:lnTo>
                  <a:pt x="605142" y="57950"/>
                </a:lnTo>
                <a:lnTo>
                  <a:pt x="605142" y="53746"/>
                </a:lnTo>
                <a:close/>
              </a:path>
              <a:path w="668019" h="160655">
                <a:moveTo>
                  <a:pt x="638327" y="53733"/>
                </a:moveTo>
                <a:lnTo>
                  <a:pt x="618617" y="53733"/>
                </a:lnTo>
                <a:lnTo>
                  <a:pt x="618617" y="57950"/>
                </a:lnTo>
                <a:lnTo>
                  <a:pt x="638327" y="57950"/>
                </a:lnTo>
                <a:lnTo>
                  <a:pt x="638327" y="53733"/>
                </a:lnTo>
                <a:close/>
              </a:path>
              <a:path w="668019" h="160655">
                <a:moveTo>
                  <a:pt x="605142" y="36398"/>
                </a:moveTo>
                <a:lnTo>
                  <a:pt x="585774" y="36398"/>
                </a:lnTo>
                <a:lnTo>
                  <a:pt x="585774" y="40271"/>
                </a:lnTo>
                <a:lnTo>
                  <a:pt x="605142" y="40271"/>
                </a:lnTo>
                <a:lnTo>
                  <a:pt x="605142" y="36398"/>
                </a:lnTo>
                <a:close/>
              </a:path>
              <a:path w="668019" h="160655">
                <a:moveTo>
                  <a:pt x="641705" y="22910"/>
                </a:moveTo>
                <a:lnTo>
                  <a:pt x="547192" y="22910"/>
                </a:lnTo>
                <a:lnTo>
                  <a:pt x="547192" y="36398"/>
                </a:lnTo>
                <a:lnTo>
                  <a:pt x="641705" y="36398"/>
                </a:lnTo>
                <a:lnTo>
                  <a:pt x="641705" y="22910"/>
                </a:lnTo>
                <a:close/>
              </a:path>
              <a:path w="668019" h="160655">
                <a:moveTo>
                  <a:pt x="605142" y="20205"/>
                </a:moveTo>
                <a:lnTo>
                  <a:pt x="585774" y="20205"/>
                </a:lnTo>
                <a:lnTo>
                  <a:pt x="585774" y="22910"/>
                </a:lnTo>
                <a:lnTo>
                  <a:pt x="605142" y="22910"/>
                </a:lnTo>
                <a:lnTo>
                  <a:pt x="605142" y="20205"/>
                </a:lnTo>
                <a:close/>
              </a:path>
            </a:pathLst>
          </a:custGeom>
          <a:solidFill>
            <a:srgbClr val="679D4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38</Words>
  <Application>Microsoft Office PowerPoint</Application>
  <PresentationFormat>自訂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Times New Roman</vt:lpstr>
      <vt:lpstr>Office Theme</vt:lpstr>
      <vt:lpstr>Name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Allen_Yang_CBN_E-Card</dc:title>
  <cp:lastModifiedBy>mark_yu</cp:lastModifiedBy>
  <cp:revision>14</cp:revision>
  <dcterms:created xsi:type="dcterms:W3CDTF">2024-01-05T05:48:30Z</dcterms:created>
  <dcterms:modified xsi:type="dcterms:W3CDTF">2024-01-16T06:27:54Z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2023-05-11T00:00:00Z</vt:filetime>
  </property>
  <property fmtid="{D5CDD505-2E9C-101B-9397-08002B2CF9AE}" pid="3" name="Creator">
    <vt:lpwstr>Adobe Illustrator 26.5 (Windows)</vt:lpwstr>
  </property>
  <property fmtid="{D5CDD505-2E9C-101B-9397-08002B2CF9AE}" pid="4" name="LastSaved">
    <vt:filetime>2024-01-05T00:00:00Z</vt:filetime>
  </property>
  <property fmtid="{D5CDD505-2E9C-101B-9397-08002B2CF9AE}" pid="5" name="Producer">
    <vt:lpwstr>Adobe PDF library 16.07</vt:lpwstr>
  </property>
</Properties>
</file>