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66" r:id="rId3"/>
    <p:sldId id="259" r:id="rId4"/>
    <p:sldId id="303" r:id="rId5"/>
    <p:sldId id="257" r:id="rId6"/>
    <p:sldId id="305" r:id="rId7"/>
    <p:sldId id="306" r:id="rId8"/>
    <p:sldId id="307" r:id="rId9"/>
    <p:sldId id="308" r:id="rId10"/>
    <p:sldId id="304" r:id="rId11"/>
    <p:sldId id="309" r:id="rId12"/>
    <p:sldId id="280" r:id="rId13"/>
  </p:sldIdLst>
  <p:sldSz cx="9144000" cy="5143500" type="screen16x9"/>
  <p:notesSz cx="6858000" cy="9144000"/>
  <p:embeddedFontLst>
    <p:embeddedFont>
      <p:font typeface="Basic" panose="02020500000000000000" charset="0"/>
      <p:regular r:id="rId15"/>
    </p:embeddedFont>
    <p:embeddedFont>
      <p:font typeface="Bitter" panose="02020500000000000000" charset="0"/>
      <p:regular r:id="rId16"/>
      <p:bold r:id="rId17"/>
      <p:italic r:id="rId18"/>
      <p:boldItalic r:id="rId19"/>
    </p:embeddedFont>
    <p:embeddedFont>
      <p:font typeface="Bitter SemiBold" panose="02020500000000000000" charset="0"/>
      <p:regular r:id="rId20"/>
      <p:bold r:id="rId21"/>
      <p:italic r:id="rId22"/>
      <p:boldItalic r:id="rId23"/>
    </p:embeddedFont>
    <p:embeddedFont>
      <p:font typeface="標楷體" panose="03000509000000000000" pitchFamily="65" charset="-12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DD73A-D0ED-4BA1-A7E8-E96F14ACAA3A}">
  <a:tblStyle styleId="{0A7DD73A-D0ED-4BA1-A7E8-E96F14ACAA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le Chen" userId="72ed978047974c08" providerId="LiveId" clId="{0177A3EC-3368-459D-AC9D-EB9863C8E641}"/>
    <pc:docChg chg="undo redo custSel modSld">
      <pc:chgData name="Apple Chen" userId="72ed978047974c08" providerId="LiveId" clId="{0177A3EC-3368-459D-AC9D-EB9863C8E641}" dt="2023-06-19T15:51:29.046" v="323" actId="1036"/>
      <pc:docMkLst>
        <pc:docMk/>
      </pc:docMkLst>
      <pc:sldChg chg="modSp mod">
        <pc:chgData name="Apple Chen" userId="72ed978047974c08" providerId="LiveId" clId="{0177A3EC-3368-459D-AC9D-EB9863C8E641}" dt="2023-06-19T15:49:53.813" v="309" actId="404"/>
        <pc:sldMkLst>
          <pc:docMk/>
          <pc:sldMk cId="0" sldId="256"/>
        </pc:sldMkLst>
        <pc:spChg chg="mod">
          <ac:chgData name="Apple Chen" userId="72ed978047974c08" providerId="LiveId" clId="{0177A3EC-3368-459D-AC9D-EB9863C8E641}" dt="2023-06-19T15:40:23.964" v="216" actId="113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9:53.813" v="309" actId="404"/>
          <ac:spMkLst>
            <pc:docMk/>
            <pc:sldMk cId="0" sldId="256"/>
            <ac:spMk id="165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3:29.635" v="234" actId="108"/>
        <pc:sldMkLst>
          <pc:docMk/>
          <pc:sldMk cId="0" sldId="257"/>
        </pc:sldMkLst>
        <pc:spChg chg="add del mod">
          <ac:chgData name="Apple Chen" userId="72ed978047974c08" providerId="LiveId" clId="{0177A3EC-3368-459D-AC9D-EB9863C8E641}" dt="2023-06-19T15:35:20.523" v="134" actId="478"/>
          <ac:spMkLst>
            <pc:docMk/>
            <pc:sldMk cId="0" sldId="257"/>
            <ac:spMk id="3" creationId="{02D8BF96-D225-871F-274C-CC0351B4A658}"/>
          </ac:spMkLst>
        </pc:spChg>
        <pc:spChg chg="add mod">
          <ac:chgData name="Apple Chen" userId="72ed978047974c08" providerId="LiveId" clId="{0177A3EC-3368-459D-AC9D-EB9863C8E641}" dt="2023-06-19T15:43:29.635" v="234" actId="108"/>
          <ac:spMkLst>
            <pc:docMk/>
            <pc:sldMk cId="0" sldId="257"/>
            <ac:spMk id="4" creationId="{834D2354-D63F-B4A3-E732-3D7DD8BC5D26}"/>
          </ac:spMkLst>
        </pc:spChg>
        <pc:spChg chg="del">
          <ac:chgData name="Apple Chen" userId="72ed978047974c08" providerId="LiveId" clId="{0177A3EC-3368-459D-AC9D-EB9863C8E641}" dt="2023-06-19T15:35:18.063" v="133" actId="478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6:54.703" v="165" actId="1035"/>
          <ac:spMkLst>
            <pc:docMk/>
            <pc:sldMk cId="0" sldId="257"/>
            <ac:spMk id="172" creationId="{00000000-0000-0000-0000-000000000000}"/>
          </ac:spMkLst>
        </pc:spChg>
      </pc:sldChg>
      <pc:sldChg chg="modSp mod">
        <pc:chgData name="Apple Chen" userId="72ed978047974c08" providerId="LiveId" clId="{0177A3EC-3368-459D-AC9D-EB9863C8E641}" dt="2023-06-19T15:42:49.475" v="231" actId="113"/>
        <pc:sldMkLst>
          <pc:docMk/>
          <pc:sldMk cId="0" sldId="259"/>
        </pc:sldMkLst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2" creationId="{9C8E629A-0C1F-1A06-8302-FD57DE822038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5" creationId="{06A901CC-711E-8B76-5959-918906571FC7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85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87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29.513" v="230" actId="113"/>
          <ac:spMkLst>
            <pc:docMk/>
            <pc:sldMk cId="0" sldId="259"/>
            <ac:spMk id="188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2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2:49.475" v="231" actId="113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4:15.597" v="121" actId="1036"/>
          <ac:spMkLst>
            <pc:docMk/>
            <pc:sldMk cId="0" sldId="259"/>
            <ac:spMk id="196" creationId="{00000000-0000-0000-0000-000000000000}"/>
          </ac:spMkLst>
        </pc:sp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3" creationId="{C651FBC4-6C29-A3A1-2DAC-21CBDA613252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199" creationId="{00000000-0000-0000-0000-000000000000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200" creationId="{00000000-0000-0000-0000-000000000000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201" creationId="{00000000-0000-0000-0000-000000000000}"/>
          </ac:cxnSpMkLst>
        </pc:cxnChg>
        <pc:cxnChg chg="mod">
          <ac:chgData name="Apple Chen" userId="72ed978047974c08" providerId="LiveId" clId="{0177A3EC-3368-459D-AC9D-EB9863C8E641}" dt="2023-06-19T15:34:15.597" v="121" actId="1036"/>
          <ac:cxnSpMkLst>
            <pc:docMk/>
            <pc:sldMk cId="0" sldId="259"/>
            <ac:cxnSpMk id="202" creationId="{00000000-0000-0000-0000-000000000000}"/>
          </ac:cxnSpMkLst>
        </pc:cxnChg>
      </pc:sldChg>
      <pc:sldChg chg="modSp mod">
        <pc:chgData name="Apple Chen" userId="72ed978047974c08" providerId="LiveId" clId="{0177A3EC-3368-459D-AC9D-EB9863C8E641}" dt="2023-06-19T15:42:23.690" v="229" actId="113"/>
        <pc:sldMkLst>
          <pc:docMk/>
          <pc:sldMk cId="0" sldId="266"/>
        </pc:sldMkLst>
        <pc:spChg chg="mod">
          <ac:chgData name="Apple Chen" userId="72ed978047974c08" providerId="LiveId" clId="{0177A3EC-3368-459D-AC9D-EB9863C8E641}" dt="2023-06-19T15:42:23.690" v="229" actId="113"/>
          <ac:spMkLst>
            <pc:docMk/>
            <pc:sldMk cId="0" sldId="266"/>
            <ac:spMk id="264" creationId="{00000000-0000-0000-0000-000000000000}"/>
          </ac:spMkLst>
        </pc:spChg>
      </pc:sldChg>
      <pc:sldChg chg="addSp modSp mod">
        <pc:chgData name="Apple Chen" userId="72ed978047974c08" providerId="LiveId" clId="{0177A3EC-3368-459D-AC9D-EB9863C8E641}" dt="2023-06-19T15:51:29.046" v="323" actId="1036"/>
        <pc:sldMkLst>
          <pc:docMk/>
          <pc:sldMk cId="0" sldId="280"/>
        </pc:sldMkLst>
        <pc:spChg chg="mod">
          <ac:chgData name="Apple Chen" userId="72ed978047974c08" providerId="LiveId" clId="{0177A3EC-3368-459D-AC9D-EB9863C8E641}" dt="2023-06-19T15:51:29.046" v="323" actId="1036"/>
          <ac:spMkLst>
            <pc:docMk/>
            <pc:sldMk cId="0" sldId="280"/>
            <ac:spMk id="509" creationId="{00000000-0000-0000-0000-000000000000}"/>
          </ac:spMkLst>
        </pc:spChg>
        <pc:picChg chg="add mod">
          <ac:chgData name="Apple Chen" userId="72ed978047974c08" providerId="LiveId" clId="{0177A3EC-3368-459D-AC9D-EB9863C8E641}" dt="2023-06-19T15:37:23.272" v="168" actId="14100"/>
          <ac:picMkLst>
            <pc:docMk/>
            <pc:sldMk cId="0" sldId="280"/>
            <ac:picMk id="3" creationId="{02A5FE0B-0AFC-5D9A-AF82-7150F56306ED}"/>
          </ac:picMkLst>
        </pc:picChg>
      </pc:sldChg>
      <pc:sldChg chg="modSp mod">
        <pc:chgData name="Apple Chen" userId="72ed978047974c08" providerId="LiveId" clId="{0177A3EC-3368-459D-AC9D-EB9863C8E641}" dt="2023-06-19T15:43:14.345" v="233" actId="113"/>
        <pc:sldMkLst>
          <pc:docMk/>
          <pc:sldMk cId="2988326448" sldId="303"/>
        </pc:sldMkLst>
        <pc:spChg chg="mod">
          <ac:chgData name="Apple Chen" userId="72ed978047974c08" providerId="LiveId" clId="{0177A3EC-3368-459D-AC9D-EB9863C8E641}" dt="2023-06-19T15:43:14.345" v="233" actId="113"/>
          <ac:spMkLst>
            <pc:docMk/>
            <pc:sldMk cId="2988326448" sldId="303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35:04.999" v="131" actId="1076"/>
          <ac:spMkLst>
            <pc:docMk/>
            <pc:sldMk cId="2988326448" sldId="303"/>
            <ac:spMk id="172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9:02.353" v="294" actId="1076"/>
        <pc:sldMkLst>
          <pc:docMk/>
          <pc:sldMk cId="3365621960" sldId="304"/>
        </pc:sldMkLst>
        <pc:spChg chg="add del mod">
          <ac:chgData name="Apple Chen" userId="72ed978047974c08" providerId="LiveId" clId="{0177A3EC-3368-459D-AC9D-EB9863C8E641}" dt="2023-06-19T15:48:36.972" v="271" actId="478"/>
          <ac:spMkLst>
            <pc:docMk/>
            <pc:sldMk cId="3365621960" sldId="304"/>
            <ac:spMk id="4" creationId="{0D3EDFD7-6DCB-9A0D-BABA-1923C431EC17}"/>
          </ac:spMkLst>
        </pc:spChg>
        <pc:spChg chg="add del mod">
          <ac:chgData name="Apple Chen" userId="72ed978047974c08" providerId="LiveId" clId="{0177A3EC-3368-459D-AC9D-EB9863C8E641}" dt="2023-06-19T15:48:36.304" v="269"/>
          <ac:spMkLst>
            <pc:docMk/>
            <pc:sldMk cId="3365621960" sldId="304"/>
            <ac:spMk id="5" creationId="{40587465-510E-4B64-B6C8-47B81C6BB453}"/>
          </ac:spMkLst>
        </pc:spChg>
        <pc:spChg chg="add del mod">
          <ac:chgData name="Apple Chen" userId="72ed978047974c08" providerId="LiveId" clId="{0177A3EC-3368-459D-AC9D-EB9863C8E641}" dt="2023-06-19T15:48:51.348" v="276" actId="478"/>
          <ac:spMkLst>
            <pc:docMk/>
            <pc:sldMk cId="3365621960" sldId="304"/>
            <ac:spMk id="6" creationId="{73266C2B-D1E7-B03B-C0EB-AC7ECE0DCC6B}"/>
          </ac:spMkLst>
        </pc:spChg>
        <pc:spChg chg="add del mod">
          <ac:chgData name="Apple Chen" userId="72ed978047974c08" providerId="LiveId" clId="{0177A3EC-3368-459D-AC9D-EB9863C8E641}" dt="2023-06-19T15:48:46.255" v="275" actId="1076"/>
          <ac:spMkLst>
            <pc:docMk/>
            <pc:sldMk cId="3365621960" sldId="304"/>
            <ac:spMk id="171" creationId="{00000000-0000-0000-0000-000000000000}"/>
          </ac:spMkLst>
        </pc:spChg>
        <pc:spChg chg="add del">
          <ac:chgData name="Apple Chen" userId="72ed978047974c08" providerId="LiveId" clId="{0177A3EC-3368-459D-AC9D-EB9863C8E641}" dt="2023-06-19T15:48:39.298" v="273" actId="478"/>
          <ac:spMkLst>
            <pc:docMk/>
            <pc:sldMk cId="3365621960" sldId="304"/>
            <ac:spMk id="172" creationId="{00000000-0000-0000-0000-000000000000}"/>
          </ac:spMkLst>
        </pc:spChg>
        <pc:picChg chg="mod">
          <ac:chgData name="Apple Chen" userId="72ed978047974c08" providerId="LiveId" clId="{0177A3EC-3368-459D-AC9D-EB9863C8E641}" dt="2023-06-19T15:49:02.353" v="294" actId="1076"/>
          <ac:picMkLst>
            <pc:docMk/>
            <pc:sldMk cId="3365621960" sldId="304"/>
            <ac:picMk id="2" creationId="{BD3B6A07-1CDF-B9DA-3422-95E82A949DD1}"/>
          </ac:picMkLst>
        </pc:picChg>
      </pc:sldChg>
      <pc:sldChg chg="addSp delSp modSp mod">
        <pc:chgData name="Apple Chen" userId="72ed978047974c08" providerId="LiveId" clId="{0177A3EC-3368-459D-AC9D-EB9863C8E641}" dt="2023-06-19T15:47:23.750" v="256" actId="1076"/>
        <pc:sldMkLst>
          <pc:docMk/>
          <pc:sldMk cId="2892529474" sldId="305"/>
        </pc:sldMkLst>
        <pc:spChg chg="add del mod">
          <ac:chgData name="Apple Chen" userId="72ed978047974c08" providerId="LiveId" clId="{0177A3EC-3368-459D-AC9D-EB9863C8E641}" dt="2023-06-19T15:47:08.673" v="254" actId="478"/>
          <ac:spMkLst>
            <pc:docMk/>
            <pc:sldMk cId="2892529474" sldId="305"/>
            <ac:spMk id="2" creationId="{091683CE-847C-021D-57CB-6FF21529AA49}"/>
          </ac:spMkLst>
        </pc:spChg>
        <pc:spChg chg="mod">
          <ac:chgData name="Apple Chen" userId="72ed978047974c08" providerId="LiveId" clId="{0177A3EC-3368-459D-AC9D-EB9863C8E641}" dt="2023-06-19T15:47:05.837" v="253" actId="1076"/>
          <ac:spMkLst>
            <pc:docMk/>
            <pc:sldMk cId="2892529474" sldId="305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7:23.750" v="256" actId="1076"/>
          <ac:spMkLst>
            <pc:docMk/>
            <pc:sldMk cId="2892529474" sldId="305"/>
            <ac:spMk id="172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7:45.943" v="262" actId="1076"/>
        <pc:sldMkLst>
          <pc:docMk/>
          <pc:sldMk cId="1733442641" sldId="306"/>
        </pc:sldMkLst>
        <pc:spChg chg="add del mod">
          <ac:chgData name="Apple Chen" userId="72ed978047974c08" providerId="LiveId" clId="{0177A3EC-3368-459D-AC9D-EB9863C8E641}" dt="2023-06-19T15:47:37.942" v="260" actId="478"/>
          <ac:spMkLst>
            <pc:docMk/>
            <pc:sldMk cId="1733442641" sldId="306"/>
            <ac:spMk id="3" creationId="{B4E9B98D-5B35-AA53-AEB9-A50FAD7B05CD}"/>
          </ac:spMkLst>
        </pc:spChg>
        <pc:spChg chg="add mod">
          <ac:chgData name="Apple Chen" userId="72ed978047974c08" providerId="LiveId" clId="{0177A3EC-3368-459D-AC9D-EB9863C8E641}" dt="2023-06-19T15:47:35.882" v="258"/>
          <ac:spMkLst>
            <pc:docMk/>
            <pc:sldMk cId="1733442641" sldId="306"/>
            <ac:spMk id="4" creationId="{071B403A-004B-8D9E-170C-E9E1BC8BB7C6}"/>
          </ac:spMkLst>
        </pc:spChg>
        <pc:spChg chg="del mod">
          <ac:chgData name="Apple Chen" userId="72ed978047974c08" providerId="LiveId" clId="{0177A3EC-3368-459D-AC9D-EB9863C8E641}" dt="2023-06-19T15:47:35.598" v="257" actId="478"/>
          <ac:spMkLst>
            <pc:docMk/>
            <pc:sldMk cId="1733442641" sldId="306"/>
            <ac:spMk id="171" creationId="{00000000-0000-0000-0000-000000000000}"/>
          </ac:spMkLst>
        </pc:spChg>
        <pc:spChg chg="mod">
          <ac:chgData name="Apple Chen" userId="72ed978047974c08" providerId="LiveId" clId="{0177A3EC-3368-459D-AC9D-EB9863C8E641}" dt="2023-06-19T15:47:45.943" v="262" actId="1076"/>
          <ac:spMkLst>
            <pc:docMk/>
            <pc:sldMk cId="1733442641" sldId="306"/>
            <ac:spMk id="172" creationId="{00000000-0000-0000-0000-000000000000}"/>
          </ac:spMkLst>
        </pc:spChg>
      </pc:sldChg>
      <pc:sldChg chg="addSp delSp modSp mod">
        <pc:chgData name="Apple Chen" userId="72ed978047974c08" providerId="LiveId" clId="{0177A3EC-3368-459D-AC9D-EB9863C8E641}" dt="2023-06-19T15:46:43.573" v="251" actId="1076"/>
        <pc:sldMkLst>
          <pc:docMk/>
          <pc:sldMk cId="396830843" sldId="307"/>
        </pc:sldMkLst>
        <pc:spChg chg="add del mod">
          <ac:chgData name="Apple Chen" userId="72ed978047974c08" providerId="LiveId" clId="{0177A3EC-3368-459D-AC9D-EB9863C8E641}" dt="2023-06-19T15:46:32.907" v="249" actId="478"/>
          <ac:spMkLst>
            <pc:docMk/>
            <pc:sldMk cId="396830843" sldId="307"/>
            <ac:spMk id="6" creationId="{7768C880-1F8B-308B-8D18-1777D1C9D80F}"/>
          </ac:spMkLst>
        </pc:spChg>
        <pc:spChg chg="mod">
          <ac:chgData name="Apple Chen" userId="72ed978047974c08" providerId="LiveId" clId="{0177A3EC-3368-459D-AC9D-EB9863C8E641}" dt="2023-06-19T15:46:29.729" v="248" actId="1076"/>
          <ac:spMkLst>
            <pc:docMk/>
            <pc:sldMk cId="396830843" sldId="307"/>
            <ac:spMk id="171" creationId="{00000000-0000-0000-0000-000000000000}"/>
          </ac:spMkLst>
        </pc:spChg>
        <pc:spChg chg="del">
          <ac:chgData name="Apple Chen" userId="72ed978047974c08" providerId="LiveId" clId="{0177A3EC-3368-459D-AC9D-EB9863C8E641}" dt="2023-06-19T15:45:52.901" v="240" actId="478"/>
          <ac:spMkLst>
            <pc:docMk/>
            <pc:sldMk cId="396830843" sldId="307"/>
            <ac:spMk id="172" creationId="{00000000-0000-0000-0000-000000000000}"/>
          </ac:spMkLst>
        </pc:spChg>
        <pc:picChg chg="del">
          <ac:chgData name="Apple Chen" userId="72ed978047974c08" providerId="LiveId" clId="{0177A3EC-3368-459D-AC9D-EB9863C8E641}" dt="2023-06-19T15:45:54.487" v="241" actId="478"/>
          <ac:picMkLst>
            <pc:docMk/>
            <pc:sldMk cId="396830843" sldId="307"/>
            <ac:picMk id="2" creationId="{2390BF51-3172-1FF8-8592-7DEAB0D6AD44}"/>
          </ac:picMkLst>
        </pc:picChg>
        <pc:picChg chg="add del">
          <ac:chgData name="Apple Chen" userId="72ed978047974c08" providerId="LiveId" clId="{0177A3EC-3368-459D-AC9D-EB9863C8E641}" dt="2023-06-19T15:45:59.571" v="243" actId="478"/>
          <ac:picMkLst>
            <pc:docMk/>
            <pc:sldMk cId="396830843" sldId="307"/>
            <ac:picMk id="4" creationId="{71F3B60E-C317-B411-624C-558434CD59FD}"/>
          </ac:picMkLst>
        </pc:picChg>
        <pc:picChg chg="add mod">
          <ac:chgData name="Apple Chen" userId="72ed978047974c08" providerId="LiveId" clId="{0177A3EC-3368-459D-AC9D-EB9863C8E641}" dt="2023-06-19T15:46:43.573" v="251" actId="1076"/>
          <ac:picMkLst>
            <pc:docMk/>
            <pc:sldMk cId="396830843" sldId="307"/>
            <ac:picMk id="5" creationId="{092A6099-7965-86E4-62E4-D26C462DC412}"/>
          </ac:picMkLst>
        </pc:picChg>
      </pc:sldChg>
      <pc:sldChg chg="delSp modSp mod">
        <pc:chgData name="Apple Chen" userId="72ed978047974c08" providerId="LiveId" clId="{0177A3EC-3368-459D-AC9D-EB9863C8E641}" dt="2023-06-19T15:32:26.265" v="46" actId="14100"/>
        <pc:sldMkLst>
          <pc:docMk/>
          <pc:sldMk cId="2264934969" sldId="308"/>
        </pc:sldMkLst>
        <pc:spChg chg="mod">
          <ac:chgData name="Apple Chen" userId="72ed978047974c08" providerId="LiveId" clId="{0177A3EC-3368-459D-AC9D-EB9863C8E641}" dt="2023-06-19T15:32:22.049" v="45" actId="1036"/>
          <ac:spMkLst>
            <pc:docMk/>
            <pc:sldMk cId="2264934969" sldId="308"/>
            <ac:spMk id="171" creationId="{00000000-0000-0000-0000-000000000000}"/>
          </ac:spMkLst>
        </pc:spChg>
        <pc:spChg chg="del">
          <ac:chgData name="Apple Chen" userId="72ed978047974c08" providerId="LiveId" clId="{0177A3EC-3368-459D-AC9D-EB9863C8E641}" dt="2023-06-19T15:32:12.927" v="0" actId="478"/>
          <ac:spMkLst>
            <pc:docMk/>
            <pc:sldMk cId="2264934969" sldId="308"/>
            <ac:spMk id="172" creationId="{00000000-0000-0000-0000-000000000000}"/>
          </ac:spMkLst>
        </pc:spChg>
        <pc:picChg chg="mod">
          <ac:chgData name="Apple Chen" userId="72ed978047974c08" providerId="LiveId" clId="{0177A3EC-3368-459D-AC9D-EB9863C8E641}" dt="2023-06-19T15:32:26.265" v="46" actId="14100"/>
          <ac:picMkLst>
            <pc:docMk/>
            <pc:sldMk cId="2264934969" sldId="308"/>
            <ac:picMk id="2" creationId="{D9B92FEC-54D1-C588-B33A-27794297C9DC}"/>
          </ac:picMkLst>
        </pc:picChg>
      </pc:sldChg>
    </pc:docChg>
  </pc:docChgLst>
  <pc:docChgLst>
    <pc:chgData name="廷翔 蘇" userId="4ebd8d084c910e77" providerId="LiveId" clId="{2F865303-F46C-4A33-A6D4-F7CF1048AC12}"/>
    <pc:docChg chg="custSel addSld delSld modSld sldOrd delMainMaster">
      <pc:chgData name="廷翔 蘇" userId="4ebd8d084c910e77" providerId="LiveId" clId="{2F865303-F46C-4A33-A6D4-F7CF1048AC12}" dt="2023-06-19T11:51:48.553" v="755" actId="1076"/>
      <pc:docMkLst>
        <pc:docMk/>
      </pc:docMkLst>
      <pc:sldChg chg="modSp mod">
        <pc:chgData name="廷翔 蘇" userId="4ebd8d084c910e77" providerId="LiveId" clId="{2F865303-F46C-4A33-A6D4-F7CF1048AC12}" dt="2023-06-19T11:07:30.144" v="350" actId="20577"/>
        <pc:sldMkLst>
          <pc:docMk/>
          <pc:sldMk cId="0" sldId="256"/>
        </pc:sldMkLst>
        <pc:spChg chg="mod">
          <ac:chgData name="廷翔 蘇" userId="4ebd8d084c910e77" providerId="LiveId" clId="{2F865303-F46C-4A33-A6D4-F7CF1048AC12}" dt="2023-06-19T10:58:44.340" v="69" actId="1076"/>
          <ac:spMkLst>
            <pc:docMk/>
            <pc:sldMk cId="0" sldId="256"/>
            <ac:spMk id="164" creationId="{00000000-0000-0000-0000-000000000000}"/>
          </ac:spMkLst>
        </pc:spChg>
        <pc:spChg chg="mod">
          <ac:chgData name="廷翔 蘇" userId="4ebd8d084c910e77" providerId="LiveId" clId="{2F865303-F46C-4A33-A6D4-F7CF1048AC12}" dt="2023-06-19T11:07:30.144" v="350" actId="20577"/>
          <ac:spMkLst>
            <pc:docMk/>
            <pc:sldMk cId="0" sldId="256"/>
            <ac:spMk id="165" creationId="{00000000-0000-0000-0000-000000000000}"/>
          </ac:spMkLst>
        </pc:spChg>
      </pc:sldChg>
      <pc:sldChg chg="modSp mod">
        <pc:chgData name="廷翔 蘇" userId="4ebd8d084c910e77" providerId="LiveId" clId="{2F865303-F46C-4A33-A6D4-F7CF1048AC12}" dt="2023-06-19T11:16:16.770" v="429"/>
        <pc:sldMkLst>
          <pc:docMk/>
          <pc:sldMk cId="0" sldId="257"/>
        </pc:sldMkLst>
        <pc:spChg chg="mod">
          <ac:chgData name="廷翔 蘇" userId="4ebd8d084c910e77" providerId="LiveId" clId="{2F865303-F46C-4A33-A6D4-F7CF1048AC12}" dt="2023-06-19T11:12:27.608" v="423" actId="122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16:16.770" v="429"/>
          <ac:spMkLst>
            <pc:docMk/>
            <pc:sldMk cId="0" sldId="257"/>
            <ac:spMk id="172" creationId="{00000000-0000-0000-0000-000000000000}"/>
          </ac:spMkLst>
        </pc:spChg>
      </pc:sldChg>
      <pc:sldChg chg="del">
        <pc:chgData name="廷翔 蘇" userId="4ebd8d084c910e77" providerId="LiveId" clId="{2F865303-F46C-4A33-A6D4-F7CF1048AC12}" dt="2023-06-19T11:48:57.720" v="734" actId="47"/>
        <pc:sldMkLst>
          <pc:docMk/>
          <pc:sldMk cId="0" sldId="258"/>
        </pc:sldMkLst>
      </pc:sldChg>
      <pc:sldChg chg="addSp delSp modSp mod ord modNotes">
        <pc:chgData name="廷翔 蘇" userId="4ebd8d084c910e77" providerId="LiveId" clId="{2F865303-F46C-4A33-A6D4-F7CF1048AC12}" dt="2023-06-19T11:51:48.553" v="755" actId="1076"/>
        <pc:sldMkLst>
          <pc:docMk/>
          <pc:sldMk cId="0" sldId="259"/>
        </pc:sldMkLst>
        <pc:spChg chg="add mod">
          <ac:chgData name="廷翔 蘇" userId="4ebd8d084c910e77" providerId="LiveId" clId="{2F865303-F46C-4A33-A6D4-F7CF1048AC12}" dt="2023-06-19T11:25:13.430" v="514" actId="20577"/>
          <ac:spMkLst>
            <pc:docMk/>
            <pc:sldMk cId="0" sldId="259"/>
            <ac:spMk id="2" creationId="{9C8E629A-0C1F-1A06-8302-FD57DE822038}"/>
          </ac:spMkLst>
        </pc:spChg>
        <pc:spChg chg="add del mod">
          <ac:chgData name="廷翔 蘇" userId="4ebd8d084c910e77" providerId="LiveId" clId="{2F865303-F46C-4A33-A6D4-F7CF1048AC12}" dt="2023-06-19T11:28:31.889" v="542" actId="478"/>
          <ac:spMkLst>
            <pc:docMk/>
            <pc:sldMk cId="0" sldId="259"/>
            <ac:spMk id="4" creationId="{9C1720E6-9892-AF19-76D6-057C272D833C}"/>
          </ac:spMkLst>
        </pc:spChg>
        <pc:spChg chg="add mod">
          <ac:chgData name="廷翔 蘇" userId="4ebd8d084c910e77" providerId="LiveId" clId="{2F865303-F46C-4A33-A6D4-F7CF1048AC12}" dt="2023-06-19T11:51:48.553" v="755" actId="1076"/>
          <ac:spMkLst>
            <pc:docMk/>
            <pc:sldMk cId="0" sldId="259"/>
            <ac:spMk id="5" creationId="{06A901CC-711E-8B76-5959-918906571FC7}"/>
          </ac:spMkLst>
        </pc:spChg>
        <pc:spChg chg="add del mod">
          <ac:chgData name="廷翔 蘇" userId="4ebd8d084c910e77" providerId="LiveId" clId="{2F865303-F46C-4A33-A6D4-F7CF1048AC12}" dt="2023-06-19T11:37:12.080" v="611" actId="478"/>
          <ac:spMkLst>
            <pc:docMk/>
            <pc:sldMk cId="0" sldId="259"/>
            <ac:spMk id="7" creationId="{476538FB-B7A2-BB25-7376-B8BBC93C6EEE}"/>
          </ac:spMkLst>
        </pc:spChg>
        <pc:spChg chg="add del mod">
          <ac:chgData name="廷翔 蘇" userId="4ebd8d084c910e77" providerId="LiveId" clId="{2F865303-F46C-4A33-A6D4-F7CF1048AC12}" dt="2023-06-19T11:37:09.241" v="610" actId="478"/>
          <ac:spMkLst>
            <pc:docMk/>
            <pc:sldMk cId="0" sldId="259"/>
            <ac:spMk id="9" creationId="{8831594E-89E7-26A1-3920-F016D023A770}"/>
          </ac:spMkLst>
        </pc:spChg>
        <pc:spChg chg="add del mod">
          <ac:chgData name="廷翔 蘇" userId="4ebd8d084c910e77" providerId="LiveId" clId="{2F865303-F46C-4A33-A6D4-F7CF1048AC12}" dt="2023-06-19T11:37:14.197" v="612" actId="478"/>
          <ac:spMkLst>
            <pc:docMk/>
            <pc:sldMk cId="0" sldId="259"/>
            <ac:spMk id="11" creationId="{753A86E8-D1A0-BC35-5861-BD22DB7A1938}"/>
          </ac:spMkLst>
        </pc:spChg>
        <pc:spChg chg="add del mod">
          <ac:chgData name="廷翔 蘇" userId="4ebd8d084c910e77" providerId="LiveId" clId="{2F865303-F46C-4A33-A6D4-F7CF1048AC12}" dt="2023-06-19T11:37:15.868" v="613" actId="478"/>
          <ac:spMkLst>
            <pc:docMk/>
            <pc:sldMk cId="0" sldId="259"/>
            <ac:spMk id="13" creationId="{9F197904-A5AD-5BC7-F019-2A93799D1A4A}"/>
          </ac:spMkLst>
        </pc:spChg>
        <pc:spChg chg="mod">
          <ac:chgData name="廷翔 蘇" userId="4ebd8d084c910e77" providerId="LiveId" clId="{2F865303-F46C-4A33-A6D4-F7CF1048AC12}" dt="2023-06-19T11:51:36.624" v="753" actId="1076"/>
          <ac:spMkLst>
            <pc:docMk/>
            <pc:sldMk cId="0" sldId="259"/>
            <ac:spMk id="185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6.888" v="608" actId="478"/>
          <ac:spMkLst>
            <pc:docMk/>
            <pc:sldMk cId="0" sldId="259"/>
            <ac:spMk id="186" creationId="{00000000-0000-0000-0000-000000000000}"/>
          </ac:spMkLst>
        </pc:spChg>
        <pc:spChg chg="mod">
          <ac:chgData name="廷翔 蘇" userId="4ebd8d084c910e77" providerId="LiveId" clId="{2F865303-F46C-4A33-A6D4-F7CF1048AC12}" dt="2023-06-19T11:51:25.904" v="751" actId="1076"/>
          <ac:spMkLst>
            <pc:docMk/>
            <pc:sldMk cId="0" sldId="259"/>
            <ac:spMk id="187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4.444" v="607" actId="478"/>
          <ac:spMkLst>
            <pc:docMk/>
            <pc:sldMk cId="0" sldId="259"/>
            <ac:spMk id="189" creationId="{00000000-0000-0000-0000-000000000000}"/>
          </ac:spMkLst>
        </pc:spChg>
        <pc:spChg chg="mod">
          <ac:chgData name="廷翔 蘇" userId="4ebd8d084c910e77" providerId="LiveId" clId="{2F865303-F46C-4A33-A6D4-F7CF1048AC12}" dt="2023-06-19T11:51:30.033" v="752" actId="1076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廷翔 蘇" userId="4ebd8d084c910e77" providerId="LiveId" clId="{2F865303-F46C-4A33-A6D4-F7CF1048AC12}" dt="2023-06-19T11:19:31.674" v="492" actId="1076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19:48.730" v="494" actId="1076"/>
          <ac:spMkLst>
            <pc:docMk/>
            <pc:sldMk cId="0" sldId="259"/>
            <ac:spMk id="192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2.170" v="606" actId="478"/>
          <ac:spMkLst>
            <pc:docMk/>
            <pc:sldMk cId="0" sldId="259"/>
            <ac:spMk id="193" creationId="{00000000-0000-0000-0000-000000000000}"/>
          </ac:spMkLst>
        </pc:spChg>
        <pc:spChg chg="mod">
          <ac:chgData name="廷翔 蘇" userId="4ebd8d084c910e77" providerId="LiveId" clId="{2F865303-F46C-4A33-A6D4-F7CF1048AC12}" dt="2023-06-19T11:20:24.021" v="498" actId="1076"/>
          <ac:spMkLst>
            <pc:docMk/>
            <pc:sldMk cId="0" sldId="259"/>
            <ac:spMk id="194" creationId="{00000000-0000-0000-0000-000000000000}"/>
          </ac:spMkLst>
        </pc:spChg>
        <pc:spChg chg="mod">
          <ac:chgData name="廷翔 蘇" userId="4ebd8d084c910e77" providerId="LiveId" clId="{2F865303-F46C-4A33-A6D4-F7CF1048AC12}" dt="2023-06-19T11:51:43.736" v="754" actId="1076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廷翔 蘇" userId="4ebd8d084c910e77" providerId="LiveId" clId="{2F865303-F46C-4A33-A6D4-F7CF1048AC12}" dt="2023-06-19T11:20:35.226" v="499" actId="1076"/>
          <ac:spMkLst>
            <pc:docMk/>
            <pc:sldMk cId="0" sldId="259"/>
            <ac:spMk id="196" creationId="{00000000-0000-0000-0000-000000000000}"/>
          </ac:spMkLst>
        </pc:spChg>
        <pc:spChg chg="del mod">
          <ac:chgData name="廷翔 蘇" userId="4ebd8d084c910e77" providerId="LiveId" clId="{2F865303-F46C-4A33-A6D4-F7CF1048AC12}" dt="2023-06-19T11:36:59.801" v="609" actId="478"/>
          <ac:spMkLst>
            <pc:docMk/>
            <pc:sldMk cId="0" sldId="259"/>
            <ac:spMk id="197" creationId="{00000000-0000-0000-0000-000000000000}"/>
          </ac:spMkLst>
        </pc:spChg>
        <pc:cxnChg chg="add mod">
          <ac:chgData name="廷翔 蘇" userId="4ebd8d084c910e77" providerId="LiveId" clId="{2F865303-F46C-4A33-A6D4-F7CF1048AC12}" dt="2023-06-19T11:25:37.434" v="516" actId="1076"/>
          <ac:cxnSpMkLst>
            <pc:docMk/>
            <pc:sldMk cId="0" sldId="259"/>
            <ac:cxnSpMk id="3" creationId="{C651FBC4-6C29-A3A1-2DAC-21CBDA613252}"/>
          </ac:cxnSpMkLst>
        </pc:cxnChg>
        <pc:cxnChg chg="mod">
          <ac:chgData name="廷翔 蘇" userId="4ebd8d084c910e77" providerId="LiveId" clId="{2F865303-F46C-4A33-A6D4-F7CF1048AC12}" dt="2023-06-19T11:20:55.371" v="502" actId="1076"/>
          <ac:cxnSpMkLst>
            <pc:docMk/>
            <pc:sldMk cId="0" sldId="259"/>
            <ac:cxnSpMk id="199" creationId="{00000000-0000-0000-0000-000000000000}"/>
          </ac:cxnSpMkLst>
        </pc:cxnChg>
        <pc:cxnChg chg="mod">
          <ac:chgData name="廷翔 蘇" userId="4ebd8d084c910e77" providerId="LiveId" clId="{2F865303-F46C-4A33-A6D4-F7CF1048AC12}" dt="2023-06-19T11:26:20.753" v="521" actId="1076"/>
          <ac:cxnSpMkLst>
            <pc:docMk/>
            <pc:sldMk cId="0" sldId="259"/>
            <ac:cxnSpMk id="200" creationId="{00000000-0000-0000-0000-000000000000}"/>
          </ac:cxnSpMkLst>
        </pc:cxnChg>
        <pc:cxnChg chg="mod">
          <ac:chgData name="廷翔 蘇" userId="4ebd8d084c910e77" providerId="LiveId" clId="{2F865303-F46C-4A33-A6D4-F7CF1048AC12}" dt="2023-06-19T11:21:20.779" v="505" actId="1076"/>
          <ac:cxnSpMkLst>
            <pc:docMk/>
            <pc:sldMk cId="0" sldId="259"/>
            <ac:cxnSpMk id="201" creationId="{00000000-0000-0000-0000-000000000000}"/>
          </ac:cxnSpMkLst>
        </pc:cxnChg>
        <pc:cxnChg chg="mod">
          <ac:chgData name="廷翔 蘇" userId="4ebd8d084c910e77" providerId="LiveId" clId="{2F865303-F46C-4A33-A6D4-F7CF1048AC12}" dt="2023-06-19T11:21:09.754" v="504" actId="1076"/>
          <ac:cxnSpMkLst>
            <pc:docMk/>
            <pc:sldMk cId="0" sldId="259"/>
            <ac:cxnSpMk id="202" creationId="{00000000-0000-0000-0000-000000000000}"/>
          </ac:cxnSpMkLst>
        </pc:cxnChg>
      </pc:sldChg>
      <pc:sldChg chg="del">
        <pc:chgData name="廷翔 蘇" userId="4ebd8d084c910e77" providerId="LiveId" clId="{2F865303-F46C-4A33-A6D4-F7CF1048AC12}" dt="2023-06-19T11:48:46.947" v="730" actId="47"/>
        <pc:sldMkLst>
          <pc:docMk/>
          <pc:sldMk cId="0" sldId="260"/>
        </pc:sldMkLst>
      </pc:sldChg>
      <pc:sldChg chg="del">
        <pc:chgData name="廷翔 蘇" userId="4ebd8d084c910e77" providerId="LiveId" clId="{2F865303-F46C-4A33-A6D4-F7CF1048AC12}" dt="2023-06-19T11:48:40.990" v="729" actId="47"/>
        <pc:sldMkLst>
          <pc:docMk/>
          <pc:sldMk cId="0" sldId="261"/>
        </pc:sldMkLst>
      </pc:sldChg>
      <pc:sldChg chg="del">
        <pc:chgData name="廷翔 蘇" userId="4ebd8d084c910e77" providerId="LiveId" clId="{2F865303-F46C-4A33-A6D4-F7CF1048AC12}" dt="2023-06-19T11:48:49.384" v="731" actId="47"/>
        <pc:sldMkLst>
          <pc:docMk/>
          <pc:sldMk cId="0" sldId="262"/>
        </pc:sldMkLst>
      </pc:sldChg>
      <pc:sldChg chg="del">
        <pc:chgData name="廷翔 蘇" userId="4ebd8d084c910e77" providerId="LiveId" clId="{2F865303-F46C-4A33-A6D4-F7CF1048AC12}" dt="2023-06-19T11:48:52.704" v="732" actId="47"/>
        <pc:sldMkLst>
          <pc:docMk/>
          <pc:sldMk cId="0" sldId="263"/>
        </pc:sldMkLst>
      </pc:sldChg>
      <pc:sldChg chg="del">
        <pc:chgData name="廷翔 蘇" userId="4ebd8d084c910e77" providerId="LiveId" clId="{2F865303-F46C-4A33-A6D4-F7CF1048AC12}" dt="2023-06-19T11:48:54.028" v="733" actId="47"/>
        <pc:sldMkLst>
          <pc:docMk/>
          <pc:sldMk cId="0" sldId="264"/>
        </pc:sldMkLst>
      </pc:sldChg>
      <pc:sldChg chg="del">
        <pc:chgData name="廷翔 蘇" userId="4ebd8d084c910e77" providerId="LiveId" clId="{2F865303-F46C-4A33-A6D4-F7CF1048AC12}" dt="2023-06-19T11:48:31.991" v="728" actId="47"/>
        <pc:sldMkLst>
          <pc:docMk/>
          <pc:sldMk cId="0" sldId="265"/>
        </pc:sldMkLst>
      </pc:sldChg>
      <pc:sldChg chg="modSp mod ord modNotes">
        <pc:chgData name="廷翔 蘇" userId="4ebd8d084c910e77" providerId="LiveId" clId="{2F865303-F46C-4A33-A6D4-F7CF1048AC12}" dt="2023-06-19T11:11:28.615" v="407" actId="255"/>
        <pc:sldMkLst>
          <pc:docMk/>
          <pc:sldMk cId="0" sldId="266"/>
        </pc:sldMkLst>
        <pc:spChg chg="mod">
          <ac:chgData name="廷翔 蘇" userId="4ebd8d084c910e77" providerId="LiveId" clId="{2F865303-F46C-4A33-A6D4-F7CF1048AC12}" dt="2023-06-19T11:11:28.615" v="407" actId="255"/>
          <ac:spMkLst>
            <pc:docMk/>
            <pc:sldMk cId="0" sldId="266"/>
            <ac:spMk id="264" creationId="{00000000-0000-0000-0000-000000000000}"/>
          </ac:spMkLst>
        </pc:spChg>
      </pc:sldChg>
      <pc:sldChg chg="del">
        <pc:chgData name="廷翔 蘇" userId="4ebd8d084c910e77" providerId="LiveId" clId="{2F865303-F46C-4A33-A6D4-F7CF1048AC12}" dt="2023-06-19T11:48:28.351" v="727" actId="47"/>
        <pc:sldMkLst>
          <pc:docMk/>
          <pc:sldMk cId="0" sldId="267"/>
        </pc:sldMkLst>
      </pc:sldChg>
      <pc:sldChg chg="del">
        <pc:chgData name="廷翔 蘇" userId="4ebd8d084c910e77" providerId="LiveId" clId="{2F865303-F46C-4A33-A6D4-F7CF1048AC12}" dt="2023-06-19T11:48:25.512" v="726" actId="47"/>
        <pc:sldMkLst>
          <pc:docMk/>
          <pc:sldMk cId="0" sldId="268"/>
        </pc:sldMkLst>
      </pc:sldChg>
      <pc:sldChg chg="del">
        <pc:chgData name="廷翔 蘇" userId="4ebd8d084c910e77" providerId="LiveId" clId="{2F865303-F46C-4A33-A6D4-F7CF1048AC12}" dt="2023-06-19T11:48:24.284" v="725" actId="47"/>
        <pc:sldMkLst>
          <pc:docMk/>
          <pc:sldMk cId="0" sldId="269"/>
        </pc:sldMkLst>
      </pc:sldChg>
      <pc:sldChg chg="del">
        <pc:chgData name="廷翔 蘇" userId="4ebd8d084c910e77" providerId="LiveId" clId="{2F865303-F46C-4A33-A6D4-F7CF1048AC12}" dt="2023-06-19T11:48:22.650" v="724" actId="47"/>
        <pc:sldMkLst>
          <pc:docMk/>
          <pc:sldMk cId="0" sldId="270"/>
        </pc:sldMkLst>
      </pc:sldChg>
      <pc:sldChg chg="del">
        <pc:chgData name="廷翔 蘇" userId="4ebd8d084c910e77" providerId="LiveId" clId="{2F865303-F46C-4A33-A6D4-F7CF1048AC12}" dt="2023-06-19T11:48:21.527" v="723" actId="47"/>
        <pc:sldMkLst>
          <pc:docMk/>
          <pc:sldMk cId="0" sldId="271"/>
        </pc:sldMkLst>
      </pc:sldChg>
      <pc:sldChg chg="del">
        <pc:chgData name="廷翔 蘇" userId="4ebd8d084c910e77" providerId="LiveId" clId="{2F865303-F46C-4A33-A6D4-F7CF1048AC12}" dt="2023-06-19T11:48:19.743" v="722" actId="47"/>
        <pc:sldMkLst>
          <pc:docMk/>
          <pc:sldMk cId="0" sldId="272"/>
        </pc:sldMkLst>
      </pc:sldChg>
      <pc:sldChg chg="del">
        <pc:chgData name="廷翔 蘇" userId="4ebd8d084c910e77" providerId="LiveId" clId="{2F865303-F46C-4A33-A6D4-F7CF1048AC12}" dt="2023-06-19T11:48:17.120" v="721" actId="47"/>
        <pc:sldMkLst>
          <pc:docMk/>
          <pc:sldMk cId="0" sldId="273"/>
        </pc:sldMkLst>
      </pc:sldChg>
      <pc:sldChg chg="del">
        <pc:chgData name="廷翔 蘇" userId="4ebd8d084c910e77" providerId="LiveId" clId="{2F865303-F46C-4A33-A6D4-F7CF1048AC12}" dt="2023-06-19T11:48:14.195" v="720" actId="47"/>
        <pc:sldMkLst>
          <pc:docMk/>
          <pc:sldMk cId="0" sldId="274"/>
        </pc:sldMkLst>
      </pc:sldChg>
      <pc:sldChg chg="del">
        <pc:chgData name="廷翔 蘇" userId="4ebd8d084c910e77" providerId="LiveId" clId="{2F865303-F46C-4A33-A6D4-F7CF1048AC12}" dt="2023-06-19T11:48:11.662" v="719" actId="47"/>
        <pc:sldMkLst>
          <pc:docMk/>
          <pc:sldMk cId="0" sldId="275"/>
        </pc:sldMkLst>
      </pc:sldChg>
      <pc:sldChg chg="del">
        <pc:chgData name="廷翔 蘇" userId="4ebd8d084c910e77" providerId="LiveId" clId="{2F865303-F46C-4A33-A6D4-F7CF1048AC12}" dt="2023-06-19T11:48:08.692" v="718" actId="47"/>
        <pc:sldMkLst>
          <pc:docMk/>
          <pc:sldMk cId="0" sldId="276"/>
        </pc:sldMkLst>
      </pc:sldChg>
      <pc:sldChg chg="del">
        <pc:chgData name="廷翔 蘇" userId="4ebd8d084c910e77" providerId="LiveId" clId="{2F865303-F46C-4A33-A6D4-F7CF1048AC12}" dt="2023-06-19T11:48:05.554" v="717" actId="47"/>
        <pc:sldMkLst>
          <pc:docMk/>
          <pc:sldMk cId="0" sldId="277"/>
        </pc:sldMkLst>
      </pc:sldChg>
      <pc:sldChg chg="del">
        <pc:chgData name="廷翔 蘇" userId="4ebd8d084c910e77" providerId="LiveId" clId="{2F865303-F46C-4A33-A6D4-F7CF1048AC12}" dt="2023-06-19T11:48:02.844" v="716" actId="47"/>
        <pc:sldMkLst>
          <pc:docMk/>
          <pc:sldMk cId="0" sldId="278"/>
        </pc:sldMkLst>
      </pc:sldChg>
      <pc:sldChg chg="del">
        <pc:chgData name="廷翔 蘇" userId="4ebd8d084c910e77" providerId="LiveId" clId="{2F865303-F46C-4A33-A6D4-F7CF1048AC12}" dt="2023-06-19T11:48:00.331" v="715" actId="47"/>
        <pc:sldMkLst>
          <pc:docMk/>
          <pc:sldMk cId="0" sldId="279"/>
        </pc:sldMkLst>
      </pc:sldChg>
      <pc:sldChg chg="addSp delSp modSp mod">
        <pc:chgData name="廷翔 蘇" userId="4ebd8d084c910e77" providerId="LiveId" clId="{2F865303-F46C-4A33-A6D4-F7CF1048AC12}" dt="2023-06-19T11:49:27.398" v="741" actId="478"/>
        <pc:sldMkLst>
          <pc:docMk/>
          <pc:sldMk cId="0" sldId="280"/>
        </pc:sldMkLst>
        <pc:spChg chg="add del mod">
          <ac:chgData name="廷翔 蘇" userId="4ebd8d084c910e77" providerId="LiveId" clId="{2F865303-F46C-4A33-A6D4-F7CF1048AC12}" dt="2023-06-19T11:49:27.398" v="741" actId="478"/>
          <ac:spMkLst>
            <pc:docMk/>
            <pc:sldMk cId="0" sldId="280"/>
            <ac:spMk id="3" creationId="{E083E733-8948-9942-DE3B-5F0EC8D04B6F}"/>
          </ac:spMkLst>
        </pc:spChg>
        <pc:spChg chg="del mod">
          <ac:chgData name="廷翔 蘇" userId="4ebd8d084c910e77" providerId="LiveId" clId="{2F865303-F46C-4A33-A6D4-F7CF1048AC12}" dt="2023-06-19T11:49:20.493" v="737" actId="478"/>
          <ac:spMkLst>
            <pc:docMk/>
            <pc:sldMk cId="0" sldId="280"/>
            <ac:spMk id="510" creationId="{00000000-0000-0000-0000-000000000000}"/>
          </ac:spMkLst>
        </pc:spChg>
        <pc:spChg chg="del">
          <ac:chgData name="廷翔 蘇" userId="4ebd8d084c910e77" providerId="LiveId" clId="{2F865303-F46C-4A33-A6D4-F7CF1048AC12}" dt="2023-06-19T11:49:22.387" v="738" actId="478"/>
          <ac:spMkLst>
            <pc:docMk/>
            <pc:sldMk cId="0" sldId="280"/>
            <ac:spMk id="511" creationId="{00000000-0000-0000-0000-000000000000}"/>
          </ac:spMkLst>
        </pc:spChg>
        <pc:spChg chg="del">
          <ac:chgData name="廷翔 蘇" userId="4ebd8d084c910e77" providerId="LiveId" clId="{2F865303-F46C-4A33-A6D4-F7CF1048AC12}" dt="2023-06-19T11:49:13.928" v="735" actId="478"/>
          <ac:spMkLst>
            <pc:docMk/>
            <pc:sldMk cId="0" sldId="280"/>
            <ac:spMk id="522" creationId="{00000000-0000-0000-0000-000000000000}"/>
          </ac:spMkLst>
        </pc:spChg>
        <pc:grpChg chg="del">
          <ac:chgData name="廷翔 蘇" userId="4ebd8d084c910e77" providerId="LiveId" clId="{2F865303-F46C-4A33-A6D4-F7CF1048AC12}" dt="2023-06-19T11:49:23.325" v="739" actId="478"/>
          <ac:grpSpMkLst>
            <pc:docMk/>
            <pc:sldMk cId="0" sldId="280"/>
            <ac:grpSpMk id="512" creationId="{00000000-0000-0000-0000-000000000000}"/>
          </ac:grpSpMkLst>
        </pc:grpChg>
        <pc:grpChg chg="del">
          <ac:chgData name="廷翔 蘇" userId="4ebd8d084c910e77" providerId="LiveId" clId="{2F865303-F46C-4A33-A6D4-F7CF1048AC12}" dt="2023-06-19T11:49:24.131" v="740" actId="478"/>
          <ac:grpSpMkLst>
            <pc:docMk/>
            <pc:sldMk cId="0" sldId="280"/>
            <ac:grpSpMk id="517" creationId="{00000000-0000-0000-0000-000000000000}"/>
          </ac:grpSpMkLst>
        </pc:grpChg>
      </pc:sldChg>
      <pc:sldChg chg="del">
        <pc:chgData name="廷翔 蘇" userId="4ebd8d084c910e77" providerId="LiveId" clId="{2F865303-F46C-4A33-A6D4-F7CF1048AC12}" dt="2023-06-19T11:47:57.284" v="714" actId="47"/>
        <pc:sldMkLst>
          <pc:docMk/>
          <pc:sldMk cId="0" sldId="281"/>
        </pc:sldMkLst>
      </pc:sldChg>
      <pc:sldChg chg="del">
        <pc:chgData name="廷翔 蘇" userId="4ebd8d084c910e77" providerId="LiveId" clId="{2F865303-F46C-4A33-A6D4-F7CF1048AC12}" dt="2023-06-19T11:47:56.153" v="713" actId="47"/>
        <pc:sldMkLst>
          <pc:docMk/>
          <pc:sldMk cId="0" sldId="282"/>
        </pc:sldMkLst>
      </pc:sldChg>
      <pc:sldChg chg="del">
        <pc:chgData name="廷翔 蘇" userId="4ebd8d084c910e77" providerId="LiveId" clId="{2F865303-F46C-4A33-A6D4-F7CF1048AC12}" dt="2023-06-19T11:47:54.759" v="712" actId="47"/>
        <pc:sldMkLst>
          <pc:docMk/>
          <pc:sldMk cId="0" sldId="283"/>
        </pc:sldMkLst>
      </pc:sldChg>
      <pc:sldChg chg="del">
        <pc:chgData name="廷翔 蘇" userId="4ebd8d084c910e77" providerId="LiveId" clId="{2F865303-F46C-4A33-A6D4-F7CF1048AC12}" dt="2023-06-19T11:47:53.181" v="711" actId="47"/>
        <pc:sldMkLst>
          <pc:docMk/>
          <pc:sldMk cId="0" sldId="284"/>
        </pc:sldMkLst>
      </pc:sldChg>
      <pc:sldChg chg="del">
        <pc:chgData name="廷翔 蘇" userId="4ebd8d084c910e77" providerId="LiveId" clId="{2F865303-F46C-4A33-A6D4-F7CF1048AC12}" dt="2023-06-19T11:47:48.454" v="710" actId="47"/>
        <pc:sldMkLst>
          <pc:docMk/>
          <pc:sldMk cId="0" sldId="285"/>
        </pc:sldMkLst>
      </pc:sldChg>
      <pc:sldChg chg="del">
        <pc:chgData name="廷翔 蘇" userId="4ebd8d084c910e77" providerId="LiveId" clId="{2F865303-F46C-4A33-A6D4-F7CF1048AC12}" dt="2023-06-19T11:47:46.008" v="709" actId="47"/>
        <pc:sldMkLst>
          <pc:docMk/>
          <pc:sldMk cId="0" sldId="286"/>
        </pc:sldMkLst>
      </pc:sldChg>
      <pc:sldChg chg="del">
        <pc:chgData name="廷翔 蘇" userId="4ebd8d084c910e77" providerId="LiveId" clId="{2F865303-F46C-4A33-A6D4-F7CF1048AC12}" dt="2023-06-19T11:47:44.610" v="708" actId="47"/>
        <pc:sldMkLst>
          <pc:docMk/>
          <pc:sldMk cId="0" sldId="287"/>
        </pc:sldMkLst>
      </pc:sldChg>
      <pc:sldChg chg="del">
        <pc:chgData name="廷翔 蘇" userId="4ebd8d084c910e77" providerId="LiveId" clId="{2F865303-F46C-4A33-A6D4-F7CF1048AC12}" dt="2023-06-19T11:47:42.967" v="707" actId="47"/>
        <pc:sldMkLst>
          <pc:docMk/>
          <pc:sldMk cId="0" sldId="288"/>
        </pc:sldMkLst>
      </pc:sldChg>
      <pc:sldChg chg="del">
        <pc:chgData name="廷翔 蘇" userId="4ebd8d084c910e77" providerId="LiveId" clId="{2F865303-F46C-4A33-A6D4-F7CF1048AC12}" dt="2023-06-19T11:47:41.018" v="706" actId="47"/>
        <pc:sldMkLst>
          <pc:docMk/>
          <pc:sldMk cId="0" sldId="289"/>
        </pc:sldMkLst>
      </pc:sldChg>
      <pc:sldChg chg="del">
        <pc:chgData name="廷翔 蘇" userId="4ebd8d084c910e77" providerId="LiveId" clId="{2F865303-F46C-4A33-A6D4-F7CF1048AC12}" dt="2023-06-19T11:47:37.742" v="705" actId="47"/>
        <pc:sldMkLst>
          <pc:docMk/>
          <pc:sldMk cId="0" sldId="290"/>
        </pc:sldMkLst>
      </pc:sldChg>
      <pc:sldChg chg="del">
        <pc:chgData name="廷翔 蘇" userId="4ebd8d084c910e77" providerId="LiveId" clId="{2F865303-F46C-4A33-A6D4-F7CF1048AC12}" dt="2023-06-19T11:47:36.242" v="704" actId="47"/>
        <pc:sldMkLst>
          <pc:docMk/>
          <pc:sldMk cId="0" sldId="291"/>
        </pc:sldMkLst>
      </pc:sldChg>
      <pc:sldChg chg="del">
        <pc:chgData name="廷翔 蘇" userId="4ebd8d084c910e77" providerId="LiveId" clId="{2F865303-F46C-4A33-A6D4-F7CF1048AC12}" dt="2023-06-19T11:47:34.450" v="703" actId="47"/>
        <pc:sldMkLst>
          <pc:docMk/>
          <pc:sldMk cId="0" sldId="292"/>
        </pc:sldMkLst>
      </pc:sldChg>
      <pc:sldChg chg="del">
        <pc:chgData name="廷翔 蘇" userId="4ebd8d084c910e77" providerId="LiveId" clId="{2F865303-F46C-4A33-A6D4-F7CF1048AC12}" dt="2023-06-19T11:47:33.161" v="702" actId="47"/>
        <pc:sldMkLst>
          <pc:docMk/>
          <pc:sldMk cId="0" sldId="293"/>
        </pc:sldMkLst>
      </pc:sldChg>
      <pc:sldChg chg="del">
        <pc:chgData name="廷翔 蘇" userId="4ebd8d084c910e77" providerId="LiveId" clId="{2F865303-F46C-4A33-A6D4-F7CF1048AC12}" dt="2023-06-19T11:47:31.996" v="701" actId="47"/>
        <pc:sldMkLst>
          <pc:docMk/>
          <pc:sldMk cId="0" sldId="294"/>
        </pc:sldMkLst>
      </pc:sldChg>
      <pc:sldChg chg="del">
        <pc:chgData name="廷翔 蘇" userId="4ebd8d084c910e77" providerId="LiveId" clId="{2F865303-F46C-4A33-A6D4-F7CF1048AC12}" dt="2023-06-19T11:47:30.394" v="700" actId="47"/>
        <pc:sldMkLst>
          <pc:docMk/>
          <pc:sldMk cId="0" sldId="295"/>
        </pc:sldMkLst>
      </pc:sldChg>
      <pc:sldChg chg="del">
        <pc:chgData name="廷翔 蘇" userId="4ebd8d084c910e77" providerId="LiveId" clId="{2F865303-F46C-4A33-A6D4-F7CF1048AC12}" dt="2023-06-19T11:47:28.774" v="699" actId="47"/>
        <pc:sldMkLst>
          <pc:docMk/>
          <pc:sldMk cId="0" sldId="296"/>
        </pc:sldMkLst>
      </pc:sldChg>
      <pc:sldChg chg="del">
        <pc:chgData name="廷翔 蘇" userId="4ebd8d084c910e77" providerId="LiveId" clId="{2F865303-F46C-4A33-A6D4-F7CF1048AC12}" dt="2023-06-19T11:47:27.013" v="698" actId="47"/>
        <pc:sldMkLst>
          <pc:docMk/>
          <pc:sldMk cId="0" sldId="297"/>
        </pc:sldMkLst>
      </pc:sldChg>
      <pc:sldChg chg="del">
        <pc:chgData name="廷翔 蘇" userId="4ebd8d084c910e77" providerId="LiveId" clId="{2F865303-F46C-4A33-A6D4-F7CF1048AC12}" dt="2023-06-19T11:47:25.056" v="697" actId="47"/>
        <pc:sldMkLst>
          <pc:docMk/>
          <pc:sldMk cId="0" sldId="298"/>
        </pc:sldMkLst>
      </pc:sldChg>
      <pc:sldChg chg="delSp del mod">
        <pc:chgData name="廷翔 蘇" userId="4ebd8d084c910e77" providerId="LiveId" clId="{2F865303-F46C-4A33-A6D4-F7CF1048AC12}" dt="2023-06-19T11:47:22.740" v="696" actId="47"/>
        <pc:sldMkLst>
          <pc:docMk/>
          <pc:sldMk cId="0" sldId="299"/>
        </pc:sldMkLst>
        <pc:grpChg chg="del">
          <ac:chgData name="廷翔 蘇" userId="4ebd8d084c910e77" providerId="LiveId" clId="{2F865303-F46C-4A33-A6D4-F7CF1048AC12}" dt="2023-06-19T11:47:19.840" v="695" actId="478"/>
          <ac:grpSpMkLst>
            <pc:docMk/>
            <pc:sldMk cId="0" sldId="299"/>
            <ac:grpSpMk id="11190" creationId="{00000000-0000-0000-0000-000000000000}"/>
          </ac:grpSpMkLst>
        </pc:grpChg>
      </pc:sldChg>
      <pc:sldChg chg="del">
        <pc:chgData name="廷翔 蘇" userId="4ebd8d084c910e77" providerId="LiveId" clId="{2F865303-F46C-4A33-A6D4-F7CF1048AC12}" dt="2023-06-19T11:47:15.725" v="694" actId="47"/>
        <pc:sldMkLst>
          <pc:docMk/>
          <pc:sldMk cId="0" sldId="300"/>
        </pc:sldMkLst>
      </pc:sldChg>
      <pc:sldChg chg="del">
        <pc:chgData name="廷翔 蘇" userId="4ebd8d084c910e77" providerId="LiveId" clId="{2F865303-F46C-4A33-A6D4-F7CF1048AC12}" dt="2023-06-19T11:47:12.874" v="693" actId="47"/>
        <pc:sldMkLst>
          <pc:docMk/>
          <pc:sldMk cId="0" sldId="301"/>
        </pc:sldMkLst>
      </pc:sldChg>
      <pc:sldChg chg="del">
        <pc:chgData name="廷翔 蘇" userId="4ebd8d084c910e77" providerId="LiveId" clId="{2F865303-F46C-4A33-A6D4-F7CF1048AC12}" dt="2023-06-19T11:47:09.684" v="692" actId="47"/>
        <pc:sldMkLst>
          <pc:docMk/>
          <pc:sldMk cId="0" sldId="302"/>
        </pc:sldMkLst>
      </pc:sldChg>
      <pc:sldChg chg="modSp mod ord">
        <pc:chgData name="廷翔 蘇" userId="4ebd8d084c910e77" providerId="LiveId" clId="{2F865303-F46C-4A33-A6D4-F7CF1048AC12}" dt="2023-06-19T11:16:09.951" v="428"/>
        <pc:sldMkLst>
          <pc:docMk/>
          <pc:sldMk cId="2988326448" sldId="303"/>
        </pc:sldMkLst>
        <pc:spChg chg="mod">
          <ac:chgData name="廷翔 蘇" userId="4ebd8d084c910e77" providerId="LiveId" clId="{2F865303-F46C-4A33-A6D4-F7CF1048AC12}" dt="2023-06-19T11:16:03.770" v="426" actId="14100"/>
          <ac:spMkLst>
            <pc:docMk/>
            <pc:sldMk cId="2988326448" sldId="303"/>
            <ac:spMk id="172" creationId="{00000000-0000-0000-0000-000000000000}"/>
          </ac:spMkLst>
        </pc:spChg>
      </pc:sldChg>
      <pc:sldChg chg="addSp modSp mod ord">
        <pc:chgData name="廷翔 蘇" userId="4ebd8d084c910e77" providerId="LiveId" clId="{2F865303-F46C-4A33-A6D4-F7CF1048AC12}" dt="2023-06-19T11:51:05.411" v="749"/>
        <pc:sldMkLst>
          <pc:docMk/>
          <pc:sldMk cId="3365621960" sldId="304"/>
        </pc:sldMkLst>
        <pc:spChg chg="mod">
          <ac:chgData name="廷翔 蘇" userId="4ebd8d084c910e77" providerId="LiveId" clId="{2F865303-F46C-4A33-A6D4-F7CF1048AC12}" dt="2023-06-19T11:32:38.470" v="597" actId="20577"/>
          <ac:spMkLst>
            <pc:docMk/>
            <pc:sldMk cId="3365621960" sldId="304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35:05.329" v="599" actId="20577"/>
          <ac:spMkLst>
            <pc:docMk/>
            <pc:sldMk cId="3365621960" sldId="304"/>
            <ac:spMk id="172" creationId="{00000000-0000-0000-0000-000000000000}"/>
          </ac:spMkLst>
        </pc:spChg>
        <pc:picChg chg="add mod">
          <ac:chgData name="廷翔 蘇" userId="4ebd8d084c910e77" providerId="LiveId" clId="{2F865303-F46C-4A33-A6D4-F7CF1048AC12}" dt="2023-06-19T11:35:51.025" v="604" actId="1076"/>
          <ac:picMkLst>
            <pc:docMk/>
            <pc:sldMk cId="3365621960" sldId="304"/>
            <ac:picMk id="2" creationId="{BD3B6A07-1CDF-B9DA-3422-95E82A949DD1}"/>
          </ac:picMkLst>
        </pc:picChg>
      </pc:sldChg>
      <pc:sldChg chg="del ord">
        <pc:chgData name="廷翔 蘇" userId="4ebd8d084c910e77" providerId="LiveId" clId="{2F865303-F46C-4A33-A6D4-F7CF1048AC12}" dt="2023-06-19T11:35:38.523" v="602" actId="2696"/>
        <pc:sldMkLst>
          <pc:docMk/>
          <pc:sldMk cId="417889132" sldId="305"/>
        </pc:sldMkLst>
      </pc:sldChg>
      <pc:sldChg chg="modSp mod">
        <pc:chgData name="廷翔 蘇" userId="4ebd8d084c910e77" providerId="LiveId" clId="{2F865303-F46C-4A33-A6D4-F7CF1048AC12}" dt="2023-06-19T11:39:45.345" v="630"/>
        <pc:sldMkLst>
          <pc:docMk/>
          <pc:sldMk cId="2892529474" sldId="305"/>
        </pc:sldMkLst>
        <pc:spChg chg="mod">
          <ac:chgData name="廷翔 蘇" userId="4ebd8d084c910e77" providerId="LiveId" clId="{2F865303-F46C-4A33-A6D4-F7CF1048AC12}" dt="2023-06-19T11:39:27.715" v="629" actId="20577"/>
          <ac:spMkLst>
            <pc:docMk/>
            <pc:sldMk cId="2892529474" sldId="305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39:45.345" v="630"/>
          <ac:spMkLst>
            <pc:docMk/>
            <pc:sldMk cId="2892529474" sldId="305"/>
            <ac:spMk id="172" creationId="{00000000-0000-0000-0000-000000000000}"/>
          </ac:spMkLst>
        </pc:spChg>
      </pc:sldChg>
      <pc:sldChg chg="modSp mod">
        <pc:chgData name="廷翔 蘇" userId="4ebd8d084c910e77" providerId="LiveId" clId="{2F865303-F46C-4A33-A6D4-F7CF1048AC12}" dt="2023-06-19T11:40:17.019" v="646"/>
        <pc:sldMkLst>
          <pc:docMk/>
          <pc:sldMk cId="1733442641" sldId="306"/>
        </pc:sldMkLst>
        <pc:spChg chg="mod">
          <ac:chgData name="廷翔 蘇" userId="4ebd8d084c910e77" providerId="LiveId" clId="{2F865303-F46C-4A33-A6D4-F7CF1048AC12}" dt="2023-06-19T11:39:57.533" v="645" actId="20577"/>
          <ac:spMkLst>
            <pc:docMk/>
            <pc:sldMk cId="1733442641" sldId="306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40:17.019" v="646"/>
          <ac:spMkLst>
            <pc:docMk/>
            <pc:sldMk cId="1733442641" sldId="306"/>
            <ac:spMk id="172" creationId="{00000000-0000-0000-0000-000000000000}"/>
          </ac:spMkLst>
        </pc:spChg>
      </pc:sldChg>
      <pc:sldChg chg="addSp modSp mod">
        <pc:chgData name="廷翔 蘇" userId="4ebd8d084c910e77" providerId="LiveId" clId="{2F865303-F46C-4A33-A6D4-F7CF1048AC12}" dt="2023-06-19T11:42:56.136" v="681" actId="1076"/>
        <pc:sldMkLst>
          <pc:docMk/>
          <pc:sldMk cId="396830843" sldId="307"/>
        </pc:sldMkLst>
        <pc:spChg chg="mod">
          <ac:chgData name="廷翔 蘇" userId="4ebd8d084c910e77" providerId="LiveId" clId="{2F865303-F46C-4A33-A6D4-F7CF1048AC12}" dt="2023-06-19T11:41:52.963" v="657" actId="20577"/>
          <ac:spMkLst>
            <pc:docMk/>
            <pc:sldMk cId="396830843" sldId="307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42:53.114" v="680" actId="20577"/>
          <ac:spMkLst>
            <pc:docMk/>
            <pc:sldMk cId="396830843" sldId="307"/>
            <ac:spMk id="172" creationId="{00000000-0000-0000-0000-000000000000}"/>
          </ac:spMkLst>
        </pc:spChg>
        <pc:picChg chg="add mod">
          <ac:chgData name="廷翔 蘇" userId="4ebd8d084c910e77" providerId="LiveId" clId="{2F865303-F46C-4A33-A6D4-F7CF1048AC12}" dt="2023-06-19T11:42:56.136" v="681" actId="1076"/>
          <ac:picMkLst>
            <pc:docMk/>
            <pc:sldMk cId="396830843" sldId="307"/>
            <ac:picMk id="2" creationId="{2390BF51-3172-1FF8-8592-7DEAB0D6AD44}"/>
          </ac:picMkLst>
        </pc:picChg>
      </pc:sldChg>
      <pc:sldChg chg="addSp modSp mod">
        <pc:chgData name="廷翔 蘇" userId="4ebd8d084c910e77" providerId="LiveId" clId="{2F865303-F46C-4A33-A6D4-F7CF1048AC12}" dt="2023-06-19T11:44:20.217" v="689" actId="14100"/>
        <pc:sldMkLst>
          <pc:docMk/>
          <pc:sldMk cId="2264934969" sldId="308"/>
        </pc:sldMkLst>
        <pc:spChg chg="mod">
          <ac:chgData name="廷翔 蘇" userId="4ebd8d084c910e77" providerId="LiveId" clId="{2F865303-F46C-4A33-A6D4-F7CF1048AC12}" dt="2023-06-19T11:42:12.839" v="675" actId="20577"/>
          <ac:spMkLst>
            <pc:docMk/>
            <pc:sldMk cId="2264934969" sldId="308"/>
            <ac:spMk id="171" creationId="{00000000-0000-0000-0000-000000000000}"/>
          </ac:spMkLst>
        </pc:spChg>
        <pc:spChg chg="mod">
          <ac:chgData name="廷翔 蘇" userId="4ebd8d084c910e77" providerId="LiveId" clId="{2F865303-F46C-4A33-A6D4-F7CF1048AC12}" dt="2023-06-19T11:43:02.187" v="682" actId="20577"/>
          <ac:spMkLst>
            <pc:docMk/>
            <pc:sldMk cId="2264934969" sldId="308"/>
            <ac:spMk id="172" creationId="{00000000-0000-0000-0000-000000000000}"/>
          </ac:spMkLst>
        </pc:spChg>
        <pc:picChg chg="add mod">
          <ac:chgData name="廷翔 蘇" userId="4ebd8d084c910e77" providerId="LiveId" clId="{2F865303-F46C-4A33-A6D4-F7CF1048AC12}" dt="2023-06-19T11:44:20.217" v="689" actId="14100"/>
          <ac:picMkLst>
            <pc:docMk/>
            <pc:sldMk cId="2264934969" sldId="308"/>
            <ac:picMk id="2" creationId="{D9B92FEC-54D1-C588-B33A-27794297C9DC}"/>
          </ac:picMkLst>
        </pc:picChg>
      </pc:sldChg>
      <pc:sldChg chg="del">
        <pc:chgData name="廷翔 蘇" userId="4ebd8d084c910e77" providerId="LiveId" clId="{2F865303-F46C-4A33-A6D4-F7CF1048AC12}" dt="2023-06-19T11:44:35.086" v="690" actId="2696"/>
        <pc:sldMkLst>
          <pc:docMk/>
          <pc:sldMk cId="2194627354" sldId="309"/>
        </pc:sldMkLst>
      </pc:sldChg>
      <pc:sldChg chg="new del">
        <pc:chgData name="廷翔 蘇" userId="4ebd8d084c910e77" providerId="LiveId" clId="{2F865303-F46C-4A33-A6D4-F7CF1048AC12}" dt="2023-06-19T11:50:18.537" v="744" actId="47"/>
        <pc:sldMkLst>
          <pc:docMk/>
          <pc:sldMk cId="4100994741" sldId="309"/>
        </pc:sldMkLst>
      </pc:sldChg>
      <pc:sldChg chg="del">
        <pc:chgData name="廷翔 蘇" userId="4ebd8d084c910e77" providerId="LiveId" clId="{2F865303-F46C-4A33-A6D4-F7CF1048AC12}" dt="2023-06-19T11:44:38.847" v="691" actId="2696"/>
        <pc:sldMkLst>
          <pc:docMk/>
          <pc:sldMk cId="1651816726" sldId="310"/>
        </pc:sldMkLst>
      </pc:sldChg>
      <pc:sldChg chg="new del">
        <pc:chgData name="廷翔 蘇" userId="4ebd8d084c910e77" providerId="LiveId" clId="{2F865303-F46C-4A33-A6D4-F7CF1048AC12}" dt="2023-06-19T11:50:19.601" v="745" actId="47"/>
        <pc:sldMkLst>
          <pc:docMk/>
          <pc:sldMk cId="2005133664" sldId="310"/>
        </pc:sldMkLst>
      </pc:sldChg>
      <pc:sldMasterChg chg="delSldLayout">
        <pc:chgData name="廷翔 蘇" userId="4ebd8d084c910e77" providerId="LiveId" clId="{2F865303-F46C-4A33-A6D4-F7CF1048AC12}" dt="2023-06-19T11:48:57.720" v="734" actId="47"/>
        <pc:sldMasterMkLst>
          <pc:docMk/>
          <pc:sldMasterMk cId="0" sldId="2147483674"/>
        </pc:sldMasterMkLst>
        <pc:sldLayoutChg chg="del">
          <pc:chgData name="廷翔 蘇" userId="4ebd8d084c910e77" providerId="LiveId" clId="{2F865303-F46C-4A33-A6D4-F7CF1048AC12}" dt="2023-06-19T11:48:57.720" v="734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廷翔 蘇" userId="4ebd8d084c910e77" providerId="LiveId" clId="{2F865303-F46C-4A33-A6D4-F7CF1048AC12}" dt="2023-06-19T11:48:05.554" v="717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廷翔 蘇" userId="4ebd8d084c910e77" providerId="LiveId" clId="{2F865303-F46C-4A33-A6D4-F7CF1048AC12}" dt="2023-06-19T11:48:54.028" v="733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廷翔 蘇" userId="4ebd8d084c910e77" providerId="LiveId" clId="{2F865303-F46C-4A33-A6D4-F7CF1048AC12}" dt="2023-06-19T11:48:14.195" v="720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廷翔 蘇" userId="4ebd8d084c910e77" providerId="LiveId" clId="{2F865303-F46C-4A33-A6D4-F7CF1048AC12}" dt="2023-06-19T11:48:49.384" v="731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廷翔 蘇" userId="4ebd8d084c910e77" providerId="LiveId" clId="{2F865303-F46C-4A33-A6D4-F7CF1048AC12}" dt="2023-06-19T11:48:40.990" v="72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廷翔 蘇" userId="4ebd8d084c910e77" providerId="LiveId" clId="{2F865303-F46C-4A33-A6D4-F7CF1048AC12}" dt="2023-06-19T11:48:21.527" v="723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廷翔 蘇" userId="4ebd8d084c910e77" providerId="LiveId" clId="{2F865303-F46C-4A33-A6D4-F7CF1048AC12}" dt="2023-06-19T11:48:46.947" v="730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廷翔 蘇" userId="4ebd8d084c910e77" providerId="LiveId" clId="{2F865303-F46C-4A33-A6D4-F7CF1048AC12}" dt="2023-06-19T11:48:52.704" v="732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廷翔 蘇" userId="4ebd8d084c910e77" providerId="LiveId" clId="{2F865303-F46C-4A33-A6D4-F7CF1048AC12}" dt="2023-06-19T11:48:11.662" v="71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廷翔 蘇" userId="4ebd8d084c910e77" providerId="LiveId" clId="{2F865303-F46C-4A33-A6D4-F7CF1048AC12}" dt="2023-06-19T11:48:28.351" v="727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廷翔 蘇" userId="4ebd8d084c910e77" providerId="LiveId" clId="{2F865303-F46C-4A33-A6D4-F7CF1048AC12}" dt="2023-06-19T11:48:31.991" v="728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廷翔 蘇" userId="4ebd8d084c910e77" providerId="LiveId" clId="{2F865303-F46C-4A33-A6D4-F7CF1048AC12}" dt="2023-06-19T11:48:02.844" v="716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廷翔 蘇" userId="4ebd8d084c910e77" providerId="LiveId" clId="{2F865303-F46C-4A33-A6D4-F7CF1048AC12}" dt="2023-06-19T11:48:17.120" v="721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廷翔 蘇" userId="4ebd8d084c910e77" providerId="LiveId" clId="{2F865303-F46C-4A33-A6D4-F7CF1048AC12}" dt="2023-06-19T11:48:25.512" v="726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廷翔 蘇" userId="4ebd8d084c910e77" providerId="LiveId" clId="{2F865303-F46C-4A33-A6D4-F7CF1048AC12}" dt="2023-06-19T11:48:19.743" v="722" actId="47"/>
          <pc:sldLayoutMkLst>
            <pc:docMk/>
            <pc:sldMasterMk cId="0" sldId="2147483674"/>
            <pc:sldLayoutMk cId="0" sldId="2147483668"/>
          </pc:sldLayoutMkLst>
        </pc:sldLayoutChg>
      </pc:sldMasterChg>
      <pc:sldMasterChg chg="del delSldLayout">
        <pc:chgData name="廷翔 蘇" userId="4ebd8d084c910e77" providerId="LiveId" clId="{2F865303-F46C-4A33-A6D4-F7CF1048AC12}" dt="2023-06-19T11:47:48.454" v="710" actId="47"/>
        <pc:sldMasterMkLst>
          <pc:docMk/>
          <pc:sldMasterMk cId="0" sldId="2147483675"/>
        </pc:sldMasterMkLst>
        <pc:sldLayoutChg chg="del">
          <pc:chgData name="廷翔 蘇" userId="4ebd8d084c910e77" providerId="LiveId" clId="{2F865303-F46C-4A33-A6D4-F7CF1048AC12}" dt="2023-06-19T11:47:48.454" v="710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72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8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5f03b9ed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5f03b9ed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5f03b9e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5f03b9e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5b77b3be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5b77b3be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42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2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2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49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5b77b3be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5b77b3be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32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44300" y="1098525"/>
            <a:ext cx="37812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44300" y="3431025"/>
            <a:ext cx="35466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386800" y="603750"/>
            <a:ext cx="1101900" cy="39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67975" y="318975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50800" y="1228675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 flipH="1">
            <a:off x="8631600" y="360600"/>
            <a:ext cx="512400" cy="44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>
            <a:off x="5992350" y="2825440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780050" y="1307100"/>
            <a:ext cx="4714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-407850" y="360600"/>
            <a:ext cx="819600" cy="44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4533775" y="3821900"/>
            <a:ext cx="40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861000" y="17730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 hasCustomPrompt="1"/>
          </p:nvPr>
        </p:nvSpPr>
        <p:spPr>
          <a:xfrm>
            <a:off x="3861000" y="119709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861000" y="22531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3"/>
          </p:nvPr>
        </p:nvSpPr>
        <p:spPr>
          <a:xfrm>
            <a:off x="6316200" y="17730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4" hasCustomPrompt="1"/>
          </p:nvPr>
        </p:nvSpPr>
        <p:spPr>
          <a:xfrm>
            <a:off x="6316200" y="119709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5"/>
          </p:nvPr>
        </p:nvSpPr>
        <p:spPr>
          <a:xfrm>
            <a:off x="6316200" y="22531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6"/>
          </p:nvPr>
        </p:nvSpPr>
        <p:spPr>
          <a:xfrm>
            <a:off x="3861000" y="35624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7" hasCustomPrompt="1"/>
          </p:nvPr>
        </p:nvSpPr>
        <p:spPr>
          <a:xfrm>
            <a:off x="3861000" y="298666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8"/>
          </p:nvPr>
        </p:nvSpPr>
        <p:spPr>
          <a:xfrm>
            <a:off x="3861000" y="40425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9"/>
          </p:nvPr>
        </p:nvSpPr>
        <p:spPr>
          <a:xfrm>
            <a:off x="6316200" y="3562435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3" hasCustomPrompt="1"/>
          </p:nvPr>
        </p:nvSpPr>
        <p:spPr>
          <a:xfrm>
            <a:off x="6316200" y="298666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4"/>
          </p:nvPr>
        </p:nvSpPr>
        <p:spPr>
          <a:xfrm>
            <a:off x="6316200" y="4042500"/>
            <a:ext cx="2080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5"/>
          </p:nvPr>
        </p:nvSpPr>
        <p:spPr>
          <a:xfrm>
            <a:off x="3806491" y="521225"/>
            <a:ext cx="49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flipH="1">
            <a:off x="75" y="0"/>
            <a:ext cx="1941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3"/>
          <p:cNvSpPr/>
          <p:nvPr/>
        </p:nvSpPr>
        <p:spPr>
          <a:xfrm rot="5400000">
            <a:off x="6389609" y="673925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1"/>
          </p:nvPr>
        </p:nvSpPr>
        <p:spPr>
          <a:xfrm>
            <a:off x="715100" y="1552150"/>
            <a:ext cx="42939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715100" y="3467300"/>
            <a:ext cx="4361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CREDITS: This presentation template was created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, including icons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rPr>
              <a:t> and infographics &amp; images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Basic"/>
                <a:ea typeface="Basic"/>
                <a:cs typeface="Basic"/>
                <a:sym typeface="Bas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Basic"/>
              <a:ea typeface="Basic"/>
              <a:cs typeface="Basic"/>
              <a:sym typeface="Bas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 flipH="1">
            <a:off x="7884900" y="360600"/>
            <a:ext cx="1259100" cy="442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 rot="10800000">
            <a:off x="5992350" y="2880275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4"/>
          <p:cNvSpPr/>
          <p:nvPr/>
        </p:nvSpPr>
        <p:spPr>
          <a:xfrm flipH="1">
            <a:off x="0" y="-18325"/>
            <a:ext cx="1677900" cy="522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7168550" y="0"/>
            <a:ext cx="207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/>
          <p:nvPr/>
        </p:nvSpPr>
        <p:spPr>
          <a:xfrm rot="-5400000">
            <a:off x="88759" y="2115150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 flipH="1">
            <a:off x="75" y="0"/>
            <a:ext cx="1941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6"/>
          <p:cNvSpPr/>
          <p:nvPr/>
        </p:nvSpPr>
        <p:spPr>
          <a:xfrm rot="5400000">
            <a:off x="6389609" y="604900"/>
            <a:ext cx="2906275" cy="2080400"/>
          </a:xfrm>
          <a:custGeom>
            <a:avLst/>
            <a:gdLst/>
            <a:ahLst/>
            <a:cxnLst/>
            <a:rect l="l" t="t" r="r" b="b"/>
            <a:pathLst>
              <a:path w="116251" h="83216" extrusionOk="0">
                <a:moveTo>
                  <a:pt x="116251" y="0"/>
                </a:moveTo>
                <a:lnTo>
                  <a:pt x="0" y="0"/>
                </a:lnTo>
                <a:lnTo>
                  <a:pt x="0" y="8321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●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sic"/>
              <a:buChar char="○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sic"/>
              <a:buChar char="■"/>
              <a:defRPr>
                <a:solidFill>
                  <a:schemeClr val="dk1"/>
                </a:solidFill>
                <a:latin typeface="Basic"/>
                <a:ea typeface="Basic"/>
                <a:cs typeface="Basic"/>
                <a:sym typeface="Bas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1009700" y="292190"/>
            <a:ext cx="37812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j-ea"/>
                <a:ea typeface="+mj-ea"/>
              </a:rPr>
              <a:t>端午節快樂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1244300" y="2122142"/>
            <a:ext cx="3546600" cy="2360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108208014</a:t>
            </a:r>
            <a:r>
              <a:rPr lang="zh-TW" altLang="en-US" sz="1800" dirty="0">
                <a:latin typeface="+mn-ea"/>
                <a:ea typeface="+mn-ea"/>
              </a:rPr>
              <a:t> 蕭傅謙</a:t>
            </a:r>
            <a:endParaRPr lang="en-US" altLang="zh-TW" sz="1800" dirty="0">
              <a:latin typeface="+mn-ea"/>
              <a:ea typeface="+mn-ea"/>
            </a:endParaRP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108208082</a:t>
            </a:r>
            <a:r>
              <a:rPr lang="zh-TW" altLang="en-US" sz="1800" dirty="0">
                <a:latin typeface="+mn-ea"/>
                <a:ea typeface="+mn-ea"/>
              </a:rPr>
              <a:t> 劉惠心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108307030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梁一淳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109703034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陳采妍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109703043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陳芸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組員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109703046</a:t>
            </a:r>
            <a:r>
              <a:rPr lang="en-US" altLang="zh-TW" sz="1800" dirty="0">
                <a:latin typeface="+mn-ea"/>
                <a:ea typeface="+mn-ea"/>
              </a:rPr>
              <a:t> </a:t>
            </a:r>
            <a:r>
              <a:rPr lang="zh-TW" altLang="en-US" sz="1800" dirty="0">
                <a:latin typeface="+mn-ea"/>
                <a:ea typeface="+mn-ea"/>
              </a:rPr>
              <a:t>蘇廷翔</a:t>
            </a:r>
          </a:p>
          <a:p>
            <a:pPr marL="0" indent="0">
              <a:lnSpc>
                <a:spcPts val="3000"/>
              </a:lnSpc>
            </a:pPr>
            <a:r>
              <a:rPr lang="zh-TW" altLang="en-US" sz="1800" dirty="0">
                <a:latin typeface="+mn-ea"/>
                <a:ea typeface="+mn-ea"/>
              </a:rPr>
              <a:t>組長</a:t>
            </a:r>
            <a:r>
              <a:rPr lang="en-US" altLang="zh-TW" sz="1800" dirty="0">
                <a:latin typeface="+mn-ea"/>
                <a:ea typeface="+mn-ea"/>
              </a:rPr>
              <a:t>: </a:t>
            </a:r>
            <a:r>
              <a:rPr lang="en-US" altLang="zh-TW" sz="1800" dirty="0">
                <a:latin typeface="Bitter SemiBold" panose="02020500000000000000" charset="0"/>
                <a:ea typeface="+mn-ea"/>
              </a:rPr>
              <a:t>109703066</a:t>
            </a:r>
            <a:r>
              <a:rPr lang="zh-TW" altLang="en-US" sz="1800" dirty="0">
                <a:latin typeface="+mn-ea"/>
                <a:ea typeface="+mn-ea"/>
              </a:rPr>
              <a:t> 李貞潔</a:t>
            </a:r>
            <a:endParaRPr lang="en-US" altLang="zh-TW" sz="1800" dirty="0">
              <a:latin typeface="+mn-ea"/>
              <a:ea typeface="+mn-ea"/>
            </a:endParaRPr>
          </a:p>
          <a:p>
            <a:pPr marL="0" lvl="0" indent="0" algn="l" rtl="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ea"/>
              <a:ea typeface="+mn-ea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t="4603" b="4594"/>
          <a:stretch/>
        </p:blipFill>
        <p:spPr>
          <a:xfrm>
            <a:off x="5373365" y="0"/>
            <a:ext cx="378108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4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系統架構</a:t>
            </a:r>
            <a:endParaRPr b="1" dirty="0">
              <a:latin typeface="+mn-ea"/>
              <a:ea typeface="+mn-e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3B6A07-1CDF-B9DA-3422-95E82A94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52" y="1252729"/>
            <a:ext cx="7882495" cy="27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21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4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分工表</a:t>
            </a:r>
            <a:endParaRPr b="1" dirty="0">
              <a:latin typeface="+mn-ea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411B6-76A4-3F3A-C3A9-EFA88940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42" y="821375"/>
            <a:ext cx="4412516" cy="42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5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3"/>
          <p:cNvSpPr txBox="1">
            <a:spLocks noGrp="1"/>
          </p:cNvSpPr>
          <p:nvPr>
            <p:ph type="ctrTitle"/>
          </p:nvPr>
        </p:nvSpPr>
        <p:spPr>
          <a:xfrm>
            <a:off x="742646" y="1925187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pc="300" dirty="0"/>
              <a:t>Thanks</a:t>
            </a:r>
            <a:endParaRPr spc="300" dirty="0"/>
          </a:p>
        </p:txBody>
      </p:sp>
      <p:sp>
        <p:nvSpPr>
          <p:cNvPr id="523" name="Google Shape;523;p53"/>
          <p:cNvSpPr/>
          <p:nvPr/>
        </p:nvSpPr>
        <p:spPr>
          <a:xfrm>
            <a:off x="-331650" y="360600"/>
            <a:ext cx="517500" cy="442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53"/>
          <p:cNvPicPr preferRelativeResize="0"/>
          <p:nvPr/>
        </p:nvPicPr>
        <p:blipFill rotWithShape="1">
          <a:blip r:embed="rId3">
            <a:alphaModFix/>
          </a:blip>
          <a:srcRect l="21278"/>
          <a:stretch/>
        </p:blipFill>
        <p:spPr>
          <a:xfrm>
            <a:off x="5383048" y="360600"/>
            <a:ext cx="4590874" cy="4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5FE0B-0AFC-5D9A-AF82-7150F5630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1" y="3370155"/>
            <a:ext cx="4284000" cy="10224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9"/>
          <p:cNvPicPr preferRelativeResize="0"/>
          <p:nvPr/>
        </p:nvPicPr>
        <p:blipFill rotWithShape="1">
          <a:blip r:embed="rId3">
            <a:alphaModFix/>
          </a:blip>
          <a:srcRect l="35825" t="5311" r="22145" b="14809"/>
          <a:stretch/>
        </p:blipFill>
        <p:spPr>
          <a:xfrm>
            <a:off x="586725" y="360600"/>
            <a:ext cx="3491026" cy="44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>
            <a:spLocks noGrp="1"/>
          </p:cNvSpPr>
          <p:nvPr>
            <p:ph type="title"/>
          </p:nvPr>
        </p:nvSpPr>
        <p:spPr>
          <a:xfrm>
            <a:off x="3997024" y="1307100"/>
            <a:ext cx="4976492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latin typeface="+mj-ea"/>
                <a:ea typeface="+mj-ea"/>
              </a:rPr>
              <a:t>專題題目：惜食平台</a:t>
            </a:r>
            <a:endParaRPr sz="40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 idx="6"/>
          </p:nvPr>
        </p:nvSpPr>
        <p:spPr>
          <a:xfrm>
            <a:off x="6968544" y="1989709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ER Model</a:t>
            </a:r>
            <a:endParaRPr sz="2000" b="1" dirty="0"/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551156" y="1996802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+mn-ea"/>
                <a:ea typeface="+mn-ea"/>
              </a:rPr>
              <a:t>需求分析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15"/>
          </p:nvPr>
        </p:nvSpPr>
        <p:spPr>
          <a:xfrm>
            <a:off x="3806491" y="521225"/>
            <a:ext cx="491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3"/>
          </p:nvPr>
        </p:nvSpPr>
        <p:spPr>
          <a:xfrm>
            <a:off x="5138670" y="1989710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>
                <a:latin typeface="+mn-ea"/>
                <a:ea typeface="+mn-ea"/>
              </a:rPr>
              <a:t>系統功能</a:t>
            </a:r>
            <a:endParaRPr sz="2400" b="1" dirty="0">
              <a:latin typeface="+mn-ea"/>
              <a:ea typeface="+mn-ea"/>
            </a:endParaRPr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3467806" y="124656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4"/>
          </p:nvPr>
        </p:nvSpPr>
        <p:spPr>
          <a:xfrm>
            <a:off x="5026753" y="1311336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4" name="Google Shape;194;p32"/>
          <p:cNvSpPr txBox="1">
            <a:spLocks noGrp="1"/>
          </p:cNvSpPr>
          <p:nvPr>
            <p:ph type="title" idx="7"/>
          </p:nvPr>
        </p:nvSpPr>
        <p:spPr>
          <a:xfrm>
            <a:off x="6855894" y="129279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5" name="Google Shape;195;p32"/>
          <p:cNvSpPr txBox="1">
            <a:spLocks noGrp="1"/>
          </p:cNvSpPr>
          <p:nvPr>
            <p:ph type="title" idx="9"/>
          </p:nvPr>
        </p:nvSpPr>
        <p:spPr>
          <a:xfrm>
            <a:off x="3551156" y="3796188"/>
            <a:ext cx="20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Relational Schema</a:t>
            </a:r>
            <a:endParaRPr sz="2000" b="1"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13"/>
          </p:nvPr>
        </p:nvSpPr>
        <p:spPr>
          <a:xfrm>
            <a:off x="3444166" y="307647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98" name="Google Shape;198;p32"/>
          <p:cNvPicPr preferRelativeResize="0"/>
          <p:nvPr/>
        </p:nvPicPr>
        <p:blipFill rotWithShape="1">
          <a:blip r:embed="rId3">
            <a:alphaModFix/>
          </a:blip>
          <a:srcRect r="8717"/>
          <a:stretch/>
        </p:blipFill>
        <p:spPr>
          <a:xfrm>
            <a:off x="589450" y="443150"/>
            <a:ext cx="2590176" cy="42571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2"/>
          <p:cNvCxnSpPr/>
          <p:nvPr/>
        </p:nvCxnSpPr>
        <p:spPr>
          <a:xfrm>
            <a:off x="3551156" y="1921080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5163395" y="1932875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2"/>
          <p:cNvCxnSpPr/>
          <p:nvPr/>
        </p:nvCxnSpPr>
        <p:spPr>
          <a:xfrm>
            <a:off x="3580456" y="3736755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32"/>
          <p:cNvCxnSpPr/>
          <p:nvPr/>
        </p:nvCxnSpPr>
        <p:spPr>
          <a:xfrm>
            <a:off x="6968544" y="1932875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96;p32">
            <a:extLst>
              <a:ext uri="{FF2B5EF4-FFF2-40B4-BE49-F238E27FC236}">
                <a16:creationId xmlns:a16="http://schemas.microsoft.com/office/drawing/2014/main" id="{9C8E629A-0C1F-1A06-8302-FD57DE822038}"/>
              </a:ext>
            </a:extLst>
          </p:cNvPr>
          <p:cNvSpPr txBox="1">
            <a:spLocks/>
          </p:cNvSpPr>
          <p:nvPr/>
        </p:nvSpPr>
        <p:spPr>
          <a:xfrm>
            <a:off x="5394474" y="3070487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4000" b="0" i="0" u="none" strike="noStrike" cap="none">
                <a:solidFill>
                  <a:schemeClr val="accent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itter SemiBold"/>
              <a:buNone/>
              <a:defRPr sz="30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3" name="Google Shape;201;p32">
            <a:extLst>
              <a:ext uri="{FF2B5EF4-FFF2-40B4-BE49-F238E27FC236}">
                <a16:creationId xmlns:a16="http://schemas.microsoft.com/office/drawing/2014/main" id="{C651FBC4-6C29-A3A1-2DAC-21CBDA613252}"/>
              </a:ext>
            </a:extLst>
          </p:cNvPr>
          <p:cNvCxnSpPr/>
          <p:nvPr/>
        </p:nvCxnSpPr>
        <p:spPr>
          <a:xfrm>
            <a:off x="5548306" y="3733392"/>
            <a:ext cx="52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187;p32">
            <a:extLst>
              <a:ext uri="{FF2B5EF4-FFF2-40B4-BE49-F238E27FC236}">
                <a16:creationId xmlns:a16="http://schemas.microsoft.com/office/drawing/2014/main" id="{06A901CC-711E-8B76-5959-918906571FC7}"/>
              </a:ext>
            </a:extLst>
          </p:cNvPr>
          <p:cNvSpPr txBox="1">
            <a:spLocks/>
          </p:cNvSpPr>
          <p:nvPr/>
        </p:nvSpPr>
        <p:spPr>
          <a:xfrm>
            <a:off x="5468804" y="3720275"/>
            <a:ext cx="2080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6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itter SemiBold"/>
              <a:buNone/>
              <a:defRPr sz="24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r>
              <a:rPr lang="zh-TW" altLang="en-US" sz="2400" b="1" dirty="0">
                <a:latin typeface="+mn-ea"/>
                <a:ea typeface="+mn-ea"/>
              </a:rPr>
              <a:t>系統架構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34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需求分析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07575"/>
            <a:ext cx="7573200" cy="36425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每個買家由手機號碼識別。每個買家有自己的姓名、地址、電子郵件和逾時紀錄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次逾時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;1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次逾時，以此類推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每個買家可以對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或多個店家留下評論。每個評論包含分數和內容。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每個買家可以將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或多個店家設為常用店家。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每個買家可以產生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或多筆訂單。每個訂單包含下訂時間。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每個店家由分店名稱識別。每個店家有自己的營業時間、電話和地址。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每個店家可以被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或多個買家評論。每個評論包含分數和內容。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每個店家可以被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或多個買家設為常用店家。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每個訂單由訂單編號識別。每個訂單有自己的訂單狀態。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每個訂單都由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位買家產生。每個訂單包含下訂時間。 </a:t>
            </a:r>
          </a:p>
          <a:p>
            <a:pPr marL="0" indent="0">
              <a:lnSpc>
                <a:spcPct val="150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2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00193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每個上架中的剩食由產品代號和分店名稱識別。每個上架中的剩食包含保存期 限、品名、上架數量、單價和產品簡介。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每個訂單可以包含多種上架中的剩食。每個訂單內容物包含各種剩食的下訂數 量和單品項總金額。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每種剩食可以被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或多個買家選取，出現在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或多個訂單內容物中。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每個剩食歷史紀錄由下架時間、分店名稱和產品代號識別。每個剩食歷史紀錄 包含該品項的下架數量。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每種上架中的剩食會產生多筆剩食歷史紀錄。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每筆剩食歷史紀錄都由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筆上架中的剩食產生。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每個店家提供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或多種上架中的剩食。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每個上架中的剩食由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個店家提供。</a:t>
            </a:r>
          </a:p>
          <a:p>
            <a:pPr marL="0" indent="0">
              <a:lnSpc>
                <a:spcPts val="3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834D2354-D63F-B4A3-E732-3D7DD8BC5D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48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需求分析</a:t>
            </a:r>
            <a:endParaRPr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4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+mn-ea"/>
                <a:ea typeface="+mn-ea"/>
              </a:rPr>
              <a:t>系統功能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21375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買家需註冊為會員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店家每日定時上傳剩食清單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系統定時更新剩食清單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買家針對一至多個剩食品項產生訂單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店家回應、修改剩食數量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下訂後，一定時間後訂單無效，原買家違規記點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我的最愛—會員儲存常用店家</a:t>
            </a:r>
          </a:p>
          <a:p>
            <a:pPr marL="0" indent="0">
              <a:lnSpc>
                <a:spcPct val="200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52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850800" y="821375"/>
            <a:ext cx="74424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買家可提供對於訂單的評價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買家可以查看其他買家的評論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店家可定期針對剩食品項產出報表，並改善生產計畫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店家可針對一買家搜索出所有訂購之訂單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買家可以刪除常用店家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買家可以刪除評論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14.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買家可以查看訂購紀錄</a:t>
            </a:r>
          </a:p>
          <a:p>
            <a:pPr marL="0" indent="0">
              <a:lnSpc>
                <a:spcPct val="200000"/>
              </a:lnSpc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4" name="Google Shape;171;p30">
            <a:extLst>
              <a:ext uri="{FF2B5EF4-FFF2-40B4-BE49-F238E27FC236}">
                <a16:creationId xmlns:a16="http://schemas.microsoft.com/office/drawing/2014/main" id="{071B403A-004B-8D9E-170C-E9E1BC8BB7C6}"/>
              </a:ext>
            </a:extLst>
          </p:cNvPr>
          <p:cNvSpPr txBox="1">
            <a:spLocks/>
          </p:cNvSpPr>
          <p:nvPr/>
        </p:nvSpPr>
        <p:spPr>
          <a:xfrm>
            <a:off x="720000" y="248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itter SemiBold"/>
              <a:buNone/>
              <a:defRPr sz="3500" b="0" i="0" u="none" strike="noStrike" cap="none">
                <a:solidFill>
                  <a:schemeClr val="dk2"/>
                </a:solidFill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pPr algn="ctr"/>
            <a:r>
              <a:rPr lang="zh-TW" altLang="en-US" b="1" dirty="0">
                <a:latin typeface="+mn-ea"/>
                <a:ea typeface="+mn-ea"/>
              </a:rPr>
              <a:t>系統功能</a:t>
            </a:r>
          </a:p>
        </p:txBody>
      </p:sp>
    </p:spTree>
    <p:extLst>
      <p:ext uri="{BB962C8B-B14F-4D97-AF65-F5344CB8AC3E}">
        <p14:creationId xmlns:p14="http://schemas.microsoft.com/office/powerpoint/2010/main" val="173344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425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 Model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A6099-7965-86E4-62E4-D26C462DC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7" r="2059"/>
          <a:stretch/>
        </p:blipFill>
        <p:spPr bwMode="auto">
          <a:xfrm>
            <a:off x="1015352" y="815201"/>
            <a:ext cx="7113296" cy="42013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83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720000" y="2321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Schema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B92FEC-54D1-C588-B33A-27794297C9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7833" b="14076"/>
          <a:stretch/>
        </p:blipFill>
        <p:spPr bwMode="auto">
          <a:xfrm>
            <a:off x="2635133" y="739427"/>
            <a:ext cx="3745496" cy="42743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4934969"/>
      </p:ext>
    </p:extLst>
  </p:cSld>
  <p:clrMapOvr>
    <a:masterClrMapping/>
  </p:clrMapOvr>
</p:sld>
</file>

<file path=ppt/theme/theme1.xml><?xml version="1.0" encoding="utf-8"?>
<a:theme xmlns:a="http://schemas.openxmlformats.org/drawingml/2006/main" name="Sourdough Bread Workshop by Slidesgo">
  <a:themeElements>
    <a:clrScheme name="Simple Light">
      <a:dk1>
        <a:srgbClr val="4D4C4F"/>
      </a:dk1>
      <a:lt1>
        <a:srgbClr val="FAFAFA"/>
      </a:lt1>
      <a:dk2>
        <a:srgbClr val="B28664"/>
      </a:dk2>
      <a:lt2>
        <a:srgbClr val="F3F3F3"/>
      </a:lt2>
      <a:accent1>
        <a:srgbClr val="9F6F54"/>
      </a:accent1>
      <a:accent2>
        <a:srgbClr val="D6B9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D4C4F"/>
      </a:hlink>
      <a:folHlink>
        <a:srgbClr val="0097A7"/>
      </a:folHlink>
    </a:clrScheme>
    <a:fontScheme name="標楷+timesNewRoman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627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Bitter SemiBold</vt:lpstr>
      <vt:lpstr>Times New Roman</vt:lpstr>
      <vt:lpstr>Basic</vt:lpstr>
      <vt:lpstr>Arial</vt:lpstr>
      <vt:lpstr>標楷體</vt:lpstr>
      <vt:lpstr>Bitter</vt:lpstr>
      <vt:lpstr>Sourdough Bread Workshop by Slidesgo</vt:lpstr>
      <vt:lpstr>端午節快樂</vt:lpstr>
      <vt:lpstr>專題題目：惜食平台</vt:lpstr>
      <vt:lpstr>ER Model</vt:lpstr>
      <vt:lpstr>需求分析</vt:lpstr>
      <vt:lpstr>需求分析</vt:lpstr>
      <vt:lpstr>系統功能</vt:lpstr>
      <vt:lpstr>PowerPoint Presentation</vt:lpstr>
      <vt:lpstr>ER Model</vt:lpstr>
      <vt:lpstr>Relational Schema</vt:lpstr>
      <vt:lpstr>系統架構</vt:lpstr>
      <vt:lpstr>分工表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Sourdough Bread Workshop</dc:title>
  <dc:creator>蘇廷翔</dc:creator>
  <cp:lastModifiedBy>Apple Chen</cp:lastModifiedBy>
  <cp:revision>2</cp:revision>
  <dcterms:modified xsi:type="dcterms:W3CDTF">2023-06-20T05:26:29Z</dcterms:modified>
</cp:coreProperties>
</file>