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08" r:id="rId2"/>
    <p:sldId id="633" r:id="rId3"/>
    <p:sldId id="652" r:id="rId4"/>
    <p:sldId id="650" r:id="rId5"/>
    <p:sldId id="640" r:id="rId6"/>
    <p:sldId id="653" r:id="rId7"/>
    <p:sldId id="660" r:id="rId8"/>
    <p:sldId id="651" r:id="rId9"/>
    <p:sldId id="658" r:id="rId10"/>
    <p:sldId id="659" r:id="rId11"/>
    <p:sldId id="642" r:id="rId12"/>
    <p:sldId id="657" r:id="rId13"/>
    <p:sldId id="649" r:id="rId14"/>
    <p:sldId id="646" r:id="rId15"/>
    <p:sldId id="639" r:id="rId16"/>
    <p:sldId id="5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826" autoAdjust="0"/>
  </p:normalViewPr>
  <p:slideViewPr>
    <p:cSldViewPr snapToGrid="0">
      <p:cViewPr varScale="1">
        <p:scale>
          <a:sx n="90" d="100"/>
          <a:sy n="90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47D1A-7BA0-40C8-B25A-1FCA8C99546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72A3-1431-47EE-BDD6-74F61718D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5D5B-9EB3-4F3E-9573-1BF081CB8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2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72A3-1431-47EE-BDD6-74F61718D5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4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EF6F98-2180-4A80-8521-84A55AA50711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37F-AC5B-4388-B82E-0D05141DD76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6D0E-EA28-4023-84A0-2119537E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BFEA9-F5FC-458F-9983-96687087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E57B0-B0B0-4A5B-BCE9-1C77E6A5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08294-3327-4043-A4D4-B25E0A0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EB455-E5A1-4D6A-B5FF-5281C525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8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2F85-8E18-4110-B2DE-50E7342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A3480-4B67-4887-A207-7E2D253BB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3C207-62E7-4C54-8425-0A05D412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D1086-B33D-4DF2-B080-B21FC509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16E8C-6326-427D-9E2D-48B401B2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6899C-BC5E-4517-8B4D-F3E9DA76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FE59A-C647-4FCB-A0F4-0E8F1771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5447E-6D87-4654-B21F-55538DA9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9C19-6C8B-436A-8982-0B6FA370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2C1FC-102C-452D-B90C-E1E06C87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4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F71FBF-C612-43B4-AAA1-9D05D824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C2BF-0B56-489B-AF3E-9BDAE8A7EA0C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125F21-0F4A-4C29-A2A4-9E0F3EE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62CDC-9E38-40C0-BDD3-A7154633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B2F2-48CC-464C-BB7A-21417633AC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317D92-EF0E-4A86-BE23-101C7F3A93FC}"/>
              </a:ext>
            </a:extLst>
          </p:cNvPr>
          <p:cNvCxnSpPr>
            <a:cxnSpLocks/>
          </p:cNvCxnSpPr>
          <p:nvPr userDrawn="1"/>
        </p:nvCxnSpPr>
        <p:spPr>
          <a:xfrm>
            <a:off x="345112" y="804992"/>
            <a:ext cx="10852132" cy="0"/>
          </a:xfrm>
          <a:prstGeom prst="line">
            <a:avLst/>
          </a:prstGeom>
          <a:ln w="19050">
            <a:solidFill>
              <a:srgbClr val="004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0ACE56A-8503-4226-9882-8224DD779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4510"/>
            <a:ext cx="684012" cy="7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C422-CC99-4971-8F6F-F3CCB61B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0FAC3-7FAF-4A67-AAF0-78BBE8FE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42CF1-821B-4ACD-BF54-A3C98664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81402-FE4E-4AD8-B818-0CF3304D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CD798-FB67-47B6-97C9-CE7C5378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CC96-0948-4A34-9D7B-D74EC9E2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60AE5-0CE9-48E4-89BB-80B1CD9C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6E7-24A0-4470-BBB1-DCD9FD85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9AA2F-A23B-40A3-B7B3-EB1DB3D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FBBA0-C400-421C-9D80-08E7B55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9A09-6EAE-4FAD-A215-E271BA1F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9D72E-D74A-480B-B353-001442BE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73924-CCED-4FE9-B5E0-5A725950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DCE69-2331-4941-AB0E-C3FADBFB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8F0CD-239F-4C6A-9F17-F20E658F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82458-9C14-489F-BE00-5E68154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1566-69A4-4CFC-91D5-85FAA242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0D46B-B878-449A-BC1D-3AA4EF94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8FD98-F3E6-45EE-ADF8-4C5243B2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C51BB-A819-4F74-9963-197A38223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EFC2E-93A6-4914-9200-4C8EFBCAF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8B446-30FE-41E7-A910-E088F55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EFF84E-54CF-4934-A8FC-D4A4ABF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1C508-F46F-400E-8D00-87D90EF4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EEC6-FCE9-4824-9E01-2CDC6315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92329A-A293-4CCF-A934-C0F565F6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537C6E-1CD4-405E-A642-5B13118F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DF99F-F6AD-4128-819F-2C6194C4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8F5D3-44F1-4A50-A0A7-7042B9CC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100088-A299-42D9-A62E-4FD18708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EACF3-800E-4758-81C9-A1622CB4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3BE1-1C5E-450C-ACC2-91424E37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5131E-E85E-4CEE-92AE-914D43DA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971A0-BF57-4C79-87DB-662EE09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0D1D7-AF0F-4203-AFFA-06FB4ED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994A3-0E31-4F17-924E-A7F7CE4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035ED-8950-48BE-A66F-F3362F3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1066-B7D7-4E4B-9CF8-D97DA7BE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FEDE8-B211-419A-944F-9E1EA4A77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BED09-D7E7-47EE-B504-096BA5E3B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2BF7F-2BE3-4A36-B1D7-567DA566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E078F-C8DF-4DD6-BEB6-4B125E4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C8FDB-AC87-4930-AE0F-DD233E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9CCD4-CCE7-4E7B-BC2A-35069850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87F51-3860-4636-B46E-5DC47598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22F26-FFA7-4AFD-8D8D-E79BCF86F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5C1A-FFBE-4786-A975-57CC27B5932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F5A5C-6E85-4F94-80CA-4C357AE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6124B-814A-4D9F-81FC-F632C0EA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D8C3-4224-4A44-A22B-ADF344DF6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9451" y="1835932"/>
            <a:ext cx="10762937" cy="142226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5000" b="1" dirty="0">
                <a:solidFill>
                  <a:srgbClr val="00447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高熵合金机器学习</a:t>
            </a:r>
            <a:endParaRPr lang="zh-CN" altLang="en-US" sz="5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6" name="图片 5" descr="C:\Users\Administrator\Desktop\kxyj.jpgkxyj">
            <a:extLst>
              <a:ext uri="{FF2B5EF4-FFF2-40B4-BE49-F238E27FC236}">
                <a16:creationId xmlns:a16="http://schemas.microsoft.com/office/drawing/2014/main" id="{0647B9A2-0008-44D2-86D6-DE35ED6D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" r="497"/>
          <a:stretch>
            <a:fillRect/>
          </a:stretch>
        </p:blipFill>
        <p:spPr>
          <a:xfrm>
            <a:off x="-10160" y="4872939"/>
            <a:ext cx="12202160" cy="219329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5DA002D-EE13-44D3-B4C7-1D40940663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08509" y="4102094"/>
            <a:ext cx="6146800" cy="10620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00447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汇报人：连正亨</a:t>
            </a:r>
            <a:endParaRPr lang="en-US" altLang="zh-CN" sz="4000" b="1" dirty="0">
              <a:solidFill>
                <a:srgbClr val="00447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185BDA-84C8-4EE8-B759-AD799A62F9DD}"/>
              </a:ext>
            </a:extLst>
          </p:cNvPr>
          <p:cNvGrpSpPr/>
          <p:nvPr/>
        </p:nvGrpSpPr>
        <p:grpSpPr>
          <a:xfrm>
            <a:off x="4766735" y="433949"/>
            <a:ext cx="2648367" cy="900137"/>
            <a:chOff x="1398368" y="5051425"/>
            <a:chExt cx="3242941" cy="1102222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3C469FF-C0FB-48EE-8EFC-0EC4E1359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61087F1-CECC-41E7-86E7-2D86E006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62CFE73-4EAB-42A1-A5B1-B92D023DB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0EC5A2A-1541-482A-A352-D298D94BC4A2}"/>
                </a:ext>
              </a:extLst>
            </p:cNvPr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E3DB6EE1-E08D-4A26-8009-FE81F8BFB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EE76B52E-A99D-4210-9913-2FB71BAF3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5540B244-B2D6-4A57-A080-689F52AA3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BECC538-4578-428D-B754-96A1F7CAB543}"/>
                </a:ext>
              </a:extLst>
            </p:cNvPr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F3DF0933-98C7-4360-A3D3-5EA1B2278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EDE9506C-609F-449D-8FE0-28D3D1E5F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CC90CABC-7EBF-4C71-A4A9-5E248FC57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4">
                <a:extLst>
                  <a:ext uri="{FF2B5EF4-FFF2-40B4-BE49-F238E27FC236}">
                    <a16:creationId xmlns:a16="http://schemas.microsoft.com/office/drawing/2014/main" id="{73D6E400-9492-40DC-9CE7-233AD2EF9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5A883E87-6A3D-4DAA-81F9-566FFC3EA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CF65362-42AC-432D-AD83-557EB34BF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9E1F4C-1AB1-4DD0-A933-61DDE5EF0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14B0CA90-9C74-4DAD-87D4-96809F88D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444017D-DBCC-4601-BC7D-B107BEF1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7688CB-45F4-45D3-A36A-A0EC3EDB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F9BB3D8-A0E9-4112-94DF-4BE298A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0831F95-A60C-4036-8113-5FD3B3F3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8B28A5D-D0E3-4231-A18F-A6C8465A5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352073F-D639-476B-9241-640EFBD88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C47B1E6-C362-45BE-8141-793D3983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CC506E7-9DFA-4B21-9284-15E0540C2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8E5A2DC-2D93-4F6F-8C28-7C9A229B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7890908-32C0-41BE-863D-49410AED9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D8105EF-BAE1-4847-84BD-E9EE17FDE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A884F11-A9F8-4F8B-84A3-D7506C3E9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40AA63C-13C2-4D59-9F4F-4168A7BA4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8631EFB-4513-4BC4-8C68-6DCA026F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D7A8D44-84B9-42F7-935C-2FCFDEB8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8D17EB4B-4C04-4E5F-88F1-BE0AED19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9EEDA62-9D0C-4CE0-9DDB-4A2ED5D0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DB76B0A-D538-4CE0-9C45-64421B44B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0EFC29C-F756-458F-B96A-483DA9167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B1AF4CF9-60F3-4283-89FF-2C049F772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D785CC7-E563-41D5-AA4B-64C7B1574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5F5A72DF-52DB-4C68-8530-FA7037A76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03532C86-ADCD-4122-AA18-AC327F118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ADC4F1-2AC7-415C-8EBC-425507409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E695A340-ACAA-4658-8F52-4890C5B32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EBB7969-E3B1-4997-A922-2E05944FE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9441CEC5-9394-4858-8C96-706E52C4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51844BE-090B-45B6-926A-9DE46878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F0C7F5F7-3C75-418E-851E-8590456F6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C09D0B3A-F146-4B6A-9E15-9390A2714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EF5741DD-C6F8-444C-92C5-76E9A6727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77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AAF530-57CD-0227-7C02-A659043C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4937"/>
            <a:ext cx="4721308" cy="3823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78CDDF-C59D-7F06-795A-B27A299B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71" y="1302807"/>
            <a:ext cx="4845395" cy="3895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37E0ED-7D98-7103-CE8B-6CEDB423B28D}"/>
              </a:ext>
            </a:extLst>
          </p:cNvPr>
          <p:cNvSpPr txBox="1"/>
          <p:nvPr/>
        </p:nvSpPr>
        <p:spPr>
          <a:xfrm>
            <a:off x="4302838" y="5298397"/>
            <a:ext cx="539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Cu</a:t>
            </a:r>
            <a:r>
              <a:rPr lang="zh-CN" altLang="en-US" dirty="0"/>
              <a:t>或者</a:t>
            </a:r>
            <a:r>
              <a:rPr lang="en-US" altLang="zh-CN" dirty="0"/>
              <a:t>Cr</a:t>
            </a:r>
            <a:r>
              <a:rPr lang="zh-CN" altLang="en-US" dirty="0"/>
              <a:t>或者</a:t>
            </a:r>
            <a:r>
              <a:rPr lang="en-US" altLang="zh-CN" dirty="0"/>
              <a:t>Ti   </a:t>
            </a:r>
            <a:r>
              <a:rPr lang="zh-CN" altLang="en-US" dirty="0"/>
              <a:t>则随时间均匀增重</a:t>
            </a:r>
          </a:p>
        </p:txBody>
      </p:sp>
    </p:spTree>
    <p:extLst>
      <p:ext uri="{BB962C8B-B14F-4D97-AF65-F5344CB8AC3E}">
        <p14:creationId xmlns:p14="http://schemas.microsoft.com/office/powerpoint/2010/main" val="2565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4A486A-35AB-D238-EC54-176F515FB14D}"/>
              </a:ext>
            </a:extLst>
          </p:cNvPr>
          <p:cNvSpPr txBox="1"/>
          <p:nvPr/>
        </p:nvSpPr>
        <p:spPr>
          <a:xfrm>
            <a:off x="486118" y="954383"/>
            <a:ext cx="10270768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A5C46-50F4-E0D8-6803-FCE1B49CFF12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ACBB7F-32DE-AED3-5DCA-34156F03DCE6}"/>
              </a:ext>
            </a:extLst>
          </p:cNvPr>
          <p:cNvSpPr txBox="1"/>
          <p:nvPr/>
        </p:nvSpPr>
        <p:spPr>
          <a:xfrm>
            <a:off x="523869" y="1529231"/>
            <a:ext cx="96022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应对策略：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部分样本的增重存在突变，原因可能为氧化层脱落，发生二次氧化，这部分样品的高温抗氧化性较差。（将该成分标记为劣类样本）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建立一个不会产生氧化增重突变的回归预测模型。（去除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Fe-Co-Ni-Al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合金）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72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4A486A-35AB-D238-EC54-176F515FB14D}"/>
              </a:ext>
            </a:extLst>
          </p:cNvPr>
          <p:cNvSpPr txBox="1"/>
          <p:nvPr/>
        </p:nvSpPr>
        <p:spPr>
          <a:xfrm>
            <a:off x="486118" y="954383"/>
            <a:ext cx="10270768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回归模型预测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AA5C46-50F4-E0D8-6803-FCE1B49CFF12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26EFD-CC78-1F4D-6D11-3CFCB35DEF6E}"/>
              </a:ext>
            </a:extLst>
          </p:cNvPr>
          <p:cNvSpPr txBox="1"/>
          <p:nvPr/>
        </p:nvSpPr>
        <p:spPr>
          <a:xfrm>
            <a:off x="486117" y="1572989"/>
            <a:ext cx="1054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的范围还是在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0.1~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倍，因此，对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后建模。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2A42BB-2806-E133-F1AA-0A37E4C65340}"/>
              </a:ext>
            </a:extLst>
          </p:cNvPr>
          <p:cNvSpPr txBox="1"/>
          <p:nvPr/>
        </p:nvSpPr>
        <p:spPr>
          <a:xfrm>
            <a:off x="2287239" y="6172190"/>
            <a:ext cx="714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回归模型 留一组交叉验证结果 （目前效果并不好）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0F5DC5-D022-2FE0-AC23-CA6A7783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02" y="2038618"/>
            <a:ext cx="4176530" cy="40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变分自动编码器 的图像结果">
            <a:extLst>
              <a:ext uri="{FF2B5EF4-FFF2-40B4-BE49-F238E27FC236}">
                <a16:creationId xmlns:a16="http://schemas.microsoft.com/office/drawing/2014/main" id="{A6050BE1-6115-3C44-F4BC-F339E3F1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23" y="1669556"/>
            <a:ext cx="5879405" cy="39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CF7D74-6199-5273-FD3E-432AA5C46FE6}"/>
              </a:ext>
            </a:extLst>
          </p:cNvPr>
          <p:cNvSpPr txBox="1"/>
          <p:nvPr/>
        </p:nvSpPr>
        <p:spPr>
          <a:xfrm>
            <a:off x="5218835" y="5799667"/>
            <a:ext cx="508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66A32-4465-FBCD-024A-F5A66616DC9B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合金样本生成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93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4D4579-B9D8-3F29-F769-4A088ACAFB9D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合金样本生成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193D99-5062-55D0-91C1-7C92C1DD9FC8}"/>
              </a:ext>
            </a:extLst>
          </p:cNvPr>
          <p:cNvSpPr txBox="1"/>
          <p:nvPr/>
        </p:nvSpPr>
        <p:spPr>
          <a:xfrm>
            <a:off x="212781" y="6253126"/>
            <a:ext cx="801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模型能够拟合原始数据集的分布，生成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元的高熵合金。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27B8D1-8E5A-7749-4FE3-81B3C676C0D3}"/>
              </a:ext>
            </a:extLst>
          </p:cNvPr>
          <p:cNvSpPr txBox="1"/>
          <p:nvPr/>
        </p:nvSpPr>
        <p:spPr>
          <a:xfrm>
            <a:off x="3423902" y="4760816"/>
            <a:ext cx="508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根据相合金数据 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生成的合金样本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2A7145-C4A6-5961-EE3D-0E5CE3E6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" y="2516251"/>
            <a:ext cx="11950804" cy="21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1BDBA1-1034-48DB-B50B-5102FC3CB508}"/>
              </a:ext>
            </a:extLst>
          </p:cNvPr>
          <p:cNvSpPr txBox="1"/>
          <p:nvPr/>
        </p:nvSpPr>
        <p:spPr>
          <a:xfrm>
            <a:off x="337602" y="865739"/>
            <a:ext cx="11312531" cy="645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补充的内容：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特征的解释性，特征工程（氧化增重的模型）；董老师确认出现突变的氧化增重数据。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 针对增重小于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的部分的预测能力优化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多目标设计算法具有创新性，逆向设计，主动学习迭代。硬度数据加入马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yinyin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文章的数据。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加入对断裂压缩应变的预测（塑性）。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下一步材料设计：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Fe-Co-Cr-Ni-Al-Ti    Al% +Ti%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的摩尔比小于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氧化温度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900°C 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暴露时间为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的氧化增重（越小越好）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相的设计：设计合金的相为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分别设计未经过热处理的铸态合金的硬度为 最高  中等  和 最低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下一步实验方向：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设计硬度为 最高  中等  和 最低的三种高熵合金，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董老师通过相图计算，计算热处理后强化相的比例，密度计算进一步筛选。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个实验样本并表征，热处理后的 力学性能（硬度 强度 塑性）；抗氧化性能。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470E9C-24F0-E7A9-7CA4-F4F9C301C90A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结论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2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kxyj.jpgkxyj">
            <a:extLst>
              <a:ext uri="{FF2B5EF4-FFF2-40B4-BE49-F238E27FC236}">
                <a16:creationId xmlns:a16="http://schemas.microsoft.com/office/drawing/2014/main" id="{2222113A-1D69-43E4-BDB6-D3688F269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" r="497"/>
          <a:stretch>
            <a:fillRect/>
          </a:stretch>
        </p:blipFill>
        <p:spPr>
          <a:xfrm>
            <a:off x="-10160" y="4872939"/>
            <a:ext cx="12202160" cy="219329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1CD6C9-0A7E-49D3-9D4B-22597E67BD60}"/>
              </a:ext>
            </a:extLst>
          </p:cNvPr>
          <p:cNvGrpSpPr/>
          <p:nvPr/>
        </p:nvGrpSpPr>
        <p:grpSpPr>
          <a:xfrm>
            <a:off x="4855512" y="384725"/>
            <a:ext cx="2648367" cy="900137"/>
            <a:chOff x="1398368" y="5051425"/>
            <a:chExt cx="3242941" cy="110222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8CBB67-2F46-482D-9F5B-B66862900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589" y="5861533"/>
              <a:ext cx="2257131" cy="148138"/>
            </a:xfrm>
            <a:custGeom>
              <a:avLst/>
              <a:gdLst>
                <a:gd name="T0" fmla="*/ 1349 w 1682"/>
                <a:gd name="T1" fmla="*/ 31 h 110"/>
                <a:gd name="T2" fmla="*/ 1337 w 1682"/>
                <a:gd name="T3" fmla="*/ 66 h 110"/>
                <a:gd name="T4" fmla="*/ 1299 w 1682"/>
                <a:gd name="T5" fmla="*/ 106 h 110"/>
                <a:gd name="T6" fmla="*/ 1358 w 1682"/>
                <a:gd name="T7" fmla="*/ 47 h 110"/>
                <a:gd name="T8" fmla="*/ 1269 w 1682"/>
                <a:gd name="T9" fmla="*/ 107 h 110"/>
                <a:gd name="T10" fmla="*/ 1269 w 1682"/>
                <a:gd name="T11" fmla="*/ 5 h 110"/>
                <a:gd name="T12" fmla="*/ 1263 w 1682"/>
                <a:gd name="T13" fmla="*/ 53 h 110"/>
                <a:gd name="T14" fmla="*/ 1151 w 1682"/>
                <a:gd name="T15" fmla="*/ 106 h 110"/>
                <a:gd name="T16" fmla="*/ 1097 w 1682"/>
                <a:gd name="T17" fmla="*/ 4 h 110"/>
                <a:gd name="T18" fmla="*/ 1174 w 1682"/>
                <a:gd name="T19" fmla="*/ 2 h 110"/>
                <a:gd name="T20" fmla="*/ 1066 w 1682"/>
                <a:gd name="T21" fmla="*/ 109 h 110"/>
                <a:gd name="T22" fmla="*/ 1073 w 1682"/>
                <a:gd name="T23" fmla="*/ 3 h 110"/>
                <a:gd name="T24" fmla="*/ 1001 w 1682"/>
                <a:gd name="T25" fmla="*/ 98 h 110"/>
                <a:gd name="T26" fmla="*/ 947 w 1682"/>
                <a:gd name="T27" fmla="*/ 109 h 110"/>
                <a:gd name="T28" fmla="*/ 994 w 1682"/>
                <a:gd name="T29" fmla="*/ 57 h 110"/>
                <a:gd name="T30" fmla="*/ 1018 w 1682"/>
                <a:gd name="T31" fmla="*/ 2 h 110"/>
                <a:gd name="T32" fmla="*/ 840 w 1682"/>
                <a:gd name="T33" fmla="*/ 100 h 110"/>
                <a:gd name="T34" fmla="*/ 843 w 1682"/>
                <a:gd name="T35" fmla="*/ 68 h 110"/>
                <a:gd name="T36" fmla="*/ 899 w 1682"/>
                <a:gd name="T37" fmla="*/ 2 h 110"/>
                <a:gd name="T38" fmla="*/ 755 w 1682"/>
                <a:gd name="T39" fmla="*/ 109 h 110"/>
                <a:gd name="T40" fmla="*/ 766 w 1682"/>
                <a:gd name="T41" fmla="*/ 4 h 110"/>
                <a:gd name="T42" fmla="*/ 717 w 1682"/>
                <a:gd name="T43" fmla="*/ 109 h 110"/>
                <a:gd name="T44" fmla="*/ 637 w 1682"/>
                <a:gd name="T45" fmla="*/ 108 h 110"/>
                <a:gd name="T46" fmla="*/ 727 w 1682"/>
                <a:gd name="T47" fmla="*/ 103 h 110"/>
                <a:gd name="T48" fmla="*/ 550 w 1682"/>
                <a:gd name="T49" fmla="*/ 106 h 110"/>
                <a:gd name="T50" fmla="*/ 540 w 1682"/>
                <a:gd name="T51" fmla="*/ 2 h 110"/>
                <a:gd name="T52" fmla="*/ 605 w 1682"/>
                <a:gd name="T53" fmla="*/ 1 h 110"/>
                <a:gd name="T54" fmla="*/ 491 w 1682"/>
                <a:gd name="T55" fmla="*/ 18 h 110"/>
                <a:gd name="T56" fmla="*/ 489 w 1682"/>
                <a:gd name="T57" fmla="*/ 93 h 110"/>
                <a:gd name="T58" fmla="*/ 502 w 1682"/>
                <a:gd name="T59" fmla="*/ 53 h 110"/>
                <a:gd name="T60" fmla="*/ 416 w 1682"/>
                <a:gd name="T61" fmla="*/ 56 h 110"/>
                <a:gd name="T62" fmla="*/ 388 w 1682"/>
                <a:gd name="T63" fmla="*/ 105 h 110"/>
                <a:gd name="T64" fmla="*/ 321 w 1682"/>
                <a:gd name="T65" fmla="*/ 18 h 110"/>
                <a:gd name="T66" fmla="*/ 308 w 1682"/>
                <a:gd name="T67" fmla="*/ 8 h 110"/>
                <a:gd name="T68" fmla="*/ 375 w 1682"/>
                <a:gd name="T69" fmla="*/ 89 h 110"/>
                <a:gd name="T70" fmla="*/ 388 w 1682"/>
                <a:gd name="T71" fmla="*/ 4 h 110"/>
                <a:gd name="T72" fmla="*/ 273 w 1682"/>
                <a:gd name="T73" fmla="*/ 109 h 110"/>
                <a:gd name="T74" fmla="*/ 193 w 1682"/>
                <a:gd name="T75" fmla="*/ 108 h 110"/>
                <a:gd name="T76" fmla="*/ 283 w 1682"/>
                <a:gd name="T77" fmla="*/ 103 h 110"/>
                <a:gd name="T78" fmla="*/ 106 w 1682"/>
                <a:gd name="T79" fmla="*/ 106 h 110"/>
                <a:gd name="T80" fmla="*/ 96 w 1682"/>
                <a:gd name="T81" fmla="*/ 2 h 110"/>
                <a:gd name="T82" fmla="*/ 162 w 1682"/>
                <a:gd name="T83" fmla="*/ 1 h 110"/>
                <a:gd name="T84" fmla="*/ 11 w 1682"/>
                <a:gd name="T85" fmla="*/ 107 h 110"/>
                <a:gd name="T86" fmla="*/ 30 w 1682"/>
                <a:gd name="T87" fmla="*/ 98 h 110"/>
                <a:gd name="T88" fmla="*/ 3 w 1682"/>
                <a:gd name="T89" fmla="*/ 28 h 110"/>
                <a:gd name="T90" fmla="*/ 59 w 1682"/>
                <a:gd name="T91" fmla="*/ 14 h 110"/>
                <a:gd name="T92" fmla="*/ 17 w 1682"/>
                <a:gd name="T93" fmla="*/ 27 h 110"/>
                <a:gd name="T94" fmla="*/ 1649 w 1682"/>
                <a:gd name="T95" fmla="*/ 108 h 110"/>
                <a:gd name="T96" fmla="*/ 1612 w 1682"/>
                <a:gd name="T97" fmla="*/ 1 h 110"/>
                <a:gd name="T98" fmla="*/ 1667 w 1682"/>
                <a:gd name="T99" fmla="*/ 3 h 110"/>
                <a:gd name="T100" fmla="*/ 1593 w 1682"/>
                <a:gd name="T101" fmla="*/ 14 h 110"/>
                <a:gd name="T102" fmla="*/ 1548 w 1682"/>
                <a:gd name="T103" fmla="*/ 14 h 110"/>
                <a:gd name="T104" fmla="*/ 1594 w 1682"/>
                <a:gd name="T105" fmla="*/ 3 h 110"/>
                <a:gd name="T106" fmla="*/ 1479 w 1682"/>
                <a:gd name="T107" fmla="*/ 4 h 110"/>
                <a:gd name="T108" fmla="*/ 1442 w 1682"/>
                <a:gd name="T109" fmla="*/ 102 h 110"/>
                <a:gd name="T110" fmla="*/ 1389 w 1682"/>
                <a:gd name="T111" fmla="*/ 89 h 110"/>
                <a:gd name="T112" fmla="*/ 1413 w 1682"/>
                <a:gd name="T113" fmla="*/ 58 h 110"/>
                <a:gd name="T114" fmla="*/ 1444 w 1682"/>
                <a:gd name="T115" fmla="*/ 7 h 110"/>
                <a:gd name="T116" fmla="*/ 1421 w 1682"/>
                <a:gd name="T117" fmla="*/ 12 h 110"/>
                <a:gd name="T118" fmla="*/ 1452 w 1682"/>
                <a:gd name="T119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82" h="110">
                  <a:moveTo>
                    <a:pt x="1349" y="31"/>
                  </a:moveTo>
                  <a:cubicBezTo>
                    <a:pt x="1349" y="27"/>
                    <a:pt x="1348" y="24"/>
                    <a:pt x="1346" y="21"/>
                  </a:cubicBezTo>
                  <a:cubicBezTo>
                    <a:pt x="1344" y="18"/>
                    <a:pt x="1341" y="16"/>
                    <a:pt x="1336" y="15"/>
                  </a:cubicBezTo>
                  <a:cubicBezTo>
                    <a:pt x="1335" y="14"/>
                    <a:pt x="1334" y="14"/>
                    <a:pt x="1332" y="14"/>
                  </a:cubicBezTo>
                  <a:cubicBezTo>
                    <a:pt x="1330" y="14"/>
                    <a:pt x="1328" y="14"/>
                    <a:pt x="1325" y="14"/>
                  </a:cubicBezTo>
                  <a:cubicBezTo>
                    <a:pt x="1313" y="14"/>
                    <a:pt x="1313" y="14"/>
                    <a:pt x="1313" y="14"/>
                  </a:cubicBezTo>
                  <a:cubicBezTo>
                    <a:pt x="1313" y="49"/>
                    <a:pt x="1313" y="49"/>
                    <a:pt x="1313" y="49"/>
                  </a:cubicBezTo>
                  <a:cubicBezTo>
                    <a:pt x="1327" y="49"/>
                    <a:pt x="1327" y="49"/>
                    <a:pt x="1327" y="49"/>
                  </a:cubicBezTo>
                  <a:cubicBezTo>
                    <a:pt x="1331" y="49"/>
                    <a:pt x="1334" y="49"/>
                    <a:pt x="1337" y="48"/>
                  </a:cubicBezTo>
                  <a:cubicBezTo>
                    <a:pt x="1339" y="47"/>
                    <a:pt x="1342" y="46"/>
                    <a:pt x="1343" y="44"/>
                  </a:cubicBezTo>
                  <a:cubicBezTo>
                    <a:pt x="1345" y="43"/>
                    <a:pt x="1347" y="41"/>
                    <a:pt x="1347" y="39"/>
                  </a:cubicBezTo>
                  <a:cubicBezTo>
                    <a:pt x="1348" y="36"/>
                    <a:pt x="1349" y="34"/>
                    <a:pt x="1349" y="31"/>
                  </a:cubicBezTo>
                  <a:moveTo>
                    <a:pt x="1370" y="106"/>
                  </a:moveTo>
                  <a:cubicBezTo>
                    <a:pt x="1370" y="107"/>
                    <a:pt x="1370" y="107"/>
                    <a:pt x="1370" y="107"/>
                  </a:cubicBezTo>
                  <a:cubicBezTo>
                    <a:pt x="1370" y="108"/>
                    <a:pt x="1369" y="108"/>
                    <a:pt x="1369" y="108"/>
                  </a:cubicBezTo>
                  <a:cubicBezTo>
                    <a:pt x="1368" y="108"/>
                    <a:pt x="1367" y="109"/>
                    <a:pt x="1366" y="109"/>
                  </a:cubicBezTo>
                  <a:cubicBezTo>
                    <a:pt x="1365" y="109"/>
                    <a:pt x="1364" y="109"/>
                    <a:pt x="1362" y="109"/>
                  </a:cubicBezTo>
                  <a:cubicBezTo>
                    <a:pt x="1361" y="109"/>
                    <a:pt x="1360" y="109"/>
                    <a:pt x="1359" y="109"/>
                  </a:cubicBezTo>
                  <a:cubicBezTo>
                    <a:pt x="1358" y="109"/>
                    <a:pt x="1357" y="108"/>
                    <a:pt x="1357" y="108"/>
                  </a:cubicBezTo>
                  <a:cubicBezTo>
                    <a:pt x="1356" y="108"/>
                    <a:pt x="1356" y="108"/>
                    <a:pt x="1355" y="107"/>
                  </a:cubicBezTo>
                  <a:cubicBezTo>
                    <a:pt x="1355" y="107"/>
                    <a:pt x="1355" y="106"/>
                    <a:pt x="1355" y="105"/>
                  </a:cubicBezTo>
                  <a:cubicBezTo>
                    <a:pt x="1345" y="80"/>
                    <a:pt x="1345" y="80"/>
                    <a:pt x="1345" y="80"/>
                  </a:cubicBezTo>
                  <a:cubicBezTo>
                    <a:pt x="1344" y="78"/>
                    <a:pt x="1343" y="75"/>
                    <a:pt x="1341" y="73"/>
                  </a:cubicBezTo>
                  <a:cubicBezTo>
                    <a:pt x="1340" y="70"/>
                    <a:pt x="1339" y="68"/>
                    <a:pt x="1337" y="66"/>
                  </a:cubicBezTo>
                  <a:cubicBezTo>
                    <a:pt x="1335" y="65"/>
                    <a:pt x="1333" y="63"/>
                    <a:pt x="1331" y="62"/>
                  </a:cubicBezTo>
                  <a:cubicBezTo>
                    <a:pt x="1329" y="61"/>
                    <a:pt x="1326" y="61"/>
                    <a:pt x="1323" y="61"/>
                  </a:cubicBezTo>
                  <a:cubicBezTo>
                    <a:pt x="1313" y="61"/>
                    <a:pt x="1313" y="61"/>
                    <a:pt x="1313" y="61"/>
                  </a:cubicBezTo>
                  <a:cubicBezTo>
                    <a:pt x="1313" y="106"/>
                    <a:pt x="1313" y="106"/>
                    <a:pt x="1313" y="106"/>
                  </a:cubicBezTo>
                  <a:cubicBezTo>
                    <a:pt x="1313" y="107"/>
                    <a:pt x="1313" y="107"/>
                    <a:pt x="1313" y="107"/>
                  </a:cubicBezTo>
                  <a:cubicBezTo>
                    <a:pt x="1313" y="108"/>
                    <a:pt x="1312" y="108"/>
                    <a:pt x="1312" y="108"/>
                  </a:cubicBezTo>
                  <a:cubicBezTo>
                    <a:pt x="1311" y="108"/>
                    <a:pt x="1310" y="108"/>
                    <a:pt x="1309" y="109"/>
                  </a:cubicBezTo>
                  <a:cubicBezTo>
                    <a:pt x="1309" y="109"/>
                    <a:pt x="1307" y="109"/>
                    <a:pt x="1306" y="109"/>
                  </a:cubicBezTo>
                  <a:cubicBezTo>
                    <a:pt x="1305" y="109"/>
                    <a:pt x="1304" y="109"/>
                    <a:pt x="1303" y="109"/>
                  </a:cubicBezTo>
                  <a:cubicBezTo>
                    <a:pt x="1302" y="108"/>
                    <a:pt x="1301" y="108"/>
                    <a:pt x="1300" y="108"/>
                  </a:cubicBezTo>
                  <a:cubicBezTo>
                    <a:pt x="1300" y="108"/>
                    <a:pt x="1300" y="108"/>
                    <a:pt x="1299" y="107"/>
                  </a:cubicBezTo>
                  <a:cubicBezTo>
                    <a:pt x="1299" y="107"/>
                    <a:pt x="1299" y="107"/>
                    <a:pt x="1299" y="106"/>
                  </a:cubicBezTo>
                  <a:cubicBezTo>
                    <a:pt x="1299" y="8"/>
                    <a:pt x="1299" y="8"/>
                    <a:pt x="1299" y="8"/>
                  </a:cubicBezTo>
                  <a:cubicBezTo>
                    <a:pt x="1299" y="6"/>
                    <a:pt x="1300" y="4"/>
                    <a:pt x="1301" y="3"/>
                  </a:cubicBezTo>
                  <a:cubicBezTo>
                    <a:pt x="1302" y="2"/>
                    <a:pt x="1303" y="2"/>
                    <a:pt x="1304" y="2"/>
                  </a:cubicBezTo>
                  <a:cubicBezTo>
                    <a:pt x="1327" y="2"/>
                    <a:pt x="1327" y="2"/>
                    <a:pt x="1327" y="2"/>
                  </a:cubicBezTo>
                  <a:cubicBezTo>
                    <a:pt x="1330" y="2"/>
                    <a:pt x="1332" y="2"/>
                    <a:pt x="1334" y="2"/>
                  </a:cubicBezTo>
                  <a:cubicBezTo>
                    <a:pt x="1335" y="2"/>
                    <a:pt x="1337" y="2"/>
                    <a:pt x="1338" y="3"/>
                  </a:cubicBezTo>
                  <a:cubicBezTo>
                    <a:pt x="1342" y="3"/>
                    <a:pt x="1346" y="4"/>
                    <a:pt x="1349" y="6"/>
                  </a:cubicBezTo>
                  <a:cubicBezTo>
                    <a:pt x="1352" y="8"/>
                    <a:pt x="1355" y="9"/>
                    <a:pt x="1357" y="12"/>
                  </a:cubicBezTo>
                  <a:cubicBezTo>
                    <a:pt x="1359" y="14"/>
                    <a:pt x="1361" y="17"/>
                    <a:pt x="1362" y="20"/>
                  </a:cubicBezTo>
                  <a:cubicBezTo>
                    <a:pt x="1363" y="23"/>
                    <a:pt x="1364" y="26"/>
                    <a:pt x="1364" y="30"/>
                  </a:cubicBezTo>
                  <a:cubicBezTo>
                    <a:pt x="1364" y="34"/>
                    <a:pt x="1363" y="37"/>
                    <a:pt x="1362" y="40"/>
                  </a:cubicBezTo>
                  <a:cubicBezTo>
                    <a:pt x="1361" y="42"/>
                    <a:pt x="1360" y="45"/>
                    <a:pt x="1358" y="47"/>
                  </a:cubicBezTo>
                  <a:cubicBezTo>
                    <a:pt x="1356" y="49"/>
                    <a:pt x="1354" y="51"/>
                    <a:pt x="1352" y="53"/>
                  </a:cubicBezTo>
                  <a:cubicBezTo>
                    <a:pt x="1349" y="54"/>
                    <a:pt x="1346" y="56"/>
                    <a:pt x="1343" y="57"/>
                  </a:cubicBezTo>
                  <a:cubicBezTo>
                    <a:pt x="1345" y="57"/>
                    <a:pt x="1346" y="58"/>
                    <a:pt x="1348" y="60"/>
                  </a:cubicBezTo>
                  <a:cubicBezTo>
                    <a:pt x="1349" y="61"/>
                    <a:pt x="1351" y="62"/>
                    <a:pt x="1352" y="64"/>
                  </a:cubicBezTo>
                  <a:cubicBezTo>
                    <a:pt x="1353" y="66"/>
                    <a:pt x="1354" y="67"/>
                    <a:pt x="1355" y="70"/>
                  </a:cubicBezTo>
                  <a:cubicBezTo>
                    <a:pt x="1356" y="72"/>
                    <a:pt x="1358" y="74"/>
                    <a:pt x="1359" y="77"/>
                  </a:cubicBezTo>
                  <a:cubicBezTo>
                    <a:pt x="1368" y="100"/>
                    <a:pt x="1368" y="100"/>
                    <a:pt x="1368" y="100"/>
                  </a:cubicBezTo>
                  <a:cubicBezTo>
                    <a:pt x="1369" y="102"/>
                    <a:pt x="1369" y="104"/>
                    <a:pt x="1370" y="104"/>
                  </a:cubicBezTo>
                  <a:cubicBezTo>
                    <a:pt x="1370" y="105"/>
                    <a:pt x="1370" y="106"/>
                    <a:pt x="1370" y="106"/>
                  </a:cubicBezTo>
                  <a:close/>
                  <a:moveTo>
                    <a:pt x="1269" y="103"/>
                  </a:moveTo>
                  <a:cubicBezTo>
                    <a:pt x="1269" y="104"/>
                    <a:pt x="1269" y="104"/>
                    <a:pt x="1269" y="105"/>
                  </a:cubicBezTo>
                  <a:cubicBezTo>
                    <a:pt x="1269" y="106"/>
                    <a:pt x="1269" y="106"/>
                    <a:pt x="1269" y="107"/>
                  </a:cubicBezTo>
                  <a:cubicBezTo>
                    <a:pt x="1268" y="107"/>
                    <a:pt x="1268" y="108"/>
                    <a:pt x="1268" y="108"/>
                  </a:cubicBezTo>
                  <a:cubicBezTo>
                    <a:pt x="1267" y="108"/>
                    <a:pt x="1267" y="108"/>
                    <a:pt x="1267" y="108"/>
                  </a:cubicBezTo>
                  <a:cubicBezTo>
                    <a:pt x="1215" y="108"/>
                    <a:pt x="1215" y="108"/>
                    <a:pt x="1215" y="108"/>
                  </a:cubicBezTo>
                  <a:cubicBezTo>
                    <a:pt x="1214" y="108"/>
                    <a:pt x="1213" y="108"/>
                    <a:pt x="1212" y="107"/>
                  </a:cubicBezTo>
                  <a:cubicBezTo>
                    <a:pt x="1211" y="106"/>
                    <a:pt x="1210" y="105"/>
                    <a:pt x="1210" y="103"/>
                  </a:cubicBezTo>
                  <a:cubicBezTo>
                    <a:pt x="1210" y="8"/>
                    <a:pt x="1210" y="8"/>
                    <a:pt x="1210" y="8"/>
                  </a:cubicBezTo>
                  <a:cubicBezTo>
                    <a:pt x="1210" y="6"/>
                    <a:pt x="1211" y="4"/>
                    <a:pt x="1212" y="3"/>
                  </a:cubicBezTo>
                  <a:cubicBezTo>
                    <a:pt x="1213" y="2"/>
                    <a:pt x="1214" y="2"/>
                    <a:pt x="1215" y="2"/>
                  </a:cubicBezTo>
                  <a:cubicBezTo>
                    <a:pt x="1266" y="2"/>
                    <a:pt x="1266" y="2"/>
                    <a:pt x="1266" y="2"/>
                  </a:cubicBezTo>
                  <a:cubicBezTo>
                    <a:pt x="1266" y="2"/>
                    <a:pt x="1267" y="2"/>
                    <a:pt x="1267" y="2"/>
                  </a:cubicBezTo>
                  <a:cubicBezTo>
                    <a:pt x="1267" y="3"/>
                    <a:pt x="1268" y="3"/>
                    <a:pt x="1268" y="3"/>
                  </a:cubicBezTo>
                  <a:cubicBezTo>
                    <a:pt x="1268" y="4"/>
                    <a:pt x="1268" y="4"/>
                    <a:pt x="1269" y="5"/>
                  </a:cubicBezTo>
                  <a:cubicBezTo>
                    <a:pt x="1269" y="6"/>
                    <a:pt x="1269" y="7"/>
                    <a:pt x="1269" y="8"/>
                  </a:cubicBezTo>
                  <a:cubicBezTo>
                    <a:pt x="1269" y="9"/>
                    <a:pt x="1269" y="10"/>
                    <a:pt x="1269" y="11"/>
                  </a:cubicBezTo>
                  <a:cubicBezTo>
                    <a:pt x="1268" y="11"/>
                    <a:pt x="1268" y="12"/>
                    <a:pt x="1268" y="12"/>
                  </a:cubicBezTo>
                  <a:cubicBezTo>
                    <a:pt x="1268" y="13"/>
                    <a:pt x="1267" y="13"/>
                    <a:pt x="1267" y="13"/>
                  </a:cubicBezTo>
                  <a:cubicBezTo>
                    <a:pt x="1267" y="14"/>
                    <a:pt x="1266" y="14"/>
                    <a:pt x="1266" y="14"/>
                  </a:cubicBezTo>
                  <a:cubicBezTo>
                    <a:pt x="1224" y="14"/>
                    <a:pt x="1224" y="14"/>
                    <a:pt x="1224" y="14"/>
                  </a:cubicBezTo>
                  <a:cubicBezTo>
                    <a:pt x="1224" y="47"/>
                    <a:pt x="1224" y="47"/>
                    <a:pt x="1224" y="47"/>
                  </a:cubicBezTo>
                  <a:cubicBezTo>
                    <a:pt x="1260" y="47"/>
                    <a:pt x="1260" y="47"/>
                    <a:pt x="1260" y="47"/>
                  </a:cubicBezTo>
                  <a:cubicBezTo>
                    <a:pt x="1260" y="47"/>
                    <a:pt x="1261" y="47"/>
                    <a:pt x="1261" y="47"/>
                  </a:cubicBezTo>
                  <a:cubicBezTo>
                    <a:pt x="1262" y="48"/>
                    <a:pt x="1262" y="48"/>
                    <a:pt x="1262" y="48"/>
                  </a:cubicBezTo>
                  <a:cubicBezTo>
                    <a:pt x="1262" y="49"/>
                    <a:pt x="1263" y="50"/>
                    <a:pt x="1263" y="50"/>
                  </a:cubicBezTo>
                  <a:cubicBezTo>
                    <a:pt x="1263" y="51"/>
                    <a:pt x="1263" y="52"/>
                    <a:pt x="1263" y="53"/>
                  </a:cubicBezTo>
                  <a:cubicBezTo>
                    <a:pt x="1263" y="54"/>
                    <a:pt x="1263" y="55"/>
                    <a:pt x="1263" y="56"/>
                  </a:cubicBezTo>
                  <a:cubicBezTo>
                    <a:pt x="1263" y="56"/>
                    <a:pt x="1262" y="57"/>
                    <a:pt x="1262" y="57"/>
                  </a:cubicBezTo>
                  <a:cubicBezTo>
                    <a:pt x="1262" y="58"/>
                    <a:pt x="1262" y="58"/>
                    <a:pt x="1261" y="58"/>
                  </a:cubicBezTo>
                  <a:cubicBezTo>
                    <a:pt x="1261" y="58"/>
                    <a:pt x="1260" y="59"/>
                    <a:pt x="1260" y="59"/>
                  </a:cubicBezTo>
                  <a:cubicBezTo>
                    <a:pt x="1224" y="59"/>
                    <a:pt x="1224" y="59"/>
                    <a:pt x="1224" y="59"/>
                  </a:cubicBezTo>
                  <a:cubicBezTo>
                    <a:pt x="1224" y="97"/>
                    <a:pt x="1224" y="97"/>
                    <a:pt x="1224" y="97"/>
                  </a:cubicBezTo>
                  <a:cubicBezTo>
                    <a:pt x="1267" y="97"/>
                    <a:pt x="1267" y="97"/>
                    <a:pt x="1267" y="97"/>
                  </a:cubicBezTo>
                  <a:cubicBezTo>
                    <a:pt x="1267" y="97"/>
                    <a:pt x="1267" y="97"/>
                    <a:pt x="1268" y="97"/>
                  </a:cubicBezTo>
                  <a:cubicBezTo>
                    <a:pt x="1268" y="97"/>
                    <a:pt x="1268" y="97"/>
                    <a:pt x="1269" y="98"/>
                  </a:cubicBezTo>
                  <a:cubicBezTo>
                    <a:pt x="1269" y="98"/>
                    <a:pt x="1269" y="99"/>
                    <a:pt x="1269" y="100"/>
                  </a:cubicBezTo>
                  <a:cubicBezTo>
                    <a:pt x="1269" y="100"/>
                    <a:pt x="1269" y="101"/>
                    <a:pt x="1269" y="103"/>
                  </a:cubicBezTo>
                  <a:close/>
                  <a:moveTo>
                    <a:pt x="1151" y="106"/>
                  </a:moveTo>
                  <a:cubicBezTo>
                    <a:pt x="1151" y="107"/>
                    <a:pt x="1151" y="107"/>
                    <a:pt x="1150" y="107"/>
                  </a:cubicBezTo>
                  <a:cubicBezTo>
                    <a:pt x="1150" y="108"/>
                    <a:pt x="1149" y="108"/>
                    <a:pt x="1149" y="108"/>
                  </a:cubicBezTo>
                  <a:cubicBezTo>
                    <a:pt x="1148" y="108"/>
                    <a:pt x="1147" y="109"/>
                    <a:pt x="1146" y="109"/>
                  </a:cubicBezTo>
                  <a:cubicBezTo>
                    <a:pt x="1145" y="109"/>
                    <a:pt x="1144" y="109"/>
                    <a:pt x="1142" y="109"/>
                  </a:cubicBezTo>
                  <a:cubicBezTo>
                    <a:pt x="1141" y="109"/>
                    <a:pt x="1140" y="109"/>
                    <a:pt x="1139" y="109"/>
                  </a:cubicBezTo>
                  <a:cubicBezTo>
                    <a:pt x="1138" y="109"/>
                    <a:pt x="1137" y="109"/>
                    <a:pt x="1136" y="109"/>
                  </a:cubicBezTo>
                  <a:cubicBezTo>
                    <a:pt x="1136" y="108"/>
                    <a:pt x="1135" y="108"/>
                    <a:pt x="1135" y="108"/>
                  </a:cubicBezTo>
                  <a:cubicBezTo>
                    <a:pt x="1134" y="108"/>
                    <a:pt x="1134" y="108"/>
                    <a:pt x="1134" y="108"/>
                  </a:cubicBezTo>
                  <a:cubicBezTo>
                    <a:pt x="1133" y="107"/>
                    <a:pt x="1133" y="107"/>
                    <a:pt x="1133" y="107"/>
                  </a:cubicBezTo>
                  <a:cubicBezTo>
                    <a:pt x="1133" y="107"/>
                    <a:pt x="1132" y="106"/>
                    <a:pt x="1132" y="106"/>
                  </a:cubicBezTo>
                  <a:cubicBezTo>
                    <a:pt x="1097" y="7"/>
                    <a:pt x="1097" y="7"/>
                    <a:pt x="1097" y="7"/>
                  </a:cubicBezTo>
                  <a:cubicBezTo>
                    <a:pt x="1097" y="6"/>
                    <a:pt x="1097" y="5"/>
                    <a:pt x="1097" y="4"/>
                  </a:cubicBezTo>
                  <a:cubicBezTo>
                    <a:pt x="1097" y="3"/>
                    <a:pt x="1097" y="3"/>
                    <a:pt x="1097" y="2"/>
                  </a:cubicBezTo>
                  <a:cubicBezTo>
                    <a:pt x="1098" y="2"/>
                    <a:pt x="1099" y="2"/>
                    <a:pt x="1100" y="2"/>
                  </a:cubicBezTo>
                  <a:cubicBezTo>
                    <a:pt x="1101" y="2"/>
                    <a:pt x="1102" y="1"/>
                    <a:pt x="1104" y="1"/>
                  </a:cubicBezTo>
                  <a:cubicBezTo>
                    <a:pt x="1106" y="1"/>
                    <a:pt x="1107" y="2"/>
                    <a:pt x="1108" y="2"/>
                  </a:cubicBezTo>
                  <a:cubicBezTo>
                    <a:pt x="1109" y="2"/>
                    <a:pt x="1110" y="2"/>
                    <a:pt x="1110" y="2"/>
                  </a:cubicBezTo>
                  <a:cubicBezTo>
                    <a:pt x="1111" y="2"/>
                    <a:pt x="1111" y="3"/>
                    <a:pt x="1111" y="3"/>
                  </a:cubicBezTo>
                  <a:cubicBezTo>
                    <a:pt x="1111" y="3"/>
                    <a:pt x="1112" y="4"/>
                    <a:pt x="1112" y="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42" y="94"/>
                    <a:pt x="1142" y="94"/>
                    <a:pt x="1142" y="94"/>
                  </a:cubicBezTo>
                  <a:cubicBezTo>
                    <a:pt x="1172" y="4"/>
                    <a:pt x="1172" y="4"/>
                    <a:pt x="1172" y="4"/>
                  </a:cubicBezTo>
                  <a:cubicBezTo>
                    <a:pt x="1172" y="4"/>
                    <a:pt x="1172" y="3"/>
                    <a:pt x="1173" y="3"/>
                  </a:cubicBezTo>
                  <a:cubicBezTo>
                    <a:pt x="1173" y="3"/>
                    <a:pt x="1173" y="2"/>
                    <a:pt x="1174" y="2"/>
                  </a:cubicBezTo>
                  <a:cubicBezTo>
                    <a:pt x="1174" y="2"/>
                    <a:pt x="1175" y="2"/>
                    <a:pt x="1176" y="2"/>
                  </a:cubicBezTo>
                  <a:cubicBezTo>
                    <a:pt x="1177" y="2"/>
                    <a:pt x="1178" y="1"/>
                    <a:pt x="1180" y="1"/>
                  </a:cubicBezTo>
                  <a:cubicBezTo>
                    <a:pt x="1182" y="1"/>
                    <a:pt x="1183" y="2"/>
                    <a:pt x="1184" y="2"/>
                  </a:cubicBezTo>
                  <a:cubicBezTo>
                    <a:pt x="1185" y="2"/>
                    <a:pt x="1186" y="2"/>
                    <a:pt x="1186" y="2"/>
                  </a:cubicBezTo>
                  <a:cubicBezTo>
                    <a:pt x="1186" y="3"/>
                    <a:pt x="1187" y="3"/>
                    <a:pt x="1187" y="4"/>
                  </a:cubicBezTo>
                  <a:cubicBezTo>
                    <a:pt x="1186" y="5"/>
                    <a:pt x="1186" y="6"/>
                    <a:pt x="1186" y="7"/>
                  </a:cubicBezTo>
                  <a:lnTo>
                    <a:pt x="1151" y="106"/>
                  </a:lnTo>
                  <a:close/>
                  <a:moveTo>
                    <a:pt x="1073" y="106"/>
                  </a:moveTo>
                  <a:cubicBezTo>
                    <a:pt x="1073" y="107"/>
                    <a:pt x="1073" y="107"/>
                    <a:pt x="1073" y="107"/>
                  </a:cubicBezTo>
                  <a:cubicBezTo>
                    <a:pt x="1073" y="108"/>
                    <a:pt x="1072" y="108"/>
                    <a:pt x="1072" y="108"/>
                  </a:cubicBezTo>
                  <a:cubicBezTo>
                    <a:pt x="1071" y="108"/>
                    <a:pt x="1070" y="108"/>
                    <a:pt x="1070" y="109"/>
                  </a:cubicBezTo>
                  <a:cubicBezTo>
                    <a:pt x="1069" y="109"/>
                    <a:pt x="1068" y="109"/>
                    <a:pt x="1066" y="109"/>
                  </a:cubicBezTo>
                  <a:cubicBezTo>
                    <a:pt x="1065" y="109"/>
                    <a:pt x="1064" y="109"/>
                    <a:pt x="1063" y="109"/>
                  </a:cubicBezTo>
                  <a:cubicBezTo>
                    <a:pt x="1062" y="108"/>
                    <a:pt x="1061" y="108"/>
                    <a:pt x="1061" y="108"/>
                  </a:cubicBezTo>
                  <a:cubicBezTo>
                    <a:pt x="1060" y="108"/>
                    <a:pt x="1060" y="108"/>
                    <a:pt x="1059" y="107"/>
                  </a:cubicBezTo>
                  <a:cubicBezTo>
                    <a:pt x="1059" y="107"/>
                    <a:pt x="1059" y="107"/>
                    <a:pt x="1059" y="106"/>
                  </a:cubicBezTo>
                  <a:cubicBezTo>
                    <a:pt x="1059" y="4"/>
                    <a:pt x="1059" y="4"/>
                    <a:pt x="1059" y="4"/>
                  </a:cubicBezTo>
                  <a:cubicBezTo>
                    <a:pt x="1059" y="4"/>
                    <a:pt x="1059" y="3"/>
                    <a:pt x="1059" y="3"/>
                  </a:cubicBezTo>
                  <a:cubicBezTo>
                    <a:pt x="1060" y="3"/>
                    <a:pt x="1060" y="2"/>
                    <a:pt x="1061" y="2"/>
                  </a:cubicBezTo>
                  <a:cubicBezTo>
                    <a:pt x="1061" y="2"/>
                    <a:pt x="1062" y="2"/>
                    <a:pt x="1063" y="2"/>
                  </a:cubicBezTo>
                  <a:cubicBezTo>
                    <a:pt x="1064" y="2"/>
                    <a:pt x="1065" y="1"/>
                    <a:pt x="1066" y="1"/>
                  </a:cubicBezTo>
                  <a:cubicBezTo>
                    <a:pt x="1068" y="1"/>
                    <a:pt x="1069" y="2"/>
                    <a:pt x="1070" y="2"/>
                  </a:cubicBezTo>
                  <a:cubicBezTo>
                    <a:pt x="1070" y="2"/>
                    <a:pt x="1071" y="2"/>
                    <a:pt x="1072" y="2"/>
                  </a:cubicBezTo>
                  <a:cubicBezTo>
                    <a:pt x="1072" y="2"/>
                    <a:pt x="1073" y="3"/>
                    <a:pt x="1073" y="3"/>
                  </a:cubicBezTo>
                  <a:cubicBezTo>
                    <a:pt x="1073" y="3"/>
                    <a:pt x="1073" y="4"/>
                    <a:pt x="1073" y="4"/>
                  </a:cubicBezTo>
                  <a:lnTo>
                    <a:pt x="1073" y="106"/>
                  </a:lnTo>
                  <a:close/>
                  <a:moveTo>
                    <a:pt x="1024" y="103"/>
                  </a:moveTo>
                  <a:cubicBezTo>
                    <a:pt x="1024" y="104"/>
                    <a:pt x="1024" y="105"/>
                    <a:pt x="1024" y="105"/>
                  </a:cubicBezTo>
                  <a:cubicBezTo>
                    <a:pt x="1023" y="106"/>
                    <a:pt x="1023" y="107"/>
                    <a:pt x="1022" y="107"/>
                  </a:cubicBezTo>
                  <a:cubicBezTo>
                    <a:pt x="1022" y="108"/>
                    <a:pt x="1021" y="108"/>
                    <a:pt x="1020" y="108"/>
                  </a:cubicBezTo>
                  <a:cubicBezTo>
                    <a:pt x="1020" y="108"/>
                    <a:pt x="1019" y="109"/>
                    <a:pt x="1018" y="109"/>
                  </a:cubicBezTo>
                  <a:cubicBezTo>
                    <a:pt x="1014" y="109"/>
                    <a:pt x="1014" y="109"/>
                    <a:pt x="1014" y="109"/>
                  </a:cubicBezTo>
                  <a:cubicBezTo>
                    <a:pt x="1012" y="109"/>
                    <a:pt x="1011" y="108"/>
                    <a:pt x="1010" y="108"/>
                  </a:cubicBezTo>
                  <a:cubicBezTo>
                    <a:pt x="1009" y="108"/>
                    <a:pt x="1008" y="107"/>
                    <a:pt x="1007" y="107"/>
                  </a:cubicBezTo>
                  <a:cubicBezTo>
                    <a:pt x="1006" y="106"/>
                    <a:pt x="1005" y="105"/>
                    <a:pt x="1004" y="103"/>
                  </a:cubicBezTo>
                  <a:cubicBezTo>
                    <a:pt x="1003" y="102"/>
                    <a:pt x="1002" y="100"/>
                    <a:pt x="1001" y="98"/>
                  </a:cubicBezTo>
                  <a:cubicBezTo>
                    <a:pt x="967" y="37"/>
                    <a:pt x="967" y="37"/>
                    <a:pt x="967" y="37"/>
                  </a:cubicBezTo>
                  <a:cubicBezTo>
                    <a:pt x="966" y="34"/>
                    <a:pt x="964" y="31"/>
                    <a:pt x="962" y="28"/>
                  </a:cubicBezTo>
                  <a:cubicBezTo>
                    <a:pt x="960" y="24"/>
                    <a:pt x="959" y="21"/>
                    <a:pt x="957" y="18"/>
                  </a:cubicBezTo>
                  <a:cubicBezTo>
                    <a:pt x="957" y="18"/>
                    <a:pt x="957" y="18"/>
                    <a:pt x="957" y="18"/>
                  </a:cubicBezTo>
                  <a:cubicBezTo>
                    <a:pt x="957" y="22"/>
                    <a:pt x="957" y="26"/>
                    <a:pt x="957" y="30"/>
                  </a:cubicBezTo>
                  <a:cubicBezTo>
                    <a:pt x="957" y="34"/>
                    <a:pt x="957" y="38"/>
                    <a:pt x="957" y="42"/>
                  </a:cubicBezTo>
                  <a:cubicBezTo>
                    <a:pt x="957" y="106"/>
                    <a:pt x="957" y="106"/>
                    <a:pt x="957" y="106"/>
                  </a:cubicBezTo>
                  <a:cubicBezTo>
                    <a:pt x="957" y="107"/>
                    <a:pt x="957" y="107"/>
                    <a:pt x="957" y="107"/>
                  </a:cubicBezTo>
                  <a:cubicBezTo>
                    <a:pt x="957" y="108"/>
                    <a:pt x="956" y="108"/>
                    <a:pt x="956" y="108"/>
                  </a:cubicBezTo>
                  <a:cubicBezTo>
                    <a:pt x="955" y="108"/>
                    <a:pt x="955" y="108"/>
                    <a:pt x="954" y="109"/>
                  </a:cubicBezTo>
                  <a:cubicBezTo>
                    <a:pt x="953" y="109"/>
                    <a:pt x="952" y="109"/>
                    <a:pt x="950" y="109"/>
                  </a:cubicBezTo>
                  <a:cubicBezTo>
                    <a:pt x="949" y="109"/>
                    <a:pt x="948" y="109"/>
                    <a:pt x="947" y="109"/>
                  </a:cubicBezTo>
                  <a:cubicBezTo>
                    <a:pt x="946" y="108"/>
                    <a:pt x="946" y="108"/>
                    <a:pt x="945" y="108"/>
                  </a:cubicBezTo>
                  <a:cubicBezTo>
                    <a:pt x="945" y="108"/>
                    <a:pt x="944" y="108"/>
                    <a:pt x="944" y="107"/>
                  </a:cubicBezTo>
                  <a:cubicBezTo>
                    <a:pt x="944" y="107"/>
                    <a:pt x="944" y="107"/>
                    <a:pt x="944" y="106"/>
                  </a:cubicBezTo>
                  <a:cubicBezTo>
                    <a:pt x="944" y="8"/>
                    <a:pt x="944" y="8"/>
                    <a:pt x="944" y="8"/>
                  </a:cubicBezTo>
                  <a:cubicBezTo>
                    <a:pt x="944" y="6"/>
                    <a:pt x="944" y="4"/>
                    <a:pt x="946" y="3"/>
                  </a:cubicBezTo>
                  <a:cubicBezTo>
                    <a:pt x="947" y="2"/>
                    <a:pt x="948" y="2"/>
                    <a:pt x="950" y="2"/>
                  </a:cubicBezTo>
                  <a:cubicBezTo>
                    <a:pt x="956" y="2"/>
                    <a:pt x="956" y="2"/>
                    <a:pt x="956" y="2"/>
                  </a:cubicBezTo>
                  <a:cubicBezTo>
                    <a:pt x="958" y="2"/>
                    <a:pt x="959" y="2"/>
                    <a:pt x="960" y="2"/>
                  </a:cubicBezTo>
                  <a:cubicBezTo>
                    <a:pt x="961" y="3"/>
                    <a:pt x="962" y="3"/>
                    <a:pt x="963" y="4"/>
                  </a:cubicBezTo>
                  <a:cubicBezTo>
                    <a:pt x="964" y="4"/>
                    <a:pt x="965" y="5"/>
                    <a:pt x="966" y="6"/>
                  </a:cubicBezTo>
                  <a:cubicBezTo>
                    <a:pt x="966" y="7"/>
                    <a:pt x="967" y="9"/>
                    <a:pt x="968" y="11"/>
                  </a:cubicBezTo>
                  <a:cubicBezTo>
                    <a:pt x="994" y="57"/>
                    <a:pt x="994" y="57"/>
                    <a:pt x="994" y="57"/>
                  </a:cubicBezTo>
                  <a:cubicBezTo>
                    <a:pt x="996" y="60"/>
                    <a:pt x="997" y="63"/>
                    <a:pt x="999" y="66"/>
                  </a:cubicBezTo>
                  <a:cubicBezTo>
                    <a:pt x="1000" y="68"/>
                    <a:pt x="1002" y="71"/>
                    <a:pt x="1003" y="74"/>
                  </a:cubicBezTo>
                  <a:cubicBezTo>
                    <a:pt x="1004" y="76"/>
                    <a:pt x="1006" y="79"/>
                    <a:pt x="1007" y="81"/>
                  </a:cubicBezTo>
                  <a:cubicBezTo>
                    <a:pt x="1008" y="84"/>
                    <a:pt x="1010" y="87"/>
                    <a:pt x="1011" y="89"/>
                  </a:cubicBezTo>
                  <a:cubicBezTo>
                    <a:pt x="1011" y="89"/>
                    <a:pt x="1011" y="89"/>
                    <a:pt x="1011" y="89"/>
                  </a:cubicBezTo>
                  <a:cubicBezTo>
                    <a:pt x="1011" y="85"/>
                    <a:pt x="1011" y="80"/>
                    <a:pt x="1011" y="76"/>
                  </a:cubicBezTo>
                  <a:cubicBezTo>
                    <a:pt x="1011" y="71"/>
                    <a:pt x="1011" y="66"/>
                    <a:pt x="1011" y="62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1" y="4"/>
                    <a:pt x="1011" y="4"/>
                    <a:pt x="1011" y="3"/>
                  </a:cubicBezTo>
                  <a:cubicBezTo>
                    <a:pt x="1011" y="3"/>
                    <a:pt x="1012" y="3"/>
                    <a:pt x="1012" y="2"/>
                  </a:cubicBezTo>
                  <a:cubicBezTo>
                    <a:pt x="1013" y="2"/>
                    <a:pt x="1013" y="2"/>
                    <a:pt x="1014" y="2"/>
                  </a:cubicBezTo>
                  <a:cubicBezTo>
                    <a:pt x="1015" y="2"/>
                    <a:pt x="1016" y="2"/>
                    <a:pt x="1018" y="2"/>
                  </a:cubicBezTo>
                  <a:cubicBezTo>
                    <a:pt x="1019" y="2"/>
                    <a:pt x="1020" y="2"/>
                    <a:pt x="1021" y="2"/>
                  </a:cubicBezTo>
                  <a:cubicBezTo>
                    <a:pt x="1022" y="2"/>
                    <a:pt x="1022" y="2"/>
                    <a:pt x="1023" y="2"/>
                  </a:cubicBezTo>
                  <a:cubicBezTo>
                    <a:pt x="1023" y="3"/>
                    <a:pt x="1024" y="3"/>
                    <a:pt x="1024" y="3"/>
                  </a:cubicBezTo>
                  <a:cubicBezTo>
                    <a:pt x="1024" y="4"/>
                    <a:pt x="1024" y="4"/>
                    <a:pt x="1024" y="4"/>
                  </a:cubicBezTo>
                  <a:lnTo>
                    <a:pt x="1024" y="103"/>
                  </a:lnTo>
                  <a:close/>
                  <a:moveTo>
                    <a:pt x="909" y="69"/>
                  </a:moveTo>
                  <a:cubicBezTo>
                    <a:pt x="909" y="76"/>
                    <a:pt x="908" y="81"/>
                    <a:pt x="906" y="86"/>
                  </a:cubicBezTo>
                  <a:cubicBezTo>
                    <a:pt x="904" y="91"/>
                    <a:pt x="902" y="96"/>
                    <a:pt x="898" y="99"/>
                  </a:cubicBezTo>
                  <a:cubicBezTo>
                    <a:pt x="895" y="103"/>
                    <a:pt x="890" y="105"/>
                    <a:pt x="885" y="107"/>
                  </a:cubicBezTo>
                  <a:cubicBezTo>
                    <a:pt x="880" y="109"/>
                    <a:pt x="875" y="110"/>
                    <a:pt x="868" y="110"/>
                  </a:cubicBezTo>
                  <a:cubicBezTo>
                    <a:pt x="862" y="110"/>
                    <a:pt x="857" y="109"/>
                    <a:pt x="852" y="107"/>
                  </a:cubicBezTo>
                  <a:cubicBezTo>
                    <a:pt x="847" y="106"/>
                    <a:pt x="843" y="103"/>
                    <a:pt x="840" y="100"/>
                  </a:cubicBezTo>
                  <a:cubicBezTo>
                    <a:pt x="836" y="97"/>
                    <a:pt x="834" y="92"/>
                    <a:pt x="832" y="87"/>
                  </a:cubicBezTo>
                  <a:cubicBezTo>
                    <a:pt x="830" y="82"/>
                    <a:pt x="829" y="77"/>
                    <a:pt x="829" y="70"/>
                  </a:cubicBezTo>
                  <a:cubicBezTo>
                    <a:pt x="829" y="4"/>
                    <a:pt x="829" y="4"/>
                    <a:pt x="829" y="4"/>
                  </a:cubicBezTo>
                  <a:cubicBezTo>
                    <a:pt x="829" y="4"/>
                    <a:pt x="829" y="3"/>
                    <a:pt x="829" y="3"/>
                  </a:cubicBezTo>
                  <a:cubicBezTo>
                    <a:pt x="830" y="3"/>
                    <a:pt x="830" y="2"/>
                    <a:pt x="830" y="2"/>
                  </a:cubicBezTo>
                  <a:cubicBezTo>
                    <a:pt x="831" y="2"/>
                    <a:pt x="832" y="2"/>
                    <a:pt x="833" y="2"/>
                  </a:cubicBezTo>
                  <a:cubicBezTo>
                    <a:pt x="833" y="2"/>
                    <a:pt x="835" y="1"/>
                    <a:pt x="836" y="1"/>
                  </a:cubicBezTo>
                  <a:cubicBezTo>
                    <a:pt x="837" y="1"/>
                    <a:pt x="839" y="2"/>
                    <a:pt x="839" y="2"/>
                  </a:cubicBezTo>
                  <a:cubicBezTo>
                    <a:pt x="840" y="2"/>
                    <a:pt x="841" y="2"/>
                    <a:pt x="842" y="2"/>
                  </a:cubicBezTo>
                  <a:cubicBezTo>
                    <a:pt x="842" y="2"/>
                    <a:pt x="843" y="3"/>
                    <a:pt x="843" y="3"/>
                  </a:cubicBezTo>
                  <a:cubicBezTo>
                    <a:pt x="843" y="3"/>
                    <a:pt x="843" y="4"/>
                    <a:pt x="843" y="4"/>
                  </a:cubicBezTo>
                  <a:cubicBezTo>
                    <a:pt x="843" y="68"/>
                    <a:pt x="843" y="68"/>
                    <a:pt x="843" y="68"/>
                  </a:cubicBezTo>
                  <a:cubicBezTo>
                    <a:pt x="843" y="73"/>
                    <a:pt x="844" y="78"/>
                    <a:pt x="845" y="81"/>
                  </a:cubicBezTo>
                  <a:cubicBezTo>
                    <a:pt x="846" y="85"/>
                    <a:pt x="848" y="88"/>
                    <a:pt x="850" y="90"/>
                  </a:cubicBezTo>
                  <a:cubicBezTo>
                    <a:pt x="852" y="93"/>
                    <a:pt x="855" y="95"/>
                    <a:pt x="858" y="96"/>
                  </a:cubicBezTo>
                  <a:cubicBezTo>
                    <a:pt x="862" y="97"/>
                    <a:pt x="865" y="98"/>
                    <a:pt x="869" y="98"/>
                  </a:cubicBezTo>
                  <a:cubicBezTo>
                    <a:pt x="873" y="98"/>
                    <a:pt x="877" y="97"/>
                    <a:pt x="880" y="96"/>
                  </a:cubicBezTo>
                  <a:cubicBezTo>
                    <a:pt x="883" y="95"/>
                    <a:pt x="886" y="93"/>
                    <a:pt x="888" y="91"/>
                  </a:cubicBezTo>
                  <a:cubicBezTo>
                    <a:pt x="890" y="88"/>
                    <a:pt x="892" y="85"/>
                    <a:pt x="893" y="82"/>
                  </a:cubicBezTo>
                  <a:cubicBezTo>
                    <a:pt x="895" y="78"/>
                    <a:pt x="895" y="74"/>
                    <a:pt x="895" y="69"/>
                  </a:cubicBezTo>
                  <a:cubicBezTo>
                    <a:pt x="895" y="4"/>
                    <a:pt x="895" y="4"/>
                    <a:pt x="895" y="4"/>
                  </a:cubicBezTo>
                  <a:cubicBezTo>
                    <a:pt x="895" y="4"/>
                    <a:pt x="895" y="3"/>
                    <a:pt x="895" y="3"/>
                  </a:cubicBezTo>
                  <a:cubicBezTo>
                    <a:pt x="896" y="3"/>
                    <a:pt x="896" y="2"/>
                    <a:pt x="897" y="2"/>
                  </a:cubicBezTo>
                  <a:cubicBezTo>
                    <a:pt x="897" y="2"/>
                    <a:pt x="898" y="2"/>
                    <a:pt x="899" y="2"/>
                  </a:cubicBezTo>
                  <a:cubicBezTo>
                    <a:pt x="900" y="2"/>
                    <a:pt x="901" y="1"/>
                    <a:pt x="902" y="1"/>
                  </a:cubicBezTo>
                  <a:cubicBezTo>
                    <a:pt x="903" y="1"/>
                    <a:pt x="905" y="2"/>
                    <a:pt x="906" y="2"/>
                  </a:cubicBezTo>
                  <a:cubicBezTo>
                    <a:pt x="906" y="2"/>
                    <a:pt x="907" y="2"/>
                    <a:pt x="908" y="2"/>
                  </a:cubicBezTo>
                  <a:cubicBezTo>
                    <a:pt x="908" y="2"/>
                    <a:pt x="909" y="3"/>
                    <a:pt x="909" y="3"/>
                  </a:cubicBezTo>
                  <a:cubicBezTo>
                    <a:pt x="909" y="3"/>
                    <a:pt x="909" y="4"/>
                    <a:pt x="909" y="4"/>
                  </a:cubicBezTo>
                  <a:lnTo>
                    <a:pt x="909" y="69"/>
                  </a:lnTo>
                  <a:close/>
                  <a:moveTo>
                    <a:pt x="766" y="106"/>
                  </a:moveTo>
                  <a:cubicBezTo>
                    <a:pt x="766" y="107"/>
                    <a:pt x="765" y="107"/>
                    <a:pt x="765" y="107"/>
                  </a:cubicBezTo>
                  <a:cubicBezTo>
                    <a:pt x="765" y="108"/>
                    <a:pt x="765" y="108"/>
                    <a:pt x="764" y="108"/>
                  </a:cubicBezTo>
                  <a:cubicBezTo>
                    <a:pt x="763" y="108"/>
                    <a:pt x="763" y="108"/>
                    <a:pt x="762" y="109"/>
                  </a:cubicBezTo>
                  <a:cubicBezTo>
                    <a:pt x="761" y="109"/>
                    <a:pt x="760" y="109"/>
                    <a:pt x="758" y="109"/>
                  </a:cubicBezTo>
                  <a:cubicBezTo>
                    <a:pt x="757" y="109"/>
                    <a:pt x="756" y="109"/>
                    <a:pt x="755" y="109"/>
                  </a:cubicBezTo>
                  <a:cubicBezTo>
                    <a:pt x="754" y="108"/>
                    <a:pt x="753" y="108"/>
                    <a:pt x="753" y="108"/>
                  </a:cubicBezTo>
                  <a:cubicBezTo>
                    <a:pt x="752" y="108"/>
                    <a:pt x="752" y="108"/>
                    <a:pt x="752" y="107"/>
                  </a:cubicBezTo>
                  <a:cubicBezTo>
                    <a:pt x="751" y="107"/>
                    <a:pt x="751" y="107"/>
                    <a:pt x="751" y="106"/>
                  </a:cubicBezTo>
                  <a:cubicBezTo>
                    <a:pt x="751" y="4"/>
                    <a:pt x="751" y="4"/>
                    <a:pt x="751" y="4"/>
                  </a:cubicBezTo>
                  <a:cubicBezTo>
                    <a:pt x="751" y="4"/>
                    <a:pt x="751" y="3"/>
                    <a:pt x="752" y="3"/>
                  </a:cubicBezTo>
                  <a:cubicBezTo>
                    <a:pt x="752" y="3"/>
                    <a:pt x="752" y="2"/>
                    <a:pt x="753" y="2"/>
                  </a:cubicBezTo>
                  <a:cubicBezTo>
                    <a:pt x="754" y="2"/>
                    <a:pt x="754" y="2"/>
                    <a:pt x="755" y="2"/>
                  </a:cubicBezTo>
                  <a:cubicBezTo>
                    <a:pt x="756" y="2"/>
                    <a:pt x="757" y="1"/>
                    <a:pt x="758" y="1"/>
                  </a:cubicBezTo>
                  <a:cubicBezTo>
                    <a:pt x="760" y="1"/>
                    <a:pt x="761" y="2"/>
                    <a:pt x="762" y="2"/>
                  </a:cubicBezTo>
                  <a:cubicBezTo>
                    <a:pt x="763" y="2"/>
                    <a:pt x="763" y="2"/>
                    <a:pt x="764" y="2"/>
                  </a:cubicBezTo>
                  <a:cubicBezTo>
                    <a:pt x="765" y="2"/>
                    <a:pt x="765" y="3"/>
                    <a:pt x="765" y="3"/>
                  </a:cubicBezTo>
                  <a:cubicBezTo>
                    <a:pt x="765" y="3"/>
                    <a:pt x="766" y="4"/>
                    <a:pt x="766" y="4"/>
                  </a:cubicBezTo>
                  <a:lnTo>
                    <a:pt x="766" y="106"/>
                  </a:lnTo>
                  <a:close/>
                  <a:moveTo>
                    <a:pt x="681" y="16"/>
                  </a:moveTo>
                  <a:cubicBezTo>
                    <a:pt x="681" y="16"/>
                    <a:pt x="681" y="16"/>
                    <a:pt x="681" y="16"/>
                  </a:cubicBezTo>
                  <a:cubicBezTo>
                    <a:pt x="663" y="69"/>
                    <a:pt x="663" y="69"/>
                    <a:pt x="663" y="69"/>
                  </a:cubicBezTo>
                  <a:cubicBezTo>
                    <a:pt x="700" y="69"/>
                    <a:pt x="700" y="69"/>
                    <a:pt x="700" y="69"/>
                  </a:cubicBezTo>
                  <a:lnTo>
                    <a:pt x="681" y="16"/>
                  </a:lnTo>
                  <a:close/>
                  <a:moveTo>
                    <a:pt x="727" y="103"/>
                  </a:moveTo>
                  <a:cubicBezTo>
                    <a:pt x="727" y="105"/>
                    <a:pt x="728" y="106"/>
                    <a:pt x="728" y="106"/>
                  </a:cubicBezTo>
                  <a:cubicBezTo>
                    <a:pt x="728" y="107"/>
                    <a:pt x="728" y="108"/>
                    <a:pt x="727" y="108"/>
                  </a:cubicBezTo>
                  <a:cubicBezTo>
                    <a:pt x="727" y="108"/>
                    <a:pt x="726" y="109"/>
                    <a:pt x="725" y="109"/>
                  </a:cubicBezTo>
                  <a:cubicBezTo>
                    <a:pt x="724" y="109"/>
                    <a:pt x="723" y="109"/>
                    <a:pt x="721" y="109"/>
                  </a:cubicBezTo>
                  <a:cubicBezTo>
                    <a:pt x="719" y="109"/>
                    <a:pt x="718" y="109"/>
                    <a:pt x="717" y="109"/>
                  </a:cubicBezTo>
                  <a:cubicBezTo>
                    <a:pt x="716" y="109"/>
                    <a:pt x="715" y="108"/>
                    <a:pt x="714" y="108"/>
                  </a:cubicBezTo>
                  <a:cubicBezTo>
                    <a:pt x="714" y="108"/>
                    <a:pt x="714" y="108"/>
                    <a:pt x="713" y="108"/>
                  </a:cubicBezTo>
                  <a:cubicBezTo>
                    <a:pt x="713" y="107"/>
                    <a:pt x="713" y="107"/>
                    <a:pt x="713" y="106"/>
                  </a:cubicBezTo>
                  <a:cubicBezTo>
                    <a:pt x="704" y="80"/>
                    <a:pt x="704" y="80"/>
                    <a:pt x="704" y="80"/>
                  </a:cubicBezTo>
                  <a:cubicBezTo>
                    <a:pt x="659" y="80"/>
                    <a:pt x="659" y="80"/>
                    <a:pt x="659" y="80"/>
                  </a:cubicBezTo>
                  <a:cubicBezTo>
                    <a:pt x="651" y="106"/>
                    <a:pt x="651" y="106"/>
                    <a:pt x="651" y="106"/>
                  </a:cubicBezTo>
                  <a:cubicBezTo>
                    <a:pt x="650" y="106"/>
                    <a:pt x="650" y="107"/>
                    <a:pt x="650" y="107"/>
                  </a:cubicBezTo>
                  <a:cubicBezTo>
                    <a:pt x="650" y="108"/>
                    <a:pt x="649" y="108"/>
                    <a:pt x="649" y="108"/>
                  </a:cubicBezTo>
                  <a:cubicBezTo>
                    <a:pt x="648" y="108"/>
                    <a:pt x="647" y="109"/>
                    <a:pt x="646" y="109"/>
                  </a:cubicBezTo>
                  <a:cubicBezTo>
                    <a:pt x="646" y="109"/>
                    <a:pt x="644" y="109"/>
                    <a:pt x="643" y="109"/>
                  </a:cubicBezTo>
                  <a:cubicBezTo>
                    <a:pt x="641" y="109"/>
                    <a:pt x="640" y="109"/>
                    <a:pt x="639" y="109"/>
                  </a:cubicBezTo>
                  <a:cubicBezTo>
                    <a:pt x="638" y="108"/>
                    <a:pt x="637" y="108"/>
                    <a:pt x="637" y="108"/>
                  </a:cubicBezTo>
                  <a:cubicBezTo>
                    <a:pt x="636" y="107"/>
                    <a:pt x="636" y="107"/>
                    <a:pt x="636" y="106"/>
                  </a:cubicBezTo>
                  <a:cubicBezTo>
                    <a:pt x="636" y="105"/>
                    <a:pt x="636" y="104"/>
                    <a:pt x="637" y="103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3" y="4"/>
                    <a:pt x="673" y="3"/>
                    <a:pt x="673" y="3"/>
                  </a:cubicBezTo>
                  <a:cubicBezTo>
                    <a:pt x="674" y="3"/>
                    <a:pt x="674" y="2"/>
                    <a:pt x="675" y="2"/>
                  </a:cubicBezTo>
                  <a:cubicBezTo>
                    <a:pt x="676" y="2"/>
                    <a:pt x="676" y="2"/>
                    <a:pt x="678" y="2"/>
                  </a:cubicBezTo>
                  <a:cubicBezTo>
                    <a:pt x="679" y="2"/>
                    <a:pt x="680" y="1"/>
                    <a:pt x="682" y="1"/>
                  </a:cubicBezTo>
                  <a:cubicBezTo>
                    <a:pt x="683" y="1"/>
                    <a:pt x="685" y="2"/>
                    <a:pt x="686" y="2"/>
                  </a:cubicBezTo>
                  <a:cubicBezTo>
                    <a:pt x="687" y="2"/>
                    <a:pt x="688" y="2"/>
                    <a:pt x="689" y="2"/>
                  </a:cubicBezTo>
                  <a:cubicBezTo>
                    <a:pt x="690" y="2"/>
                    <a:pt x="690" y="3"/>
                    <a:pt x="690" y="3"/>
                  </a:cubicBezTo>
                  <a:cubicBezTo>
                    <a:pt x="691" y="3"/>
                    <a:pt x="691" y="4"/>
                    <a:pt x="691" y="5"/>
                  </a:cubicBezTo>
                  <a:lnTo>
                    <a:pt x="727" y="103"/>
                  </a:lnTo>
                  <a:close/>
                  <a:moveTo>
                    <a:pt x="612" y="106"/>
                  </a:moveTo>
                  <a:cubicBezTo>
                    <a:pt x="612" y="107"/>
                    <a:pt x="612" y="107"/>
                    <a:pt x="612" y="107"/>
                  </a:cubicBezTo>
                  <a:cubicBezTo>
                    <a:pt x="612" y="108"/>
                    <a:pt x="612" y="108"/>
                    <a:pt x="611" y="108"/>
                  </a:cubicBezTo>
                  <a:cubicBezTo>
                    <a:pt x="610" y="108"/>
                    <a:pt x="610" y="108"/>
                    <a:pt x="609" y="109"/>
                  </a:cubicBezTo>
                  <a:cubicBezTo>
                    <a:pt x="608" y="109"/>
                    <a:pt x="607" y="109"/>
                    <a:pt x="605" y="109"/>
                  </a:cubicBezTo>
                  <a:cubicBezTo>
                    <a:pt x="604" y="109"/>
                    <a:pt x="603" y="109"/>
                    <a:pt x="602" y="109"/>
                  </a:cubicBezTo>
                  <a:cubicBezTo>
                    <a:pt x="601" y="108"/>
                    <a:pt x="600" y="108"/>
                    <a:pt x="600" y="108"/>
                  </a:cubicBezTo>
                  <a:cubicBezTo>
                    <a:pt x="599" y="108"/>
                    <a:pt x="599" y="108"/>
                    <a:pt x="599" y="107"/>
                  </a:cubicBezTo>
                  <a:cubicBezTo>
                    <a:pt x="599" y="107"/>
                    <a:pt x="598" y="107"/>
                    <a:pt x="598" y="106"/>
                  </a:cubicBezTo>
                  <a:cubicBezTo>
                    <a:pt x="598" y="59"/>
                    <a:pt x="598" y="59"/>
                    <a:pt x="598" y="59"/>
                  </a:cubicBezTo>
                  <a:cubicBezTo>
                    <a:pt x="550" y="59"/>
                    <a:pt x="550" y="59"/>
                    <a:pt x="550" y="59"/>
                  </a:cubicBezTo>
                  <a:cubicBezTo>
                    <a:pt x="550" y="106"/>
                    <a:pt x="550" y="106"/>
                    <a:pt x="550" y="106"/>
                  </a:cubicBezTo>
                  <a:cubicBezTo>
                    <a:pt x="550" y="107"/>
                    <a:pt x="550" y="107"/>
                    <a:pt x="550" y="107"/>
                  </a:cubicBezTo>
                  <a:cubicBezTo>
                    <a:pt x="549" y="108"/>
                    <a:pt x="549" y="108"/>
                    <a:pt x="549" y="108"/>
                  </a:cubicBezTo>
                  <a:cubicBezTo>
                    <a:pt x="548" y="108"/>
                    <a:pt x="547" y="108"/>
                    <a:pt x="546" y="109"/>
                  </a:cubicBezTo>
                  <a:cubicBezTo>
                    <a:pt x="545" y="109"/>
                    <a:pt x="544" y="109"/>
                    <a:pt x="543" y="109"/>
                  </a:cubicBezTo>
                  <a:cubicBezTo>
                    <a:pt x="542" y="109"/>
                    <a:pt x="540" y="109"/>
                    <a:pt x="540" y="109"/>
                  </a:cubicBezTo>
                  <a:cubicBezTo>
                    <a:pt x="539" y="108"/>
                    <a:pt x="538" y="108"/>
                    <a:pt x="537" y="108"/>
                  </a:cubicBezTo>
                  <a:cubicBezTo>
                    <a:pt x="537" y="108"/>
                    <a:pt x="536" y="108"/>
                    <a:pt x="536" y="107"/>
                  </a:cubicBezTo>
                  <a:cubicBezTo>
                    <a:pt x="536" y="107"/>
                    <a:pt x="536" y="107"/>
                    <a:pt x="536" y="106"/>
                  </a:cubicBezTo>
                  <a:cubicBezTo>
                    <a:pt x="536" y="4"/>
                    <a:pt x="536" y="4"/>
                    <a:pt x="536" y="4"/>
                  </a:cubicBezTo>
                  <a:cubicBezTo>
                    <a:pt x="536" y="4"/>
                    <a:pt x="536" y="3"/>
                    <a:pt x="536" y="3"/>
                  </a:cubicBezTo>
                  <a:cubicBezTo>
                    <a:pt x="536" y="3"/>
                    <a:pt x="537" y="2"/>
                    <a:pt x="537" y="2"/>
                  </a:cubicBezTo>
                  <a:cubicBezTo>
                    <a:pt x="538" y="2"/>
                    <a:pt x="539" y="2"/>
                    <a:pt x="540" y="2"/>
                  </a:cubicBezTo>
                  <a:cubicBezTo>
                    <a:pt x="540" y="2"/>
                    <a:pt x="542" y="1"/>
                    <a:pt x="543" y="1"/>
                  </a:cubicBezTo>
                  <a:cubicBezTo>
                    <a:pt x="544" y="1"/>
                    <a:pt x="545" y="2"/>
                    <a:pt x="546" y="2"/>
                  </a:cubicBezTo>
                  <a:cubicBezTo>
                    <a:pt x="547" y="2"/>
                    <a:pt x="548" y="2"/>
                    <a:pt x="549" y="2"/>
                  </a:cubicBezTo>
                  <a:cubicBezTo>
                    <a:pt x="549" y="2"/>
                    <a:pt x="549" y="3"/>
                    <a:pt x="550" y="3"/>
                  </a:cubicBezTo>
                  <a:cubicBezTo>
                    <a:pt x="550" y="3"/>
                    <a:pt x="550" y="4"/>
                    <a:pt x="550" y="4"/>
                  </a:cubicBezTo>
                  <a:cubicBezTo>
                    <a:pt x="550" y="47"/>
                    <a:pt x="550" y="47"/>
                    <a:pt x="550" y="47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98" y="4"/>
                    <a:pt x="599" y="3"/>
                    <a:pt x="599" y="3"/>
                  </a:cubicBezTo>
                  <a:cubicBezTo>
                    <a:pt x="599" y="3"/>
                    <a:pt x="599" y="2"/>
                    <a:pt x="600" y="2"/>
                  </a:cubicBezTo>
                  <a:cubicBezTo>
                    <a:pt x="600" y="2"/>
                    <a:pt x="601" y="2"/>
                    <a:pt x="602" y="2"/>
                  </a:cubicBezTo>
                  <a:cubicBezTo>
                    <a:pt x="603" y="2"/>
                    <a:pt x="604" y="1"/>
                    <a:pt x="605" y="1"/>
                  </a:cubicBezTo>
                  <a:cubicBezTo>
                    <a:pt x="607" y="1"/>
                    <a:pt x="608" y="2"/>
                    <a:pt x="609" y="2"/>
                  </a:cubicBezTo>
                  <a:cubicBezTo>
                    <a:pt x="610" y="2"/>
                    <a:pt x="610" y="2"/>
                    <a:pt x="611" y="2"/>
                  </a:cubicBezTo>
                  <a:cubicBezTo>
                    <a:pt x="612" y="2"/>
                    <a:pt x="612" y="3"/>
                    <a:pt x="612" y="3"/>
                  </a:cubicBezTo>
                  <a:cubicBezTo>
                    <a:pt x="612" y="3"/>
                    <a:pt x="612" y="4"/>
                    <a:pt x="612" y="4"/>
                  </a:cubicBezTo>
                  <a:lnTo>
                    <a:pt x="612" y="106"/>
                  </a:lnTo>
                  <a:close/>
                  <a:moveTo>
                    <a:pt x="503" y="16"/>
                  </a:moveTo>
                  <a:cubicBezTo>
                    <a:pt x="503" y="17"/>
                    <a:pt x="503" y="18"/>
                    <a:pt x="503" y="19"/>
                  </a:cubicBezTo>
                  <a:cubicBezTo>
                    <a:pt x="503" y="20"/>
                    <a:pt x="503" y="21"/>
                    <a:pt x="502" y="21"/>
                  </a:cubicBezTo>
                  <a:cubicBezTo>
                    <a:pt x="502" y="22"/>
                    <a:pt x="502" y="22"/>
                    <a:pt x="502" y="22"/>
                  </a:cubicBezTo>
                  <a:cubicBezTo>
                    <a:pt x="501" y="22"/>
                    <a:pt x="501" y="23"/>
                    <a:pt x="500" y="23"/>
                  </a:cubicBezTo>
                  <a:cubicBezTo>
                    <a:pt x="500" y="23"/>
                    <a:pt x="499" y="22"/>
                    <a:pt x="497" y="21"/>
                  </a:cubicBezTo>
                  <a:cubicBezTo>
                    <a:pt x="496" y="20"/>
                    <a:pt x="494" y="19"/>
                    <a:pt x="491" y="18"/>
                  </a:cubicBezTo>
                  <a:cubicBezTo>
                    <a:pt x="488" y="16"/>
                    <a:pt x="485" y="15"/>
                    <a:pt x="482" y="14"/>
                  </a:cubicBezTo>
                  <a:cubicBezTo>
                    <a:pt x="478" y="13"/>
                    <a:pt x="474" y="13"/>
                    <a:pt x="469" y="13"/>
                  </a:cubicBezTo>
                  <a:cubicBezTo>
                    <a:pt x="463" y="13"/>
                    <a:pt x="458" y="14"/>
                    <a:pt x="453" y="16"/>
                  </a:cubicBezTo>
                  <a:cubicBezTo>
                    <a:pt x="448" y="18"/>
                    <a:pt x="445" y="21"/>
                    <a:pt x="441" y="25"/>
                  </a:cubicBezTo>
                  <a:cubicBezTo>
                    <a:pt x="438" y="28"/>
                    <a:pt x="436" y="33"/>
                    <a:pt x="434" y="38"/>
                  </a:cubicBezTo>
                  <a:cubicBezTo>
                    <a:pt x="432" y="43"/>
                    <a:pt x="431" y="49"/>
                    <a:pt x="431" y="55"/>
                  </a:cubicBezTo>
                  <a:cubicBezTo>
                    <a:pt x="431" y="62"/>
                    <a:pt x="432" y="68"/>
                    <a:pt x="434" y="73"/>
                  </a:cubicBezTo>
                  <a:cubicBezTo>
                    <a:pt x="436" y="78"/>
                    <a:pt x="439" y="83"/>
                    <a:pt x="442" y="86"/>
                  </a:cubicBezTo>
                  <a:cubicBezTo>
                    <a:pt x="445" y="90"/>
                    <a:pt x="449" y="93"/>
                    <a:pt x="454" y="95"/>
                  </a:cubicBezTo>
                  <a:cubicBezTo>
                    <a:pt x="459" y="97"/>
                    <a:pt x="464" y="97"/>
                    <a:pt x="469" y="97"/>
                  </a:cubicBezTo>
                  <a:cubicBezTo>
                    <a:pt x="472" y="97"/>
                    <a:pt x="476" y="97"/>
                    <a:pt x="479" y="96"/>
                  </a:cubicBezTo>
                  <a:cubicBezTo>
                    <a:pt x="483" y="96"/>
                    <a:pt x="486" y="94"/>
                    <a:pt x="489" y="93"/>
                  </a:cubicBezTo>
                  <a:cubicBezTo>
                    <a:pt x="489" y="62"/>
                    <a:pt x="489" y="62"/>
                    <a:pt x="489" y="62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3" y="62"/>
                    <a:pt x="462" y="61"/>
                    <a:pt x="462" y="60"/>
                  </a:cubicBezTo>
                  <a:cubicBezTo>
                    <a:pt x="461" y="59"/>
                    <a:pt x="461" y="58"/>
                    <a:pt x="461" y="56"/>
                  </a:cubicBezTo>
                  <a:cubicBezTo>
                    <a:pt x="461" y="55"/>
                    <a:pt x="461" y="54"/>
                    <a:pt x="461" y="53"/>
                  </a:cubicBezTo>
                  <a:cubicBezTo>
                    <a:pt x="461" y="53"/>
                    <a:pt x="462" y="52"/>
                    <a:pt x="462" y="51"/>
                  </a:cubicBezTo>
                  <a:cubicBezTo>
                    <a:pt x="462" y="51"/>
                    <a:pt x="462" y="51"/>
                    <a:pt x="463" y="50"/>
                  </a:cubicBezTo>
                  <a:cubicBezTo>
                    <a:pt x="463" y="50"/>
                    <a:pt x="463" y="50"/>
                    <a:pt x="464" y="50"/>
                  </a:cubicBezTo>
                  <a:cubicBezTo>
                    <a:pt x="498" y="50"/>
                    <a:pt x="498" y="50"/>
                    <a:pt x="498" y="50"/>
                  </a:cubicBezTo>
                  <a:cubicBezTo>
                    <a:pt x="498" y="50"/>
                    <a:pt x="499" y="50"/>
                    <a:pt x="500" y="50"/>
                  </a:cubicBezTo>
                  <a:cubicBezTo>
                    <a:pt x="500" y="51"/>
                    <a:pt x="501" y="51"/>
                    <a:pt x="501" y="51"/>
                  </a:cubicBezTo>
                  <a:cubicBezTo>
                    <a:pt x="502" y="52"/>
                    <a:pt x="502" y="53"/>
                    <a:pt x="502" y="53"/>
                  </a:cubicBezTo>
                  <a:cubicBezTo>
                    <a:pt x="503" y="54"/>
                    <a:pt x="503" y="55"/>
                    <a:pt x="503" y="56"/>
                  </a:cubicBezTo>
                  <a:cubicBezTo>
                    <a:pt x="503" y="96"/>
                    <a:pt x="503" y="96"/>
                    <a:pt x="503" y="96"/>
                  </a:cubicBezTo>
                  <a:cubicBezTo>
                    <a:pt x="503" y="98"/>
                    <a:pt x="502" y="99"/>
                    <a:pt x="502" y="100"/>
                  </a:cubicBezTo>
                  <a:cubicBezTo>
                    <a:pt x="502" y="101"/>
                    <a:pt x="500" y="102"/>
                    <a:pt x="499" y="103"/>
                  </a:cubicBezTo>
                  <a:cubicBezTo>
                    <a:pt x="497" y="104"/>
                    <a:pt x="495" y="105"/>
                    <a:pt x="493" y="105"/>
                  </a:cubicBezTo>
                  <a:cubicBezTo>
                    <a:pt x="490" y="106"/>
                    <a:pt x="488" y="107"/>
                    <a:pt x="485" y="108"/>
                  </a:cubicBezTo>
                  <a:cubicBezTo>
                    <a:pt x="482" y="109"/>
                    <a:pt x="480" y="109"/>
                    <a:pt x="477" y="109"/>
                  </a:cubicBezTo>
                  <a:cubicBezTo>
                    <a:pt x="474" y="110"/>
                    <a:pt x="471" y="110"/>
                    <a:pt x="469" y="110"/>
                  </a:cubicBezTo>
                  <a:cubicBezTo>
                    <a:pt x="460" y="110"/>
                    <a:pt x="453" y="109"/>
                    <a:pt x="447" y="106"/>
                  </a:cubicBezTo>
                  <a:cubicBezTo>
                    <a:pt x="440" y="103"/>
                    <a:pt x="435" y="100"/>
                    <a:pt x="430" y="95"/>
                  </a:cubicBezTo>
                  <a:cubicBezTo>
                    <a:pt x="426" y="90"/>
                    <a:pt x="422" y="85"/>
                    <a:pt x="420" y="78"/>
                  </a:cubicBezTo>
                  <a:cubicBezTo>
                    <a:pt x="418" y="72"/>
                    <a:pt x="416" y="64"/>
                    <a:pt x="416" y="56"/>
                  </a:cubicBezTo>
                  <a:cubicBezTo>
                    <a:pt x="416" y="48"/>
                    <a:pt x="418" y="40"/>
                    <a:pt x="420" y="33"/>
                  </a:cubicBezTo>
                  <a:cubicBezTo>
                    <a:pt x="423" y="26"/>
                    <a:pt x="426" y="21"/>
                    <a:pt x="431" y="16"/>
                  </a:cubicBezTo>
                  <a:cubicBezTo>
                    <a:pt x="436" y="11"/>
                    <a:pt x="441" y="7"/>
                    <a:pt x="448" y="4"/>
                  </a:cubicBezTo>
                  <a:cubicBezTo>
                    <a:pt x="454" y="2"/>
                    <a:pt x="461" y="0"/>
                    <a:pt x="469" y="0"/>
                  </a:cubicBezTo>
                  <a:cubicBezTo>
                    <a:pt x="473" y="0"/>
                    <a:pt x="477" y="1"/>
                    <a:pt x="481" y="2"/>
                  </a:cubicBezTo>
                  <a:cubicBezTo>
                    <a:pt x="484" y="2"/>
                    <a:pt x="487" y="3"/>
                    <a:pt x="490" y="4"/>
                  </a:cubicBezTo>
                  <a:cubicBezTo>
                    <a:pt x="493" y="5"/>
                    <a:pt x="495" y="6"/>
                    <a:pt x="497" y="7"/>
                  </a:cubicBezTo>
                  <a:cubicBezTo>
                    <a:pt x="499" y="8"/>
                    <a:pt x="500" y="9"/>
                    <a:pt x="501" y="10"/>
                  </a:cubicBezTo>
                  <a:cubicBezTo>
                    <a:pt x="502" y="11"/>
                    <a:pt x="502" y="11"/>
                    <a:pt x="503" y="12"/>
                  </a:cubicBezTo>
                  <a:cubicBezTo>
                    <a:pt x="503" y="13"/>
                    <a:pt x="503" y="15"/>
                    <a:pt x="503" y="16"/>
                  </a:cubicBezTo>
                  <a:close/>
                  <a:moveTo>
                    <a:pt x="388" y="103"/>
                  </a:moveTo>
                  <a:cubicBezTo>
                    <a:pt x="388" y="104"/>
                    <a:pt x="388" y="105"/>
                    <a:pt x="388" y="105"/>
                  </a:cubicBezTo>
                  <a:cubicBezTo>
                    <a:pt x="387" y="106"/>
                    <a:pt x="387" y="107"/>
                    <a:pt x="386" y="107"/>
                  </a:cubicBezTo>
                  <a:cubicBezTo>
                    <a:pt x="386" y="108"/>
                    <a:pt x="385" y="108"/>
                    <a:pt x="384" y="108"/>
                  </a:cubicBezTo>
                  <a:cubicBezTo>
                    <a:pt x="384" y="108"/>
                    <a:pt x="383" y="109"/>
                    <a:pt x="382" y="109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6" y="109"/>
                    <a:pt x="375" y="108"/>
                    <a:pt x="374" y="108"/>
                  </a:cubicBezTo>
                  <a:cubicBezTo>
                    <a:pt x="373" y="108"/>
                    <a:pt x="372" y="107"/>
                    <a:pt x="371" y="107"/>
                  </a:cubicBezTo>
                  <a:cubicBezTo>
                    <a:pt x="370" y="106"/>
                    <a:pt x="369" y="105"/>
                    <a:pt x="368" y="103"/>
                  </a:cubicBezTo>
                  <a:cubicBezTo>
                    <a:pt x="367" y="102"/>
                    <a:pt x="366" y="100"/>
                    <a:pt x="365" y="98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0" y="34"/>
                    <a:pt x="328" y="31"/>
                    <a:pt x="326" y="28"/>
                  </a:cubicBezTo>
                  <a:cubicBezTo>
                    <a:pt x="324" y="24"/>
                    <a:pt x="323" y="21"/>
                    <a:pt x="321" y="18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22"/>
                    <a:pt x="321" y="26"/>
                    <a:pt x="321" y="30"/>
                  </a:cubicBezTo>
                  <a:cubicBezTo>
                    <a:pt x="321" y="34"/>
                    <a:pt x="321" y="38"/>
                    <a:pt x="321" y="42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1" y="108"/>
                    <a:pt x="320" y="108"/>
                    <a:pt x="320" y="108"/>
                  </a:cubicBezTo>
                  <a:cubicBezTo>
                    <a:pt x="319" y="108"/>
                    <a:pt x="319" y="108"/>
                    <a:pt x="318" y="109"/>
                  </a:cubicBezTo>
                  <a:cubicBezTo>
                    <a:pt x="317" y="109"/>
                    <a:pt x="316" y="109"/>
                    <a:pt x="314" y="109"/>
                  </a:cubicBezTo>
                  <a:cubicBezTo>
                    <a:pt x="313" y="109"/>
                    <a:pt x="312" y="109"/>
                    <a:pt x="311" y="109"/>
                  </a:cubicBezTo>
                  <a:cubicBezTo>
                    <a:pt x="310" y="108"/>
                    <a:pt x="310" y="108"/>
                    <a:pt x="309" y="108"/>
                  </a:cubicBezTo>
                  <a:cubicBezTo>
                    <a:pt x="309" y="108"/>
                    <a:pt x="308" y="108"/>
                    <a:pt x="308" y="107"/>
                  </a:cubicBezTo>
                  <a:cubicBezTo>
                    <a:pt x="308" y="107"/>
                    <a:pt x="308" y="107"/>
                    <a:pt x="308" y="106"/>
                  </a:cubicBezTo>
                  <a:cubicBezTo>
                    <a:pt x="308" y="8"/>
                    <a:pt x="308" y="8"/>
                    <a:pt x="308" y="8"/>
                  </a:cubicBezTo>
                  <a:cubicBezTo>
                    <a:pt x="308" y="6"/>
                    <a:pt x="308" y="4"/>
                    <a:pt x="310" y="3"/>
                  </a:cubicBezTo>
                  <a:cubicBezTo>
                    <a:pt x="311" y="2"/>
                    <a:pt x="312" y="2"/>
                    <a:pt x="314" y="2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22" y="2"/>
                    <a:pt x="323" y="2"/>
                    <a:pt x="324" y="2"/>
                  </a:cubicBezTo>
                  <a:cubicBezTo>
                    <a:pt x="325" y="3"/>
                    <a:pt x="326" y="3"/>
                    <a:pt x="327" y="4"/>
                  </a:cubicBezTo>
                  <a:cubicBezTo>
                    <a:pt x="328" y="4"/>
                    <a:pt x="329" y="5"/>
                    <a:pt x="330" y="6"/>
                  </a:cubicBezTo>
                  <a:cubicBezTo>
                    <a:pt x="330" y="7"/>
                    <a:pt x="331" y="9"/>
                    <a:pt x="332" y="11"/>
                  </a:cubicBezTo>
                  <a:cubicBezTo>
                    <a:pt x="358" y="57"/>
                    <a:pt x="358" y="57"/>
                    <a:pt x="358" y="57"/>
                  </a:cubicBezTo>
                  <a:cubicBezTo>
                    <a:pt x="360" y="60"/>
                    <a:pt x="361" y="63"/>
                    <a:pt x="363" y="66"/>
                  </a:cubicBezTo>
                  <a:cubicBezTo>
                    <a:pt x="364" y="68"/>
                    <a:pt x="366" y="71"/>
                    <a:pt x="367" y="74"/>
                  </a:cubicBezTo>
                  <a:cubicBezTo>
                    <a:pt x="368" y="76"/>
                    <a:pt x="370" y="79"/>
                    <a:pt x="371" y="81"/>
                  </a:cubicBezTo>
                  <a:cubicBezTo>
                    <a:pt x="372" y="84"/>
                    <a:pt x="374" y="87"/>
                    <a:pt x="375" y="89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5" y="85"/>
                    <a:pt x="375" y="80"/>
                    <a:pt x="375" y="76"/>
                  </a:cubicBezTo>
                  <a:cubicBezTo>
                    <a:pt x="375" y="71"/>
                    <a:pt x="375" y="66"/>
                    <a:pt x="375" y="62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5" y="4"/>
                    <a:pt x="375" y="4"/>
                    <a:pt x="375" y="3"/>
                  </a:cubicBezTo>
                  <a:cubicBezTo>
                    <a:pt x="375" y="3"/>
                    <a:pt x="376" y="3"/>
                    <a:pt x="376" y="2"/>
                  </a:cubicBezTo>
                  <a:cubicBezTo>
                    <a:pt x="377" y="2"/>
                    <a:pt x="377" y="2"/>
                    <a:pt x="378" y="2"/>
                  </a:cubicBezTo>
                  <a:cubicBezTo>
                    <a:pt x="379" y="2"/>
                    <a:pt x="380" y="2"/>
                    <a:pt x="382" y="2"/>
                  </a:cubicBezTo>
                  <a:cubicBezTo>
                    <a:pt x="383" y="2"/>
                    <a:pt x="384" y="2"/>
                    <a:pt x="385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3"/>
                    <a:pt x="388" y="3"/>
                    <a:pt x="388" y="3"/>
                  </a:cubicBezTo>
                  <a:cubicBezTo>
                    <a:pt x="388" y="4"/>
                    <a:pt x="388" y="4"/>
                    <a:pt x="388" y="4"/>
                  </a:cubicBezTo>
                  <a:lnTo>
                    <a:pt x="388" y="103"/>
                  </a:lnTo>
                  <a:close/>
                  <a:moveTo>
                    <a:pt x="238" y="16"/>
                  </a:moveTo>
                  <a:cubicBezTo>
                    <a:pt x="238" y="16"/>
                    <a:pt x="238" y="16"/>
                    <a:pt x="238" y="16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56" y="69"/>
                    <a:pt x="256" y="69"/>
                    <a:pt x="256" y="69"/>
                  </a:cubicBezTo>
                  <a:lnTo>
                    <a:pt x="238" y="16"/>
                  </a:lnTo>
                  <a:close/>
                  <a:moveTo>
                    <a:pt x="283" y="103"/>
                  </a:moveTo>
                  <a:cubicBezTo>
                    <a:pt x="284" y="105"/>
                    <a:pt x="284" y="106"/>
                    <a:pt x="284" y="106"/>
                  </a:cubicBezTo>
                  <a:cubicBezTo>
                    <a:pt x="284" y="107"/>
                    <a:pt x="284" y="108"/>
                    <a:pt x="284" y="108"/>
                  </a:cubicBezTo>
                  <a:cubicBezTo>
                    <a:pt x="283" y="108"/>
                    <a:pt x="282" y="109"/>
                    <a:pt x="281" y="109"/>
                  </a:cubicBezTo>
                  <a:cubicBezTo>
                    <a:pt x="280" y="109"/>
                    <a:pt x="279" y="109"/>
                    <a:pt x="277" y="109"/>
                  </a:cubicBezTo>
                  <a:cubicBezTo>
                    <a:pt x="276" y="109"/>
                    <a:pt x="274" y="109"/>
                    <a:pt x="273" y="109"/>
                  </a:cubicBezTo>
                  <a:cubicBezTo>
                    <a:pt x="272" y="109"/>
                    <a:pt x="271" y="108"/>
                    <a:pt x="271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0" y="107"/>
                    <a:pt x="269" y="107"/>
                    <a:pt x="269" y="10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7"/>
                    <a:pt x="206" y="107"/>
                  </a:cubicBezTo>
                  <a:cubicBezTo>
                    <a:pt x="206" y="108"/>
                    <a:pt x="206" y="108"/>
                    <a:pt x="205" y="108"/>
                  </a:cubicBezTo>
                  <a:cubicBezTo>
                    <a:pt x="205" y="108"/>
                    <a:pt x="204" y="109"/>
                    <a:pt x="203" y="109"/>
                  </a:cubicBezTo>
                  <a:cubicBezTo>
                    <a:pt x="202" y="109"/>
                    <a:pt x="201" y="109"/>
                    <a:pt x="199" y="109"/>
                  </a:cubicBezTo>
                  <a:cubicBezTo>
                    <a:pt x="198" y="109"/>
                    <a:pt x="196" y="109"/>
                    <a:pt x="195" y="109"/>
                  </a:cubicBezTo>
                  <a:cubicBezTo>
                    <a:pt x="194" y="108"/>
                    <a:pt x="194" y="108"/>
                    <a:pt x="193" y="108"/>
                  </a:cubicBezTo>
                  <a:cubicBezTo>
                    <a:pt x="193" y="107"/>
                    <a:pt x="193" y="107"/>
                    <a:pt x="193" y="106"/>
                  </a:cubicBezTo>
                  <a:cubicBezTo>
                    <a:pt x="193" y="105"/>
                    <a:pt x="193" y="104"/>
                    <a:pt x="193" y="103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229" y="4"/>
                    <a:pt x="229" y="3"/>
                    <a:pt x="230" y="3"/>
                  </a:cubicBezTo>
                  <a:cubicBezTo>
                    <a:pt x="230" y="3"/>
                    <a:pt x="231" y="2"/>
                    <a:pt x="231" y="2"/>
                  </a:cubicBezTo>
                  <a:cubicBezTo>
                    <a:pt x="232" y="2"/>
                    <a:pt x="233" y="2"/>
                    <a:pt x="234" y="2"/>
                  </a:cubicBezTo>
                  <a:cubicBezTo>
                    <a:pt x="235" y="2"/>
                    <a:pt x="236" y="1"/>
                    <a:pt x="238" y="1"/>
                  </a:cubicBezTo>
                  <a:cubicBezTo>
                    <a:pt x="240" y="1"/>
                    <a:pt x="241" y="2"/>
                    <a:pt x="242" y="2"/>
                  </a:cubicBezTo>
                  <a:cubicBezTo>
                    <a:pt x="244" y="2"/>
                    <a:pt x="245" y="2"/>
                    <a:pt x="245" y="2"/>
                  </a:cubicBezTo>
                  <a:cubicBezTo>
                    <a:pt x="246" y="2"/>
                    <a:pt x="246" y="3"/>
                    <a:pt x="247" y="3"/>
                  </a:cubicBezTo>
                  <a:cubicBezTo>
                    <a:pt x="247" y="3"/>
                    <a:pt x="248" y="4"/>
                    <a:pt x="248" y="5"/>
                  </a:cubicBezTo>
                  <a:lnTo>
                    <a:pt x="283" y="103"/>
                  </a:lnTo>
                  <a:close/>
                  <a:moveTo>
                    <a:pt x="169" y="106"/>
                  </a:moveTo>
                  <a:cubicBezTo>
                    <a:pt x="169" y="107"/>
                    <a:pt x="169" y="107"/>
                    <a:pt x="169" y="107"/>
                  </a:cubicBezTo>
                  <a:cubicBezTo>
                    <a:pt x="168" y="108"/>
                    <a:pt x="168" y="108"/>
                    <a:pt x="167" y="108"/>
                  </a:cubicBezTo>
                  <a:cubicBezTo>
                    <a:pt x="167" y="108"/>
                    <a:pt x="166" y="108"/>
                    <a:pt x="165" y="109"/>
                  </a:cubicBezTo>
                  <a:cubicBezTo>
                    <a:pt x="164" y="109"/>
                    <a:pt x="163" y="109"/>
                    <a:pt x="162" y="109"/>
                  </a:cubicBezTo>
                  <a:cubicBezTo>
                    <a:pt x="161" y="109"/>
                    <a:pt x="159" y="109"/>
                    <a:pt x="158" y="109"/>
                  </a:cubicBezTo>
                  <a:cubicBezTo>
                    <a:pt x="158" y="108"/>
                    <a:pt x="157" y="108"/>
                    <a:pt x="156" y="108"/>
                  </a:cubicBezTo>
                  <a:cubicBezTo>
                    <a:pt x="156" y="108"/>
                    <a:pt x="155" y="108"/>
                    <a:pt x="155" y="107"/>
                  </a:cubicBezTo>
                  <a:cubicBezTo>
                    <a:pt x="155" y="107"/>
                    <a:pt x="155" y="107"/>
                    <a:pt x="155" y="106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8"/>
                    <a:pt x="106" y="108"/>
                    <a:pt x="105" y="108"/>
                  </a:cubicBezTo>
                  <a:cubicBezTo>
                    <a:pt x="104" y="108"/>
                    <a:pt x="104" y="108"/>
                    <a:pt x="103" y="109"/>
                  </a:cubicBezTo>
                  <a:cubicBezTo>
                    <a:pt x="102" y="109"/>
                    <a:pt x="101" y="109"/>
                    <a:pt x="99" y="109"/>
                  </a:cubicBezTo>
                  <a:cubicBezTo>
                    <a:pt x="98" y="109"/>
                    <a:pt x="97" y="109"/>
                    <a:pt x="96" y="109"/>
                  </a:cubicBezTo>
                  <a:cubicBezTo>
                    <a:pt x="95" y="108"/>
                    <a:pt x="94" y="108"/>
                    <a:pt x="94" y="108"/>
                  </a:cubicBezTo>
                  <a:cubicBezTo>
                    <a:pt x="93" y="108"/>
                    <a:pt x="93" y="108"/>
                    <a:pt x="93" y="107"/>
                  </a:cubicBezTo>
                  <a:cubicBezTo>
                    <a:pt x="92" y="107"/>
                    <a:pt x="92" y="107"/>
                    <a:pt x="92" y="106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4"/>
                    <a:pt x="92" y="3"/>
                    <a:pt x="93" y="3"/>
                  </a:cubicBezTo>
                  <a:cubicBezTo>
                    <a:pt x="93" y="3"/>
                    <a:pt x="93" y="2"/>
                    <a:pt x="94" y="2"/>
                  </a:cubicBezTo>
                  <a:cubicBezTo>
                    <a:pt x="94" y="2"/>
                    <a:pt x="95" y="2"/>
                    <a:pt x="96" y="2"/>
                  </a:cubicBezTo>
                  <a:cubicBezTo>
                    <a:pt x="97" y="2"/>
                    <a:pt x="98" y="1"/>
                    <a:pt x="99" y="1"/>
                  </a:cubicBezTo>
                  <a:cubicBezTo>
                    <a:pt x="101" y="1"/>
                    <a:pt x="102" y="2"/>
                    <a:pt x="103" y="2"/>
                  </a:cubicBezTo>
                  <a:cubicBezTo>
                    <a:pt x="104" y="2"/>
                    <a:pt x="104" y="2"/>
                    <a:pt x="105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55" y="4"/>
                    <a:pt x="155" y="3"/>
                    <a:pt x="155" y="3"/>
                  </a:cubicBezTo>
                  <a:cubicBezTo>
                    <a:pt x="155" y="3"/>
                    <a:pt x="156" y="2"/>
                    <a:pt x="156" y="2"/>
                  </a:cubicBezTo>
                  <a:cubicBezTo>
                    <a:pt x="157" y="2"/>
                    <a:pt x="158" y="2"/>
                    <a:pt x="158" y="2"/>
                  </a:cubicBezTo>
                  <a:cubicBezTo>
                    <a:pt x="159" y="2"/>
                    <a:pt x="161" y="1"/>
                    <a:pt x="162" y="1"/>
                  </a:cubicBezTo>
                  <a:cubicBezTo>
                    <a:pt x="163" y="1"/>
                    <a:pt x="164" y="2"/>
                    <a:pt x="165" y="2"/>
                  </a:cubicBezTo>
                  <a:cubicBezTo>
                    <a:pt x="166" y="2"/>
                    <a:pt x="167" y="2"/>
                    <a:pt x="167" y="2"/>
                  </a:cubicBezTo>
                  <a:cubicBezTo>
                    <a:pt x="168" y="2"/>
                    <a:pt x="168" y="3"/>
                    <a:pt x="169" y="3"/>
                  </a:cubicBezTo>
                  <a:cubicBezTo>
                    <a:pt x="169" y="3"/>
                    <a:pt x="169" y="4"/>
                    <a:pt x="169" y="4"/>
                  </a:cubicBezTo>
                  <a:lnTo>
                    <a:pt x="169" y="106"/>
                  </a:lnTo>
                  <a:close/>
                  <a:moveTo>
                    <a:pt x="65" y="79"/>
                  </a:moveTo>
                  <a:cubicBezTo>
                    <a:pt x="65" y="83"/>
                    <a:pt x="65" y="88"/>
                    <a:pt x="63" y="92"/>
                  </a:cubicBezTo>
                  <a:cubicBezTo>
                    <a:pt x="61" y="96"/>
                    <a:pt x="58" y="99"/>
                    <a:pt x="55" y="102"/>
                  </a:cubicBezTo>
                  <a:cubicBezTo>
                    <a:pt x="52" y="104"/>
                    <a:pt x="48" y="107"/>
                    <a:pt x="44" y="108"/>
                  </a:cubicBezTo>
                  <a:cubicBezTo>
                    <a:pt x="39" y="109"/>
                    <a:pt x="34" y="110"/>
                    <a:pt x="29" y="110"/>
                  </a:cubicBezTo>
                  <a:cubicBezTo>
                    <a:pt x="26" y="110"/>
                    <a:pt x="22" y="110"/>
                    <a:pt x="19" y="109"/>
                  </a:cubicBezTo>
                  <a:cubicBezTo>
                    <a:pt x="16" y="108"/>
                    <a:pt x="14" y="108"/>
                    <a:pt x="11" y="107"/>
                  </a:cubicBezTo>
                  <a:cubicBezTo>
                    <a:pt x="9" y="106"/>
                    <a:pt x="7" y="105"/>
                    <a:pt x="5" y="104"/>
                  </a:cubicBezTo>
                  <a:cubicBezTo>
                    <a:pt x="4" y="103"/>
                    <a:pt x="3" y="102"/>
                    <a:pt x="2" y="102"/>
                  </a:cubicBezTo>
                  <a:cubicBezTo>
                    <a:pt x="1" y="101"/>
                    <a:pt x="1" y="100"/>
                    <a:pt x="1" y="99"/>
                  </a:cubicBezTo>
                  <a:cubicBezTo>
                    <a:pt x="0" y="98"/>
                    <a:pt x="0" y="97"/>
                    <a:pt x="0" y="95"/>
                  </a:cubicBezTo>
                  <a:cubicBezTo>
                    <a:pt x="0" y="94"/>
                    <a:pt x="0" y="93"/>
                    <a:pt x="0" y="92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1" y="90"/>
                    <a:pt x="1" y="89"/>
                    <a:pt x="2" y="89"/>
                  </a:cubicBezTo>
                  <a:cubicBezTo>
                    <a:pt x="2" y="89"/>
                    <a:pt x="2" y="89"/>
                    <a:pt x="3" y="89"/>
                  </a:cubicBezTo>
                  <a:cubicBezTo>
                    <a:pt x="3" y="89"/>
                    <a:pt x="5" y="89"/>
                    <a:pt x="6" y="90"/>
                  </a:cubicBezTo>
                  <a:cubicBezTo>
                    <a:pt x="7" y="91"/>
                    <a:pt x="9" y="92"/>
                    <a:pt x="11" y="93"/>
                  </a:cubicBezTo>
                  <a:cubicBezTo>
                    <a:pt x="14" y="94"/>
                    <a:pt x="16" y="95"/>
                    <a:pt x="19" y="96"/>
                  </a:cubicBezTo>
                  <a:cubicBezTo>
                    <a:pt x="22" y="97"/>
                    <a:pt x="26" y="98"/>
                    <a:pt x="30" y="98"/>
                  </a:cubicBezTo>
                  <a:cubicBezTo>
                    <a:pt x="33" y="98"/>
                    <a:pt x="36" y="97"/>
                    <a:pt x="38" y="97"/>
                  </a:cubicBezTo>
                  <a:cubicBezTo>
                    <a:pt x="41" y="96"/>
                    <a:pt x="43" y="95"/>
                    <a:pt x="45" y="93"/>
                  </a:cubicBezTo>
                  <a:cubicBezTo>
                    <a:pt x="47" y="92"/>
                    <a:pt x="48" y="90"/>
                    <a:pt x="49" y="88"/>
                  </a:cubicBezTo>
                  <a:cubicBezTo>
                    <a:pt x="50" y="85"/>
                    <a:pt x="51" y="83"/>
                    <a:pt x="51" y="80"/>
                  </a:cubicBezTo>
                  <a:cubicBezTo>
                    <a:pt x="51" y="77"/>
                    <a:pt x="50" y="74"/>
                    <a:pt x="49" y="72"/>
                  </a:cubicBezTo>
                  <a:cubicBezTo>
                    <a:pt x="47" y="70"/>
                    <a:pt x="45" y="68"/>
                    <a:pt x="43" y="67"/>
                  </a:cubicBezTo>
                  <a:cubicBezTo>
                    <a:pt x="41" y="65"/>
                    <a:pt x="38" y="64"/>
                    <a:pt x="36" y="62"/>
                  </a:cubicBezTo>
                  <a:cubicBezTo>
                    <a:pt x="33" y="61"/>
                    <a:pt x="30" y="60"/>
                    <a:pt x="27" y="58"/>
                  </a:cubicBezTo>
                  <a:cubicBezTo>
                    <a:pt x="24" y="57"/>
                    <a:pt x="21" y="55"/>
                    <a:pt x="18" y="54"/>
                  </a:cubicBezTo>
                  <a:cubicBezTo>
                    <a:pt x="15" y="52"/>
                    <a:pt x="12" y="50"/>
                    <a:pt x="10" y="48"/>
                  </a:cubicBezTo>
                  <a:cubicBezTo>
                    <a:pt x="8" y="45"/>
                    <a:pt x="6" y="43"/>
                    <a:pt x="5" y="39"/>
                  </a:cubicBezTo>
                  <a:cubicBezTo>
                    <a:pt x="3" y="36"/>
                    <a:pt x="3" y="33"/>
                    <a:pt x="3" y="28"/>
                  </a:cubicBezTo>
                  <a:cubicBezTo>
                    <a:pt x="3" y="24"/>
                    <a:pt x="4" y="20"/>
                    <a:pt x="5" y="16"/>
                  </a:cubicBezTo>
                  <a:cubicBezTo>
                    <a:pt x="7" y="13"/>
                    <a:pt x="9" y="10"/>
                    <a:pt x="12" y="8"/>
                  </a:cubicBezTo>
                  <a:cubicBezTo>
                    <a:pt x="15" y="5"/>
                    <a:pt x="18" y="3"/>
                    <a:pt x="22" y="2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37" y="0"/>
                    <a:pt x="40" y="1"/>
                    <a:pt x="42" y="1"/>
                  </a:cubicBezTo>
                  <a:cubicBezTo>
                    <a:pt x="44" y="1"/>
                    <a:pt x="47" y="2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6"/>
                    <a:pt x="57" y="7"/>
                    <a:pt x="58" y="7"/>
                  </a:cubicBezTo>
                  <a:cubicBezTo>
                    <a:pt x="58" y="8"/>
                    <a:pt x="59" y="8"/>
                    <a:pt x="59" y="8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59" y="12"/>
                    <a:pt x="59" y="13"/>
                    <a:pt x="59" y="14"/>
                  </a:cubicBezTo>
                  <a:cubicBezTo>
                    <a:pt x="59" y="15"/>
                    <a:pt x="59" y="15"/>
                    <a:pt x="59" y="16"/>
                  </a:cubicBezTo>
                  <a:cubicBezTo>
                    <a:pt x="59" y="17"/>
                    <a:pt x="59" y="18"/>
                    <a:pt x="59" y="18"/>
                  </a:cubicBezTo>
                  <a:cubicBezTo>
                    <a:pt x="59" y="19"/>
                    <a:pt x="59" y="19"/>
                    <a:pt x="58" y="19"/>
                  </a:cubicBezTo>
                  <a:cubicBezTo>
                    <a:pt x="58" y="20"/>
                    <a:pt x="58" y="20"/>
                    <a:pt x="57" y="20"/>
                  </a:cubicBezTo>
                  <a:cubicBezTo>
                    <a:pt x="57" y="20"/>
                    <a:pt x="56" y="19"/>
                    <a:pt x="54" y="19"/>
                  </a:cubicBezTo>
                  <a:cubicBezTo>
                    <a:pt x="53" y="18"/>
                    <a:pt x="52" y="17"/>
                    <a:pt x="50" y="16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1" y="13"/>
                    <a:pt x="38" y="12"/>
                    <a:pt x="35" y="12"/>
                  </a:cubicBezTo>
                  <a:cubicBezTo>
                    <a:pt x="32" y="12"/>
                    <a:pt x="29" y="13"/>
                    <a:pt x="27" y="13"/>
                  </a:cubicBezTo>
                  <a:cubicBezTo>
                    <a:pt x="25" y="14"/>
                    <a:pt x="23" y="15"/>
                    <a:pt x="21" y="17"/>
                  </a:cubicBezTo>
                  <a:cubicBezTo>
                    <a:pt x="20" y="18"/>
                    <a:pt x="19" y="19"/>
                    <a:pt x="18" y="21"/>
                  </a:cubicBezTo>
                  <a:cubicBezTo>
                    <a:pt x="17" y="23"/>
                    <a:pt x="17" y="25"/>
                    <a:pt x="17" y="27"/>
                  </a:cubicBezTo>
                  <a:cubicBezTo>
                    <a:pt x="17" y="30"/>
                    <a:pt x="18" y="32"/>
                    <a:pt x="19" y="35"/>
                  </a:cubicBezTo>
                  <a:cubicBezTo>
                    <a:pt x="21" y="37"/>
                    <a:pt x="22" y="39"/>
                    <a:pt x="25" y="40"/>
                  </a:cubicBezTo>
                  <a:cubicBezTo>
                    <a:pt x="27" y="42"/>
                    <a:pt x="29" y="43"/>
                    <a:pt x="32" y="45"/>
                  </a:cubicBezTo>
                  <a:cubicBezTo>
                    <a:pt x="35" y="46"/>
                    <a:pt x="38" y="48"/>
                    <a:pt x="41" y="49"/>
                  </a:cubicBezTo>
                  <a:cubicBezTo>
                    <a:pt x="44" y="50"/>
                    <a:pt x="47" y="52"/>
                    <a:pt x="50" y="54"/>
                  </a:cubicBezTo>
                  <a:cubicBezTo>
                    <a:pt x="53" y="55"/>
                    <a:pt x="56" y="57"/>
                    <a:pt x="58" y="59"/>
                  </a:cubicBezTo>
                  <a:cubicBezTo>
                    <a:pt x="60" y="62"/>
                    <a:pt x="62" y="64"/>
                    <a:pt x="63" y="68"/>
                  </a:cubicBezTo>
                  <a:cubicBezTo>
                    <a:pt x="65" y="71"/>
                    <a:pt x="65" y="74"/>
                    <a:pt x="65" y="79"/>
                  </a:cubicBezTo>
                  <a:close/>
                  <a:moveTo>
                    <a:pt x="1650" y="67"/>
                  </a:moveTo>
                  <a:cubicBezTo>
                    <a:pt x="1650" y="106"/>
                    <a:pt x="1650" y="106"/>
                    <a:pt x="1650" y="106"/>
                  </a:cubicBezTo>
                  <a:cubicBezTo>
                    <a:pt x="1650" y="107"/>
                    <a:pt x="1650" y="107"/>
                    <a:pt x="1650" y="107"/>
                  </a:cubicBezTo>
                  <a:cubicBezTo>
                    <a:pt x="1650" y="108"/>
                    <a:pt x="1649" y="108"/>
                    <a:pt x="1649" y="108"/>
                  </a:cubicBezTo>
                  <a:cubicBezTo>
                    <a:pt x="1648" y="108"/>
                    <a:pt x="1648" y="108"/>
                    <a:pt x="1647" y="109"/>
                  </a:cubicBezTo>
                  <a:cubicBezTo>
                    <a:pt x="1646" y="109"/>
                    <a:pt x="1645" y="109"/>
                    <a:pt x="1643" y="109"/>
                  </a:cubicBezTo>
                  <a:cubicBezTo>
                    <a:pt x="1642" y="109"/>
                    <a:pt x="1641" y="109"/>
                    <a:pt x="1640" y="109"/>
                  </a:cubicBezTo>
                  <a:cubicBezTo>
                    <a:pt x="1639" y="108"/>
                    <a:pt x="1638" y="108"/>
                    <a:pt x="1638" y="108"/>
                  </a:cubicBezTo>
                  <a:cubicBezTo>
                    <a:pt x="1637" y="108"/>
                    <a:pt x="1637" y="108"/>
                    <a:pt x="1636" y="107"/>
                  </a:cubicBezTo>
                  <a:cubicBezTo>
                    <a:pt x="1636" y="107"/>
                    <a:pt x="1636" y="107"/>
                    <a:pt x="1636" y="106"/>
                  </a:cubicBezTo>
                  <a:cubicBezTo>
                    <a:pt x="1636" y="67"/>
                    <a:pt x="1636" y="67"/>
                    <a:pt x="1636" y="67"/>
                  </a:cubicBezTo>
                  <a:cubicBezTo>
                    <a:pt x="1606" y="7"/>
                    <a:pt x="1606" y="7"/>
                    <a:pt x="1606" y="7"/>
                  </a:cubicBezTo>
                  <a:cubicBezTo>
                    <a:pt x="1605" y="6"/>
                    <a:pt x="1605" y="5"/>
                    <a:pt x="1605" y="4"/>
                  </a:cubicBezTo>
                  <a:cubicBezTo>
                    <a:pt x="1605" y="3"/>
                    <a:pt x="1605" y="3"/>
                    <a:pt x="1605" y="2"/>
                  </a:cubicBezTo>
                  <a:cubicBezTo>
                    <a:pt x="1606" y="2"/>
                    <a:pt x="1606" y="2"/>
                    <a:pt x="1608" y="2"/>
                  </a:cubicBezTo>
                  <a:cubicBezTo>
                    <a:pt x="1609" y="2"/>
                    <a:pt x="1610" y="1"/>
                    <a:pt x="1612" y="1"/>
                  </a:cubicBezTo>
                  <a:cubicBezTo>
                    <a:pt x="1613" y="1"/>
                    <a:pt x="1615" y="2"/>
                    <a:pt x="1616" y="2"/>
                  </a:cubicBezTo>
                  <a:cubicBezTo>
                    <a:pt x="1617" y="2"/>
                    <a:pt x="1618" y="2"/>
                    <a:pt x="1618" y="2"/>
                  </a:cubicBezTo>
                  <a:cubicBezTo>
                    <a:pt x="1619" y="2"/>
                    <a:pt x="1619" y="3"/>
                    <a:pt x="1620" y="3"/>
                  </a:cubicBezTo>
                  <a:cubicBezTo>
                    <a:pt x="1620" y="3"/>
                    <a:pt x="1620" y="4"/>
                    <a:pt x="1620" y="4"/>
                  </a:cubicBezTo>
                  <a:cubicBezTo>
                    <a:pt x="1635" y="35"/>
                    <a:pt x="1635" y="35"/>
                    <a:pt x="1635" y="35"/>
                  </a:cubicBezTo>
                  <a:cubicBezTo>
                    <a:pt x="1637" y="38"/>
                    <a:pt x="1638" y="41"/>
                    <a:pt x="1639" y="44"/>
                  </a:cubicBezTo>
                  <a:cubicBezTo>
                    <a:pt x="1641" y="47"/>
                    <a:pt x="1642" y="50"/>
                    <a:pt x="1644" y="54"/>
                  </a:cubicBezTo>
                  <a:cubicBezTo>
                    <a:pt x="1644" y="54"/>
                    <a:pt x="1644" y="54"/>
                    <a:pt x="1644" y="54"/>
                  </a:cubicBezTo>
                  <a:cubicBezTo>
                    <a:pt x="1645" y="50"/>
                    <a:pt x="1646" y="47"/>
                    <a:pt x="1648" y="44"/>
                  </a:cubicBezTo>
                  <a:cubicBezTo>
                    <a:pt x="1649" y="41"/>
                    <a:pt x="1650" y="38"/>
                    <a:pt x="1652" y="35"/>
                  </a:cubicBezTo>
                  <a:cubicBezTo>
                    <a:pt x="1666" y="4"/>
                    <a:pt x="1666" y="4"/>
                    <a:pt x="1666" y="4"/>
                  </a:cubicBezTo>
                  <a:cubicBezTo>
                    <a:pt x="1667" y="4"/>
                    <a:pt x="1667" y="3"/>
                    <a:pt x="1667" y="3"/>
                  </a:cubicBezTo>
                  <a:cubicBezTo>
                    <a:pt x="1667" y="3"/>
                    <a:pt x="1668" y="2"/>
                    <a:pt x="1668" y="2"/>
                  </a:cubicBezTo>
                  <a:cubicBezTo>
                    <a:pt x="1669" y="2"/>
                    <a:pt x="1670" y="2"/>
                    <a:pt x="1671" y="2"/>
                  </a:cubicBezTo>
                  <a:cubicBezTo>
                    <a:pt x="1672" y="2"/>
                    <a:pt x="1673" y="1"/>
                    <a:pt x="1674" y="1"/>
                  </a:cubicBezTo>
                  <a:cubicBezTo>
                    <a:pt x="1676" y="1"/>
                    <a:pt x="1678" y="2"/>
                    <a:pt x="1679" y="2"/>
                  </a:cubicBezTo>
                  <a:cubicBezTo>
                    <a:pt x="1680" y="2"/>
                    <a:pt x="1681" y="2"/>
                    <a:pt x="1681" y="2"/>
                  </a:cubicBezTo>
                  <a:cubicBezTo>
                    <a:pt x="1682" y="3"/>
                    <a:pt x="1682" y="3"/>
                    <a:pt x="1682" y="4"/>
                  </a:cubicBezTo>
                  <a:cubicBezTo>
                    <a:pt x="1681" y="5"/>
                    <a:pt x="1681" y="6"/>
                    <a:pt x="1680" y="7"/>
                  </a:cubicBezTo>
                  <a:lnTo>
                    <a:pt x="1650" y="67"/>
                  </a:lnTo>
                  <a:close/>
                  <a:moveTo>
                    <a:pt x="1594" y="8"/>
                  </a:moveTo>
                  <a:cubicBezTo>
                    <a:pt x="1594" y="9"/>
                    <a:pt x="1594" y="10"/>
                    <a:pt x="1594" y="11"/>
                  </a:cubicBezTo>
                  <a:cubicBezTo>
                    <a:pt x="1594" y="12"/>
                    <a:pt x="1594" y="12"/>
                    <a:pt x="1594" y="13"/>
                  </a:cubicBezTo>
                  <a:cubicBezTo>
                    <a:pt x="1593" y="13"/>
                    <a:pt x="1593" y="13"/>
                    <a:pt x="1593" y="14"/>
                  </a:cubicBezTo>
                  <a:cubicBezTo>
                    <a:pt x="1592" y="14"/>
                    <a:pt x="1592" y="14"/>
                    <a:pt x="1592" y="14"/>
                  </a:cubicBezTo>
                  <a:cubicBezTo>
                    <a:pt x="1562" y="14"/>
                    <a:pt x="1562" y="14"/>
                    <a:pt x="1562" y="14"/>
                  </a:cubicBezTo>
                  <a:cubicBezTo>
                    <a:pt x="1562" y="106"/>
                    <a:pt x="1562" y="106"/>
                    <a:pt x="1562" y="106"/>
                  </a:cubicBezTo>
                  <a:cubicBezTo>
                    <a:pt x="1562" y="107"/>
                    <a:pt x="1562" y="107"/>
                    <a:pt x="1561" y="107"/>
                  </a:cubicBezTo>
                  <a:cubicBezTo>
                    <a:pt x="1561" y="108"/>
                    <a:pt x="1561" y="108"/>
                    <a:pt x="1560" y="108"/>
                  </a:cubicBezTo>
                  <a:cubicBezTo>
                    <a:pt x="1560" y="108"/>
                    <a:pt x="1559" y="108"/>
                    <a:pt x="1558" y="109"/>
                  </a:cubicBezTo>
                  <a:cubicBezTo>
                    <a:pt x="1557" y="109"/>
                    <a:pt x="1556" y="109"/>
                    <a:pt x="1555" y="109"/>
                  </a:cubicBezTo>
                  <a:cubicBezTo>
                    <a:pt x="1553" y="109"/>
                    <a:pt x="1552" y="109"/>
                    <a:pt x="1551" y="109"/>
                  </a:cubicBezTo>
                  <a:cubicBezTo>
                    <a:pt x="1550" y="108"/>
                    <a:pt x="1550" y="108"/>
                    <a:pt x="1549" y="108"/>
                  </a:cubicBezTo>
                  <a:cubicBezTo>
                    <a:pt x="1548" y="108"/>
                    <a:pt x="1548" y="108"/>
                    <a:pt x="1548" y="107"/>
                  </a:cubicBezTo>
                  <a:cubicBezTo>
                    <a:pt x="1548" y="107"/>
                    <a:pt x="1548" y="107"/>
                    <a:pt x="1548" y="106"/>
                  </a:cubicBezTo>
                  <a:cubicBezTo>
                    <a:pt x="1548" y="14"/>
                    <a:pt x="1548" y="14"/>
                    <a:pt x="1548" y="14"/>
                  </a:cubicBezTo>
                  <a:cubicBezTo>
                    <a:pt x="1518" y="14"/>
                    <a:pt x="1518" y="14"/>
                    <a:pt x="1518" y="14"/>
                  </a:cubicBezTo>
                  <a:cubicBezTo>
                    <a:pt x="1517" y="14"/>
                    <a:pt x="1517" y="14"/>
                    <a:pt x="1516" y="14"/>
                  </a:cubicBezTo>
                  <a:cubicBezTo>
                    <a:pt x="1516" y="13"/>
                    <a:pt x="1516" y="13"/>
                    <a:pt x="1516" y="13"/>
                  </a:cubicBezTo>
                  <a:cubicBezTo>
                    <a:pt x="1515" y="12"/>
                    <a:pt x="1515" y="12"/>
                    <a:pt x="1515" y="11"/>
                  </a:cubicBezTo>
                  <a:cubicBezTo>
                    <a:pt x="1515" y="10"/>
                    <a:pt x="1515" y="9"/>
                    <a:pt x="1515" y="8"/>
                  </a:cubicBezTo>
                  <a:cubicBezTo>
                    <a:pt x="1515" y="7"/>
                    <a:pt x="1515" y="6"/>
                    <a:pt x="1515" y="5"/>
                  </a:cubicBezTo>
                  <a:cubicBezTo>
                    <a:pt x="1515" y="4"/>
                    <a:pt x="1515" y="4"/>
                    <a:pt x="1516" y="3"/>
                  </a:cubicBezTo>
                  <a:cubicBezTo>
                    <a:pt x="1516" y="3"/>
                    <a:pt x="1516" y="3"/>
                    <a:pt x="1516" y="2"/>
                  </a:cubicBezTo>
                  <a:cubicBezTo>
                    <a:pt x="1517" y="2"/>
                    <a:pt x="1517" y="2"/>
                    <a:pt x="1518" y="2"/>
                  </a:cubicBezTo>
                  <a:cubicBezTo>
                    <a:pt x="1592" y="2"/>
                    <a:pt x="1592" y="2"/>
                    <a:pt x="1592" y="2"/>
                  </a:cubicBezTo>
                  <a:cubicBezTo>
                    <a:pt x="1592" y="2"/>
                    <a:pt x="1592" y="2"/>
                    <a:pt x="1593" y="2"/>
                  </a:cubicBezTo>
                  <a:cubicBezTo>
                    <a:pt x="1593" y="3"/>
                    <a:pt x="1593" y="3"/>
                    <a:pt x="1594" y="3"/>
                  </a:cubicBezTo>
                  <a:cubicBezTo>
                    <a:pt x="1594" y="4"/>
                    <a:pt x="1594" y="4"/>
                    <a:pt x="1594" y="5"/>
                  </a:cubicBezTo>
                  <a:cubicBezTo>
                    <a:pt x="1594" y="6"/>
                    <a:pt x="1594" y="7"/>
                    <a:pt x="1594" y="8"/>
                  </a:cubicBezTo>
                  <a:close/>
                  <a:moveTo>
                    <a:pt x="1493" y="106"/>
                  </a:moveTo>
                  <a:cubicBezTo>
                    <a:pt x="1493" y="107"/>
                    <a:pt x="1493" y="107"/>
                    <a:pt x="1493" y="107"/>
                  </a:cubicBezTo>
                  <a:cubicBezTo>
                    <a:pt x="1492" y="108"/>
                    <a:pt x="1492" y="108"/>
                    <a:pt x="1491" y="108"/>
                  </a:cubicBezTo>
                  <a:cubicBezTo>
                    <a:pt x="1491" y="108"/>
                    <a:pt x="1490" y="108"/>
                    <a:pt x="1489" y="109"/>
                  </a:cubicBezTo>
                  <a:cubicBezTo>
                    <a:pt x="1488" y="109"/>
                    <a:pt x="1487" y="109"/>
                    <a:pt x="1486" y="109"/>
                  </a:cubicBezTo>
                  <a:cubicBezTo>
                    <a:pt x="1484" y="109"/>
                    <a:pt x="1483" y="109"/>
                    <a:pt x="1482" y="109"/>
                  </a:cubicBezTo>
                  <a:cubicBezTo>
                    <a:pt x="1482" y="108"/>
                    <a:pt x="1481" y="108"/>
                    <a:pt x="1480" y="108"/>
                  </a:cubicBezTo>
                  <a:cubicBezTo>
                    <a:pt x="1480" y="108"/>
                    <a:pt x="1479" y="108"/>
                    <a:pt x="1479" y="107"/>
                  </a:cubicBezTo>
                  <a:cubicBezTo>
                    <a:pt x="1479" y="107"/>
                    <a:pt x="1479" y="107"/>
                    <a:pt x="1479" y="106"/>
                  </a:cubicBezTo>
                  <a:cubicBezTo>
                    <a:pt x="1479" y="4"/>
                    <a:pt x="1479" y="4"/>
                    <a:pt x="1479" y="4"/>
                  </a:cubicBezTo>
                  <a:cubicBezTo>
                    <a:pt x="1479" y="4"/>
                    <a:pt x="1479" y="3"/>
                    <a:pt x="1479" y="3"/>
                  </a:cubicBezTo>
                  <a:cubicBezTo>
                    <a:pt x="1479" y="3"/>
                    <a:pt x="1480" y="2"/>
                    <a:pt x="1480" y="2"/>
                  </a:cubicBezTo>
                  <a:cubicBezTo>
                    <a:pt x="1481" y="2"/>
                    <a:pt x="1482" y="2"/>
                    <a:pt x="1483" y="2"/>
                  </a:cubicBezTo>
                  <a:cubicBezTo>
                    <a:pt x="1483" y="2"/>
                    <a:pt x="1485" y="1"/>
                    <a:pt x="1486" y="1"/>
                  </a:cubicBezTo>
                  <a:cubicBezTo>
                    <a:pt x="1487" y="1"/>
                    <a:pt x="1488" y="2"/>
                    <a:pt x="1489" y="2"/>
                  </a:cubicBezTo>
                  <a:cubicBezTo>
                    <a:pt x="1490" y="2"/>
                    <a:pt x="1491" y="2"/>
                    <a:pt x="1491" y="2"/>
                  </a:cubicBezTo>
                  <a:cubicBezTo>
                    <a:pt x="1492" y="2"/>
                    <a:pt x="1492" y="3"/>
                    <a:pt x="1493" y="3"/>
                  </a:cubicBezTo>
                  <a:cubicBezTo>
                    <a:pt x="1493" y="3"/>
                    <a:pt x="1493" y="4"/>
                    <a:pt x="1493" y="4"/>
                  </a:cubicBezTo>
                  <a:lnTo>
                    <a:pt x="1493" y="106"/>
                  </a:lnTo>
                  <a:close/>
                  <a:moveTo>
                    <a:pt x="1452" y="79"/>
                  </a:moveTo>
                  <a:cubicBezTo>
                    <a:pt x="1452" y="83"/>
                    <a:pt x="1451" y="88"/>
                    <a:pt x="1449" y="92"/>
                  </a:cubicBezTo>
                  <a:cubicBezTo>
                    <a:pt x="1447" y="96"/>
                    <a:pt x="1445" y="99"/>
                    <a:pt x="1442" y="102"/>
                  </a:cubicBezTo>
                  <a:cubicBezTo>
                    <a:pt x="1438" y="104"/>
                    <a:pt x="1434" y="107"/>
                    <a:pt x="1430" y="108"/>
                  </a:cubicBezTo>
                  <a:cubicBezTo>
                    <a:pt x="1426" y="109"/>
                    <a:pt x="1421" y="110"/>
                    <a:pt x="1416" y="110"/>
                  </a:cubicBezTo>
                  <a:cubicBezTo>
                    <a:pt x="1412" y="110"/>
                    <a:pt x="1409" y="110"/>
                    <a:pt x="1406" y="109"/>
                  </a:cubicBezTo>
                  <a:cubicBezTo>
                    <a:pt x="1403" y="108"/>
                    <a:pt x="1400" y="108"/>
                    <a:pt x="1398" y="107"/>
                  </a:cubicBezTo>
                  <a:cubicBezTo>
                    <a:pt x="1395" y="106"/>
                    <a:pt x="1393" y="105"/>
                    <a:pt x="1392" y="104"/>
                  </a:cubicBezTo>
                  <a:cubicBezTo>
                    <a:pt x="1390" y="103"/>
                    <a:pt x="1389" y="102"/>
                    <a:pt x="1388" y="102"/>
                  </a:cubicBezTo>
                  <a:cubicBezTo>
                    <a:pt x="1388" y="101"/>
                    <a:pt x="1387" y="100"/>
                    <a:pt x="1387" y="99"/>
                  </a:cubicBezTo>
                  <a:cubicBezTo>
                    <a:pt x="1387" y="98"/>
                    <a:pt x="1386" y="97"/>
                    <a:pt x="1386" y="95"/>
                  </a:cubicBezTo>
                  <a:cubicBezTo>
                    <a:pt x="1386" y="94"/>
                    <a:pt x="1387" y="93"/>
                    <a:pt x="1387" y="92"/>
                  </a:cubicBezTo>
                  <a:cubicBezTo>
                    <a:pt x="1387" y="91"/>
                    <a:pt x="1387" y="91"/>
                    <a:pt x="1387" y="90"/>
                  </a:cubicBezTo>
                  <a:cubicBezTo>
                    <a:pt x="1387" y="90"/>
                    <a:pt x="1388" y="89"/>
                    <a:pt x="1388" y="89"/>
                  </a:cubicBezTo>
                  <a:cubicBezTo>
                    <a:pt x="1388" y="89"/>
                    <a:pt x="1389" y="89"/>
                    <a:pt x="1389" y="89"/>
                  </a:cubicBezTo>
                  <a:cubicBezTo>
                    <a:pt x="1390" y="89"/>
                    <a:pt x="1391" y="89"/>
                    <a:pt x="1392" y="90"/>
                  </a:cubicBezTo>
                  <a:cubicBezTo>
                    <a:pt x="1394" y="91"/>
                    <a:pt x="1396" y="92"/>
                    <a:pt x="1398" y="93"/>
                  </a:cubicBezTo>
                  <a:cubicBezTo>
                    <a:pt x="1400" y="94"/>
                    <a:pt x="1403" y="95"/>
                    <a:pt x="1406" y="96"/>
                  </a:cubicBezTo>
                  <a:cubicBezTo>
                    <a:pt x="1409" y="97"/>
                    <a:pt x="1412" y="98"/>
                    <a:pt x="1416" y="98"/>
                  </a:cubicBezTo>
                  <a:cubicBezTo>
                    <a:pt x="1419" y="98"/>
                    <a:pt x="1422" y="97"/>
                    <a:pt x="1425" y="97"/>
                  </a:cubicBezTo>
                  <a:cubicBezTo>
                    <a:pt x="1427" y="96"/>
                    <a:pt x="1430" y="95"/>
                    <a:pt x="1431" y="93"/>
                  </a:cubicBezTo>
                  <a:cubicBezTo>
                    <a:pt x="1433" y="92"/>
                    <a:pt x="1435" y="90"/>
                    <a:pt x="1436" y="88"/>
                  </a:cubicBezTo>
                  <a:cubicBezTo>
                    <a:pt x="1437" y="85"/>
                    <a:pt x="1437" y="83"/>
                    <a:pt x="1437" y="80"/>
                  </a:cubicBezTo>
                  <a:cubicBezTo>
                    <a:pt x="1437" y="77"/>
                    <a:pt x="1436" y="74"/>
                    <a:pt x="1435" y="72"/>
                  </a:cubicBezTo>
                  <a:cubicBezTo>
                    <a:pt x="1434" y="70"/>
                    <a:pt x="1432" y="68"/>
                    <a:pt x="1430" y="67"/>
                  </a:cubicBezTo>
                  <a:cubicBezTo>
                    <a:pt x="1427" y="65"/>
                    <a:pt x="1425" y="64"/>
                    <a:pt x="1422" y="62"/>
                  </a:cubicBezTo>
                  <a:cubicBezTo>
                    <a:pt x="1419" y="61"/>
                    <a:pt x="1416" y="60"/>
                    <a:pt x="1413" y="58"/>
                  </a:cubicBezTo>
                  <a:cubicBezTo>
                    <a:pt x="1410" y="57"/>
                    <a:pt x="1407" y="55"/>
                    <a:pt x="1404" y="54"/>
                  </a:cubicBezTo>
                  <a:cubicBezTo>
                    <a:pt x="1401" y="52"/>
                    <a:pt x="1399" y="50"/>
                    <a:pt x="1397" y="48"/>
                  </a:cubicBezTo>
                  <a:cubicBezTo>
                    <a:pt x="1394" y="45"/>
                    <a:pt x="1393" y="43"/>
                    <a:pt x="1391" y="39"/>
                  </a:cubicBezTo>
                  <a:cubicBezTo>
                    <a:pt x="1390" y="36"/>
                    <a:pt x="1389" y="33"/>
                    <a:pt x="1389" y="28"/>
                  </a:cubicBezTo>
                  <a:cubicBezTo>
                    <a:pt x="1389" y="24"/>
                    <a:pt x="1390" y="20"/>
                    <a:pt x="1392" y="16"/>
                  </a:cubicBezTo>
                  <a:cubicBezTo>
                    <a:pt x="1393" y="13"/>
                    <a:pt x="1395" y="10"/>
                    <a:pt x="1398" y="8"/>
                  </a:cubicBezTo>
                  <a:cubicBezTo>
                    <a:pt x="1401" y="5"/>
                    <a:pt x="1405" y="3"/>
                    <a:pt x="1409" y="2"/>
                  </a:cubicBezTo>
                  <a:cubicBezTo>
                    <a:pt x="1413" y="1"/>
                    <a:pt x="1417" y="0"/>
                    <a:pt x="1421" y="0"/>
                  </a:cubicBezTo>
                  <a:cubicBezTo>
                    <a:pt x="1424" y="0"/>
                    <a:pt x="1426" y="1"/>
                    <a:pt x="1429" y="1"/>
                  </a:cubicBezTo>
                  <a:cubicBezTo>
                    <a:pt x="1431" y="1"/>
                    <a:pt x="1433" y="2"/>
                    <a:pt x="1435" y="3"/>
                  </a:cubicBezTo>
                  <a:cubicBezTo>
                    <a:pt x="1437" y="3"/>
                    <a:pt x="1439" y="4"/>
                    <a:pt x="1441" y="5"/>
                  </a:cubicBezTo>
                  <a:cubicBezTo>
                    <a:pt x="1443" y="6"/>
                    <a:pt x="1444" y="7"/>
                    <a:pt x="1444" y="7"/>
                  </a:cubicBezTo>
                  <a:cubicBezTo>
                    <a:pt x="1445" y="8"/>
                    <a:pt x="1445" y="8"/>
                    <a:pt x="1445" y="8"/>
                  </a:cubicBezTo>
                  <a:cubicBezTo>
                    <a:pt x="1445" y="9"/>
                    <a:pt x="1445" y="9"/>
                    <a:pt x="1446" y="9"/>
                  </a:cubicBezTo>
                  <a:cubicBezTo>
                    <a:pt x="1446" y="10"/>
                    <a:pt x="1446" y="10"/>
                    <a:pt x="1446" y="11"/>
                  </a:cubicBezTo>
                  <a:cubicBezTo>
                    <a:pt x="1446" y="12"/>
                    <a:pt x="1446" y="13"/>
                    <a:pt x="1446" y="14"/>
                  </a:cubicBezTo>
                  <a:cubicBezTo>
                    <a:pt x="1446" y="15"/>
                    <a:pt x="1446" y="15"/>
                    <a:pt x="1446" y="16"/>
                  </a:cubicBezTo>
                  <a:cubicBezTo>
                    <a:pt x="1446" y="17"/>
                    <a:pt x="1446" y="18"/>
                    <a:pt x="1445" y="18"/>
                  </a:cubicBezTo>
                  <a:cubicBezTo>
                    <a:pt x="1445" y="19"/>
                    <a:pt x="1445" y="19"/>
                    <a:pt x="1445" y="19"/>
                  </a:cubicBezTo>
                  <a:cubicBezTo>
                    <a:pt x="1444" y="20"/>
                    <a:pt x="1444" y="20"/>
                    <a:pt x="1444" y="20"/>
                  </a:cubicBezTo>
                  <a:cubicBezTo>
                    <a:pt x="1443" y="20"/>
                    <a:pt x="1442" y="19"/>
                    <a:pt x="1441" y="19"/>
                  </a:cubicBezTo>
                  <a:cubicBezTo>
                    <a:pt x="1440" y="18"/>
                    <a:pt x="1438" y="17"/>
                    <a:pt x="1436" y="16"/>
                  </a:cubicBezTo>
                  <a:cubicBezTo>
                    <a:pt x="1434" y="15"/>
                    <a:pt x="1432" y="14"/>
                    <a:pt x="1430" y="13"/>
                  </a:cubicBezTo>
                  <a:cubicBezTo>
                    <a:pt x="1427" y="13"/>
                    <a:pt x="1424" y="12"/>
                    <a:pt x="1421" y="12"/>
                  </a:cubicBezTo>
                  <a:cubicBezTo>
                    <a:pt x="1418" y="12"/>
                    <a:pt x="1415" y="13"/>
                    <a:pt x="1413" y="13"/>
                  </a:cubicBezTo>
                  <a:cubicBezTo>
                    <a:pt x="1411" y="14"/>
                    <a:pt x="1409" y="15"/>
                    <a:pt x="1408" y="17"/>
                  </a:cubicBezTo>
                  <a:cubicBezTo>
                    <a:pt x="1406" y="18"/>
                    <a:pt x="1405" y="19"/>
                    <a:pt x="1405" y="21"/>
                  </a:cubicBezTo>
                  <a:cubicBezTo>
                    <a:pt x="1404" y="23"/>
                    <a:pt x="1403" y="25"/>
                    <a:pt x="1403" y="27"/>
                  </a:cubicBezTo>
                  <a:cubicBezTo>
                    <a:pt x="1403" y="30"/>
                    <a:pt x="1404" y="32"/>
                    <a:pt x="1406" y="35"/>
                  </a:cubicBezTo>
                  <a:cubicBezTo>
                    <a:pt x="1407" y="37"/>
                    <a:pt x="1409" y="39"/>
                    <a:pt x="1411" y="40"/>
                  </a:cubicBezTo>
                  <a:cubicBezTo>
                    <a:pt x="1413" y="42"/>
                    <a:pt x="1416" y="43"/>
                    <a:pt x="1419" y="45"/>
                  </a:cubicBezTo>
                  <a:cubicBezTo>
                    <a:pt x="1422" y="46"/>
                    <a:pt x="1425" y="48"/>
                    <a:pt x="1428" y="49"/>
                  </a:cubicBezTo>
                  <a:cubicBezTo>
                    <a:pt x="1431" y="50"/>
                    <a:pt x="1434" y="52"/>
                    <a:pt x="1437" y="54"/>
                  </a:cubicBezTo>
                  <a:cubicBezTo>
                    <a:pt x="1439" y="55"/>
                    <a:pt x="1442" y="57"/>
                    <a:pt x="1444" y="59"/>
                  </a:cubicBezTo>
                  <a:cubicBezTo>
                    <a:pt x="1447" y="62"/>
                    <a:pt x="1448" y="64"/>
                    <a:pt x="1450" y="68"/>
                  </a:cubicBezTo>
                  <a:cubicBezTo>
                    <a:pt x="1451" y="71"/>
                    <a:pt x="1452" y="74"/>
                    <a:pt x="1452" y="7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ECB1128-F8D4-49C9-90E3-DE5F339B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940" y="5175672"/>
              <a:ext cx="475474" cy="584915"/>
            </a:xfrm>
            <a:custGeom>
              <a:avLst/>
              <a:gdLst>
                <a:gd name="T0" fmla="*/ 112 w 271"/>
                <a:gd name="T1" fmla="*/ 216 h 332"/>
                <a:gd name="T2" fmla="*/ 75 w 271"/>
                <a:gd name="T3" fmla="*/ 291 h 332"/>
                <a:gd name="T4" fmla="*/ 38 w 271"/>
                <a:gd name="T5" fmla="*/ 324 h 332"/>
                <a:gd name="T6" fmla="*/ 35 w 271"/>
                <a:gd name="T7" fmla="*/ 316 h 332"/>
                <a:gd name="T8" fmla="*/ 9 w 271"/>
                <a:gd name="T9" fmla="*/ 324 h 332"/>
                <a:gd name="T10" fmla="*/ 83 w 271"/>
                <a:gd name="T11" fmla="*/ 238 h 332"/>
                <a:gd name="T12" fmla="*/ 104 w 271"/>
                <a:gd name="T13" fmla="*/ 170 h 332"/>
                <a:gd name="T14" fmla="*/ 97 w 271"/>
                <a:gd name="T15" fmla="*/ 163 h 332"/>
                <a:gd name="T16" fmla="*/ 45 w 271"/>
                <a:gd name="T17" fmla="*/ 182 h 332"/>
                <a:gd name="T18" fmla="*/ 21 w 271"/>
                <a:gd name="T19" fmla="*/ 165 h 332"/>
                <a:gd name="T20" fmla="*/ 33 w 271"/>
                <a:gd name="T21" fmla="*/ 154 h 332"/>
                <a:gd name="T22" fmla="*/ 108 w 271"/>
                <a:gd name="T23" fmla="*/ 126 h 332"/>
                <a:gd name="T24" fmla="*/ 121 w 271"/>
                <a:gd name="T25" fmla="*/ 48 h 332"/>
                <a:gd name="T26" fmla="*/ 109 w 271"/>
                <a:gd name="T27" fmla="*/ 26 h 332"/>
                <a:gd name="T28" fmla="*/ 113 w 271"/>
                <a:gd name="T29" fmla="*/ 4 h 332"/>
                <a:gd name="T30" fmla="*/ 143 w 271"/>
                <a:gd name="T31" fmla="*/ 35 h 332"/>
                <a:gd name="T32" fmla="*/ 141 w 271"/>
                <a:gd name="T33" fmla="*/ 79 h 332"/>
                <a:gd name="T34" fmla="*/ 138 w 271"/>
                <a:gd name="T35" fmla="*/ 114 h 332"/>
                <a:gd name="T36" fmla="*/ 161 w 271"/>
                <a:gd name="T37" fmla="*/ 107 h 332"/>
                <a:gd name="T38" fmla="*/ 190 w 271"/>
                <a:gd name="T39" fmla="*/ 108 h 332"/>
                <a:gd name="T40" fmla="*/ 197 w 271"/>
                <a:gd name="T41" fmla="*/ 119 h 332"/>
                <a:gd name="T42" fmla="*/ 187 w 271"/>
                <a:gd name="T43" fmla="*/ 134 h 332"/>
                <a:gd name="T44" fmla="*/ 157 w 271"/>
                <a:gd name="T45" fmla="*/ 142 h 332"/>
                <a:gd name="T46" fmla="*/ 130 w 271"/>
                <a:gd name="T47" fmla="*/ 156 h 332"/>
                <a:gd name="T48" fmla="*/ 128 w 271"/>
                <a:gd name="T49" fmla="*/ 185 h 332"/>
                <a:gd name="T50" fmla="*/ 148 w 271"/>
                <a:gd name="T51" fmla="*/ 208 h 332"/>
                <a:gd name="T52" fmla="*/ 187 w 271"/>
                <a:gd name="T53" fmla="*/ 258 h 332"/>
                <a:gd name="T54" fmla="*/ 241 w 271"/>
                <a:gd name="T55" fmla="*/ 293 h 332"/>
                <a:gd name="T56" fmla="*/ 265 w 271"/>
                <a:gd name="T57" fmla="*/ 302 h 332"/>
                <a:gd name="T58" fmla="*/ 261 w 271"/>
                <a:gd name="T59" fmla="*/ 315 h 332"/>
                <a:gd name="T60" fmla="*/ 255 w 271"/>
                <a:gd name="T61" fmla="*/ 323 h 332"/>
                <a:gd name="T62" fmla="*/ 204 w 271"/>
                <a:gd name="T63" fmla="*/ 315 h 332"/>
                <a:gd name="T64" fmla="*/ 160 w 271"/>
                <a:gd name="T65" fmla="*/ 271 h 332"/>
                <a:gd name="T66" fmla="*/ 122 w 271"/>
                <a:gd name="T67" fmla="*/ 21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32">
                  <a:moveTo>
                    <a:pt x="115" y="212"/>
                  </a:moveTo>
                  <a:cubicBezTo>
                    <a:pt x="113" y="214"/>
                    <a:pt x="113" y="215"/>
                    <a:pt x="112" y="216"/>
                  </a:cubicBezTo>
                  <a:cubicBezTo>
                    <a:pt x="106" y="230"/>
                    <a:pt x="101" y="244"/>
                    <a:pt x="94" y="257"/>
                  </a:cubicBezTo>
                  <a:cubicBezTo>
                    <a:pt x="89" y="269"/>
                    <a:pt x="83" y="281"/>
                    <a:pt x="75" y="291"/>
                  </a:cubicBezTo>
                  <a:cubicBezTo>
                    <a:pt x="70" y="297"/>
                    <a:pt x="66" y="303"/>
                    <a:pt x="60" y="308"/>
                  </a:cubicBezTo>
                  <a:cubicBezTo>
                    <a:pt x="54" y="314"/>
                    <a:pt x="46" y="319"/>
                    <a:pt x="38" y="324"/>
                  </a:cubicBezTo>
                  <a:cubicBezTo>
                    <a:pt x="37" y="325"/>
                    <a:pt x="19" y="332"/>
                    <a:pt x="18" y="331"/>
                  </a:cubicBezTo>
                  <a:cubicBezTo>
                    <a:pt x="18" y="330"/>
                    <a:pt x="35" y="322"/>
                    <a:pt x="35" y="316"/>
                  </a:cubicBezTo>
                  <a:cubicBezTo>
                    <a:pt x="26" y="321"/>
                    <a:pt x="11" y="328"/>
                    <a:pt x="0" y="327"/>
                  </a:cubicBezTo>
                  <a:cubicBezTo>
                    <a:pt x="5" y="325"/>
                    <a:pt x="8" y="324"/>
                    <a:pt x="9" y="324"/>
                  </a:cubicBezTo>
                  <a:cubicBezTo>
                    <a:pt x="29" y="315"/>
                    <a:pt x="45" y="301"/>
                    <a:pt x="57" y="283"/>
                  </a:cubicBezTo>
                  <a:cubicBezTo>
                    <a:pt x="67" y="269"/>
                    <a:pt x="77" y="255"/>
                    <a:pt x="83" y="238"/>
                  </a:cubicBezTo>
                  <a:cubicBezTo>
                    <a:pt x="87" y="227"/>
                    <a:pt x="92" y="217"/>
                    <a:pt x="96" y="205"/>
                  </a:cubicBezTo>
                  <a:cubicBezTo>
                    <a:pt x="99" y="194"/>
                    <a:pt x="101" y="182"/>
                    <a:pt x="104" y="170"/>
                  </a:cubicBezTo>
                  <a:cubicBezTo>
                    <a:pt x="104" y="169"/>
                    <a:pt x="104" y="168"/>
                    <a:pt x="104" y="167"/>
                  </a:cubicBezTo>
                  <a:cubicBezTo>
                    <a:pt x="103" y="162"/>
                    <a:pt x="102" y="161"/>
                    <a:pt x="97" y="163"/>
                  </a:cubicBezTo>
                  <a:cubicBezTo>
                    <a:pt x="83" y="171"/>
                    <a:pt x="67" y="176"/>
                    <a:pt x="52" y="180"/>
                  </a:cubicBezTo>
                  <a:cubicBezTo>
                    <a:pt x="49" y="180"/>
                    <a:pt x="47" y="181"/>
                    <a:pt x="45" y="182"/>
                  </a:cubicBezTo>
                  <a:cubicBezTo>
                    <a:pt x="36" y="187"/>
                    <a:pt x="26" y="182"/>
                    <a:pt x="23" y="172"/>
                  </a:cubicBezTo>
                  <a:cubicBezTo>
                    <a:pt x="23" y="170"/>
                    <a:pt x="21" y="167"/>
                    <a:pt x="21" y="165"/>
                  </a:cubicBezTo>
                  <a:cubicBezTo>
                    <a:pt x="21" y="163"/>
                    <a:pt x="22" y="160"/>
                    <a:pt x="24" y="159"/>
                  </a:cubicBezTo>
                  <a:cubicBezTo>
                    <a:pt x="26" y="157"/>
                    <a:pt x="30" y="155"/>
                    <a:pt x="33" y="154"/>
                  </a:cubicBezTo>
                  <a:cubicBezTo>
                    <a:pt x="46" y="152"/>
                    <a:pt x="58" y="147"/>
                    <a:pt x="70" y="141"/>
                  </a:cubicBezTo>
                  <a:cubicBezTo>
                    <a:pt x="82" y="136"/>
                    <a:pt x="95" y="131"/>
                    <a:pt x="108" y="126"/>
                  </a:cubicBezTo>
                  <a:cubicBezTo>
                    <a:pt x="113" y="124"/>
                    <a:pt x="116" y="122"/>
                    <a:pt x="116" y="116"/>
                  </a:cubicBezTo>
                  <a:cubicBezTo>
                    <a:pt x="119" y="93"/>
                    <a:pt x="123" y="71"/>
                    <a:pt x="121" y="48"/>
                  </a:cubicBezTo>
                  <a:cubicBezTo>
                    <a:pt x="120" y="41"/>
                    <a:pt x="119" y="34"/>
                    <a:pt x="111" y="31"/>
                  </a:cubicBezTo>
                  <a:cubicBezTo>
                    <a:pt x="110" y="30"/>
                    <a:pt x="109" y="28"/>
                    <a:pt x="109" y="26"/>
                  </a:cubicBezTo>
                  <a:cubicBezTo>
                    <a:pt x="108" y="24"/>
                    <a:pt x="108" y="21"/>
                    <a:pt x="108" y="19"/>
                  </a:cubicBezTo>
                  <a:cubicBezTo>
                    <a:pt x="107" y="12"/>
                    <a:pt x="107" y="7"/>
                    <a:pt x="113" y="4"/>
                  </a:cubicBezTo>
                  <a:cubicBezTo>
                    <a:pt x="121" y="0"/>
                    <a:pt x="128" y="0"/>
                    <a:pt x="132" y="6"/>
                  </a:cubicBezTo>
                  <a:cubicBezTo>
                    <a:pt x="139" y="14"/>
                    <a:pt x="143" y="24"/>
                    <a:pt x="143" y="35"/>
                  </a:cubicBezTo>
                  <a:cubicBezTo>
                    <a:pt x="144" y="41"/>
                    <a:pt x="144" y="48"/>
                    <a:pt x="144" y="54"/>
                  </a:cubicBezTo>
                  <a:cubicBezTo>
                    <a:pt x="143" y="62"/>
                    <a:pt x="142" y="71"/>
                    <a:pt x="141" y="79"/>
                  </a:cubicBezTo>
                  <a:cubicBezTo>
                    <a:pt x="140" y="88"/>
                    <a:pt x="139" y="97"/>
                    <a:pt x="138" y="107"/>
                  </a:cubicBezTo>
                  <a:cubicBezTo>
                    <a:pt x="138" y="109"/>
                    <a:pt x="138" y="111"/>
                    <a:pt x="138" y="114"/>
                  </a:cubicBezTo>
                  <a:cubicBezTo>
                    <a:pt x="144" y="112"/>
                    <a:pt x="150" y="111"/>
                    <a:pt x="155" y="109"/>
                  </a:cubicBezTo>
                  <a:cubicBezTo>
                    <a:pt x="157" y="108"/>
                    <a:pt x="159" y="107"/>
                    <a:pt x="161" y="107"/>
                  </a:cubicBezTo>
                  <a:cubicBezTo>
                    <a:pt x="167" y="106"/>
                    <a:pt x="173" y="105"/>
                    <a:pt x="178" y="105"/>
                  </a:cubicBezTo>
                  <a:cubicBezTo>
                    <a:pt x="183" y="104"/>
                    <a:pt x="187" y="105"/>
                    <a:pt x="190" y="108"/>
                  </a:cubicBezTo>
                  <a:cubicBezTo>
                    <a:pt x="190" y="109"/>
                    <a:pt x="191" y="110"/>
                    <a:pt x="192" y="110"/>
                  </a:cubicBezTo>
                  <a:cubicBezTo>
                    <a:pt x="196" y="112"/>
                    <a:pt x="198" y="115"/>
                    <a:pt x="197" y="119"/>
                  </a:cubicBezTo>
                  <a:cubicBezTo>
                    <a:pt x="196" y="122"/>
                    <a:pt x="194" y="124"/>
                    <a:pt x="192" y="127"/>
                  </a:cubicBezTo>
                  <a:cubicBezTo>
                    <a:pt x="191" y="129"/>
                    <a:pt x="189" y="132"/>
                    <a:pt x="187" y="134"/>
                  </a:cubicBezTo>
                  <a:cubicBezTo>
                    <a:pt x="185" y="136"/>
                    <a:pt x="183" y="138"/>
                    <a:pt x="180" y="138"/>
                  </a:cubicBezTo>
                  <a:cubicBezTo>
                    <a:pt x="172" y="140"/>
                    <a:pt x="165" y="140"/>
                    <a:pt x="157" y="142"/>
                  </a:cubicBezTo>
                  <a:cubicBezTo>
                    <a:pt x="150" y="143"/>
                    <a:pt x="143" y="145"/>
                    <a:pt x="137" y="147"/>
                  </a:cubicBezTo>
                  <a:cubicBezTo>
                    <a:pt x="134" y="149"/>
                    <a:pt x="131" y="153"/>
                    <a:pt x="130" y="156"/>
                  </a:cubicBezTo>
                  <a:cubicBezTo>
                    <a:pt x="127" y="164"/>
                    <a:pt x="125" y="172"/>
                    <a:pt x="123" y="180"/>
                  </a:cubicBezTo>
                  <a:cubicBezTo>
                    <a:pt x="123" y="184"/>
                    <a:pt x="126" y="185"/>
                    <a:pt x="128" y="185"/>
                  </a:cubicBezTo>
                  <a:cubicBezTo>
                    <a:pt x="133" y="185"/>
                    <a:pt x="135" y="189"/>
                    <a:pt x="136" y="192"/>
                  </a:cubicBezTo>
                  <a:cubicBezTo>
                    <a:pt x="138" y="199"/>
                    <a:pt x="144" y="203"/>
                    <a:pt x="148" y="208"/>
                  </a:cubicBezTo>
                  <a:cubicBezTo>
                    <a:pt x="151" y="213"/>
                    <a:pt x="156" y="217"/>
                    <a:pt x="159" y="222"/>
                  </a:cubicBezTo>
                  <a:cubicBezTo>
                    <a:pt x="167" y="235"/>
                    <a:pt x="176" y="247"/>
                    <a:pt x="187" y="258"/>
                  </a:cubicBezTo>
                  <a:cubicBezTo>
                    <a:pt x="192" y="264"/>
                    <a:pt x="200" y="268"/>
                    <a:pt x="207" y="273"/>
                  </a:cubicBezTo>
                  <a:cubicBezTo>
                    <a:pt x="218" y="280"/>
                    <a:pt x="229" y="287"/>
                    <a:pt x="241" y="293"/>
                  </a:cubicBezTo>
                  <a:cubicBezTo>
                    <a:pt x="247" y="297"/>
                    <a:pt x="255" y="299"/>
                    <a:pt x="263" y="301"/>
                  </a:cubicBezTo>
                  <a:cubicBezTo>
                    <a:pt x="263" y="302"/>
                    <a:pt x="264" y="302"/>
                    <a:pt x="265" y="302"/>
                  </a:cubicBezTo>
                  <a:cubicBezTo>
                    <a:pt x="268" y="304"/>
                    <a:pt x="271" y="306"/>
                    <a:pt x="270" y="310"/>
                  </a:cubicBezTo>
                  <a:cubicBezTo>
                    <a:pt x="269" y="314"/>
                    <a:pt x="266" y="316"/>
                    <a:pt x="261" y="315"/>
                  </a:cubicBezTo>
                  <a:cubicBezTo>
                    <a:pt x="261" y="315"/>
                    <a:pt x="260" y="315"/>
                    <a:pt x="259" y="315"/>
                  </a:cubicBezTo>
                  <a:cubicBezTo>
                    <a:pt x="261" y="320"/>
                    <a:pt x="259" y="323"/>
                    <a:pt x="255" y="323"/>
                  </a:cubicBezTo>
                  <a:cubicBezTo>
                    <a:pt x="247" y="323"/>
                    <a:pt x="239" y="322"/>
                    <a:pt x="231" y="321"/>
                  </a:cubicBezTo>
                  <a:cubicBezTo>
                    <a:pt x="222" y="319"/>
                    <a:pt x="213" y="317"/>
                    <a:pt x="204" y="315"/>
                  </a:cubicBezTo>
                  <a:cubicBezTo>
                    <a:pt x="195" y="313"/>
                    <a:pt x="187" y="308"/>
                    <a:pt x="181" y="301"/>
                  </a:cubicBezTo>
                  <a:cubicBezTo>
                    <a:pt x="174" y="292"/>
                    <a:pt x="167" y="281"/>
                    <a:pt x="160" y="271"/>
                  </a:cubicBezTo>
                  <a:cubicBezTo>
                    <a:pt x="151" y="260"/>
                    <a:pt x="143" y="248"/>
                    <a:pt x="135" y="237"/>
                  </a:cubicBezTo>
                  <a:cubicBezTo>
                    <a:pt x="131" y="231"/>
                    <a:pt x="126" y="225"/>
                    <a:pt x="122" y="219"/>
                  </a:cubicBezTo>
                  <a:cubicBezTo>
                    <a:pt x="120" y="217"/>
                    <a:pt x="117" y="215"/>
                    <a:pt x="115" y="21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6A52B0-6527-4B01-ACB9-19A2CC94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070" y="5307345"/>
              <a:ext cx="426670" cy="443677"/>
            </a:xfrm>
            <a:custGeom>
              <a:avLst/>
              <a:gdLst>
                <a:gd name="T0" fmla="*/ 84 w 243"/>
                <a:gd name="T1" fmla="*/ 61 h 252"/>
                <a:gd name="T2" fmla="*/ 85 w 243"/>
                <a:gd name="T3" fmla="*/ 66 h 252"/>
                <a:gd name="T4" fmla="*/ 85 w 243"/>
                <a:gd name="T5" fmla="*/ 77 h 252"/>
                <a:gd name="T6" fmla="*/ 84 w 243"/>
                <a:gd name="T7" fmla="*/ 102 h 252"/>
                <a:gd name="T8" fmla="*/ 85 w 243"/>
                <a:gd name="T9" fmla="*/ 125 h 252"/>
                <a:gd name="T10" fmla="*/ 86 w 243"/>
                <a:gd name="T11" fmla="*/ 128 h 252"/>
                <a:gd name="T12" fmla="*/ 87 w 243"/>
                <a:gd name="T13" fmla="*/ 141 h 252"/>
                <a:gd name="T14" fmla="*/ 86 w 243"/>
                <a:gd name="T15" fmla="*/ 165 h 252"/>
                <a:gd name="T16" fmla="*/ 87 w 243"/>
                <a:gd name="T17" fmla="*/ 182 h 252"/>
                <a:gd name="T18" fmla="*/ 86 w 243"/>
                <a:gd name="T19" fmla="*/ 188 h 252"/>
                <a:gd name="T20" fmla="*/ 86 w 243"/>
                <a:gd name="T21" fmla="*/ 195 h 252"/>
                <a:gd name="T22" fmla="*/ 84 w 243"/>
                <a:gd name="T23" fmla="*/ 200 h 252"/>
                <a:gd name="T24" fmla="*/ 79 w 243"/>
                <a:gd name="T25" fmla="*/ 201 h 252"/>
                <a:gd name="T26" fmla="*/ 27 w 243"/>
                <a:gd name="T27" fmla="*/ 218 h 252"/>
                <a:gd name="T28" fmla="*/ 11 w 243"/>
                <a:gd name="T29" fmla="*/ 224 h 252"/>
                <a:gd name="T30" fmla="*/ 3 w 243"/>
                <a:gd name="T31" fmla="*/ 237 h 252"/>
                <a:gd name="T32" fmla="*/ 12 w 243"/>
                <a:gd name="T33" fmla="*/ 247 h 252"/>
                <a:gd name="T34" fmla="*/ 27 w 243"/>
                <a:gd name="T35" fmla="*/ 250 h 252"/>
                <a:gd name="T36" fmla="*/ 38 w 243"/>
                <a:gd name="T37" fmla="*/ 247 h 252"/>
                <a:gd name="T38" fmla="*/ 72 w 243"/>
                <a:gd name="T39" fmla="*/ 237 h 252"/>
                <a:gd name="T40" fmla="*/ 128 w 243"/>
                <a:gd name="T41" fmla="*/ 221 h 252"/>
                <a:gd name="T42" fmla="*/ 179 w 243"/>
                <a:gd name="T43" fmla="*/ 216 h 252"/>
                <a:gd name="T44" fmla="*/ 214 w 243"/>
                <a:gd name="T45" fmla="*/ 221 h 252"/>
                <a:gd name="T46" fmla="*/ 237 w 243"/>
                <a:gd name="T47" fmla="*/ 217 h 252"/>
                <a:gd name="T48" fmla="*/ 242 w 243"/>
                <a:gd name="T49" fmla="*/ 205 h 252"/>
                <a:gd name="T50" fmla="*/ 229 w 243"/>
                <a:gd name="T51" fmla="*/ 189 h 252"/>
                <a:gd name="T52" fmla="*/ 182 w 243"/>
                <a:gd name="T53" fmla="*/ 184 h 252"/>
                <a:gd name="T54" fmla="*/ 130 w 243"/>
                <a:gd name="T55" fmla="*/ 188 h 252"/>
                <a:gd name="T56" fmla="*/ 124 w 243"/>
                <a:gd name="T57" fmla="*/ 183 h 252"/>
                <a:gd name="T58" fmla="*/ 124 w 243"/>
                <a:gd name="T59" fmla="*/ 139 h 252"/>
                <a:gd name="T60" fmla="*/ 132 w 243"/>
                <a:gd name="T61" fmla="*/ 126 h 252"/>
                <a:gd name="T62" fmla="*/ 137 w 243"/>
                <a:gd name="T63" fmla="*/ 123 h 252"/>
                <a:gd name="T64" fmla="*/ 152 w 243"/>
                <a:gd name="T65" fmla="*/ 119 h 252"/>
                <a:gd name="T66" fmla="*/ 165 w 243"/>
                <a:gd name="T67" fmla="*/ 117 h 252"/>
                <a:gd name="T68" fmla="*/ 179 w 243"/>
                <a:gd name="T69" fmla="*/ 108 h 252"/>
                <a:gd name="T70" fmla="*/ 178 w 243"/>
                <a:gd name="T71" fmla="*/ 92 h 252"/>
                <a:gd name="T72" fmla="*/ 159 w 243"/>
                <a:gd name="T73" fmla="*/ 87 h 252"/>
                <a:gd name="T74" fmla="*/ 129 w 243"/>
                <a:gd name="T75" fmla="*/ 97 h 252"/>
                <a:gd name="T76" fmla="*/ 124 w 243"/>
                <a:gd name="T77" fmla="*/ 94 h 252"/>
                <a:gd name="T78" fmla="*/ 127 w 243"/>
                <a:gd name="T79" fmla="*/ 42 h 252"/>
                <a:gd name="T80" fmla="*/ 129 w 243"/>
                <a:gd name="T81" fmla="*/ 27 h 252"/>
                <a:gd name="T82" fmla="*/ 128 w 243"/>
                <a:gd name="T83" fmla="*/ 23 h 252"/>
                <a:gd name="T84" fmla="*/ 115 w 243"/>
                <a:gd name="T85" fmla="*/ 6 h 252"/>
                <a:gd name="T86" fmla="*/ 97 w 243"/>
                <a:gd name="T87" fmla="*/ 2 h 252"/>
                <a:gd name="T88" fmla="*/ 96 w 243"/>
                <a:gd name="T89" fmla="*/ 2 h 252"/>
                <a:gd name="T90" fmla="*/ 85 w 243"/>
                <a:gd name="T91" fmla="*/ 10 h 252"/>
                <a:gd name="T92" fmla="*/ 84 w 243"/>
                <a:gd name="T93" fmla="*/ 13 h 252"/>
                <a:gd name="T94" fmla="*/ 85 w 243"/>
                <a:gd name="T95" fmla="*/ 36 h 252"/>
                <a:gd name="T96" fmla="*/ 84 w 243"/>
                <a:gd name="T97" fmla="*/ 6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3" h="252">
                  <a:moveTo>
                    <a:pt x="84" y="61"/>
                  </a:moveTo>
                  <a:cubicBezTo>
                    <a:pt x="85" y="63"/>
                    <a:pt x="85" y="65"/>
                    <a:pt x="85" y="66"/>
                  </a:cubicBezTo>
                  <a:cubicBezTo>
                    <a:pt x="85" y="70"/>
                    <a:pt x="85" y="74"/>
                    <a:pt x="85" y="77"/>
                  </a:cubicBezTo>
                  <a:cubicBezTo>
                    <a:pt x="85" y="85"/>
                    <a:pt x="85" y="94"/>
                    <a:pt x="84" y="102"/>
                  </a:cubicBezTo>
                  <a:cubicBezTo>
                    <a:pt x="84" y="110"/>
                    <a:pt x="89" y="117"/>
                    <a:pt x="85" y="125"/>
                  </a:cubicBezTo>
                  <a:cubicBezTo>
                    <a:pt x="85" y="126"/>
                    <a:pt x="86" y="127"/>
                    <a:pt x="86" y="128"/>
                  </a:cubicBezTo>
                  <a:cubicBezTo>
                    <a:pt x="86" y="132"/>
                    <a:pt x="87" y="137"/>
                    <a:pt x="87" y="141"/>
                  </a:cubicBezTo>
                  <a:cubicBezTo>
                    <a:pt x="87" y="149"/>
                    <a:pt x="86" y="157"/>
                    <a:pt x="86" y="165"/>
                  </a:cubicBezTo>
                  <a:cubicBezTo>
                    <a:pt x="86" y="171"/>
                    <a:pt x="86" y="177"/>
                    <a:pt x="87" y="182"/>
                  </a:cubicBezTo>
                  <a:cubicBezTo>
                    <a:pt x="87" y="184"/>
                    <a:pt x="87" y="186"/>
                    <a:pt x="86" y="188"/>
                  </a:cubicBezTo>
                  <a:cubicBezTo>
                    <a:pt x="85" y="190"/>
                    <a:pt x="85" y="192"/>
                    <a:pt x="86" y="195"/>
                  </a:cubicBezTo>
                  <a:cubicBezTo>
                    <a:pt x="87" y="197"/>
                    <a:pt x="87" y="199"/>
                    <a:pt x="84" y="200"/>
                  </a:cubicBezTo>
                  <a:cubicBezTo>
                    <a:pt x="82" y="200"/>
                    <a:pt x="80" y="201"/>
                    <a:pt x="79" y="201"/>
                  </a:cubicBezTo>
                  <a:cubicBezTo>
                    <a:pt x="61" y="207"/>
                    <a:pt x="45" y="212"/>
                    <a:pt x="27" y="218"/>
                  </a:cubicBezTo>
                  <a:cubicBezTo>
                    <a:pt x="22" y="220"/>
                    <a:pt x="16" y="223"/>
                    <a:pt x="11" y="224"/>
                  </a:cubicBezTo>
                  <a:cubicBezTo>
                    <a:pt x="3" y="224"/>
                    <a:pt x="0" y="232"/>
                    <a:pt x="3" y="237"/>
                  </a:cubicBezTo>
                  <a:cubicBezTo>
                    <a:pt x="6" y="241"/>
                    <a:pt x="9" y="244"/>
                    <a:pt x="12" y="247"/>
                  </a:cubicBezTo>
                  <a:cubicBezTo>
                    <a:pt x="16" y="252"/>
                    <a:pt x="22" y="252"/>
                    <a:pt x="27" y="250"/>
                  </a:cubicBezTo>
                  <a:cubicBezTo>
                    <a:pt x="31" y="249"/>
                    <a:pt x="34" y="248"/>
                    <a:pt x="38" y="247"/>
                  </a:cubicBezTo>
                  <a:cubicBezTo>
                    <a:pt x="49" y="244"/>
                    <a:pt x="61" y="241"/>
                    <a:pt x="72" y="237"/>
                  </a:cubicBezTo>
                  <a:cubicBezTo>
                    <a:pt x="90" y="230"/>
                    <a:pt x="108" y="223"/>
                    <a:pt x="128" y="221"/>
                  </a:cubicBezTo>
                  <a:cubicBezTo>
                    <a:pt x="145" y="218"/>
                    <a:pt x="162" y="219"/>
                    <a:pt x="179" y="216"/>
                  </a:cubicBezTo>
                  <a:cubicBezTo>
                    <a:pt x="191" y="214"/>
                    <a:pt x="203" y="217"/>
                    <a:pt x="214" y="221"/>
                  </a:cubicBezTo>
                  <a:cubicBezTo>
                    <a:pt x="223" y="224"/>
                    <a:pt x="230" y="222"/>
                    <a:pt x="237" y="217"/>
                  </a:cubicBezTo>
                  <a:cubicBezTo>
                    <a:pt x="240" y="214"/>
                    <a:pt x="243" y="209"/>
                    <a:pt x="242" y="205"/>
                  </a:cubicBezTo>
                  <a:cubicBezTo>
                    <a:pt x="242" y="197"/>
                    <a:pt x="237" y="191"/>
                    <a:pt x="229" y="189"/>
                  </a:cubicBezTo>
                  <a:cubicBezTo>
                    <a:pt x="214" y="184"/>
                    <a:pt x="198" y="182"/>
                    <a:pt x="182" y="184"/>
                  </a:cubicBezTo>
                  <a:cubicBezTo>
                    <a:pt x="165" y="185"/>
                    <a:pt x="147" y="187"/>
                    <a:pt x="130" y="188"/>
                  </a:cubicBezTo>
                  <a:cubicBezTo>
                    <a:pt x="125" y="189"/>
                    <a:pt x="124" y="189"/>
                    <a:pt x="124" y="183"/>
                  </a:cubicBezTo>
                  <a:cubicBezTo>
                    <a:pt x="124" y="168"/>
                    <a:pt x="124" y="153"/>
                    <a:pt x="124" y="139"/>
                  </a:cubicBezTo>
                  <a:cubicBezTo>
                    <a:pt x="124" y="132"/>
                    <a:pt x="126" y="128"/>
                    <a:pt x="132" y="126"/>
                  </a:cubicBezTo>
                  <a:cubicBezTo>
                    <a:pt x="133" y="125"/>
                    <a:pt x="135" y="124"/>
                    <a:pt x="137" y="123"/>
                  </a:cubicBezTo>
                  <a:cubicBezTo>
                    <a:pt x="142" y="121"/>
                    <a:pt x="147" y="120"/>
                    <a:pt x="152" y="119"/>
                  </a:cubicBezTo>
                  <a:cubicBezTo>
                    <a:pt x="156" y="118"/>
                    <a:pt x="161" y="119"/>
                    <a:pt x="165" y="117"/>
                  </a:cubicBezTo>
                  <a:cubicBezTo>
                    <a:pt x="170" y="115"/>
                    <a:pt x="175" y="111"/>
                    <a:pt x="179" y="108"/>
                  </a:cubicBezTo>
                  <a:cubicBezTo>
                    <a:pt x="184" y="103"/>
                    <a:pt x="183" y="97"/>
                    <a:pt x="178" y="92"/>
                  </a:cubicBezTo>
                  <a:cubicBezTo>
                    <a:pt x="173" y="86"/>
                    <a:pt x="165" y="85"/>
                    <a:pt x="159" y="87"/>
                  </a:cubicBezTo>
                  <a:cubicBezTo>
                    <a:pt x="148" y="90"/>
                    <a:pt x="139" y="94"/>
                    <a:pt x="129" y="97"/>
                  </a:cubicBezTo>
                  <a:cubicBezTo>
                    <a:pt x="124" y="99"/>
                    <a:pt x="124" y="100"/>
                    <a:pt x="124" y="94"/>
                  </a:cubicBezTo>
                  <a:cubicBezTo>
                    <a:pt x="125" y="77"/>
                    <a:pt x="125" y="59"/>
                    <a:pt x="127" y="42"/>
                  </a:cubicBezTo>
                  <a:cubicBezTo>
                    <a:pt x="127" y="37"/>
                    <a:pt x="126" y="31"/>
                    <a:pt x="129" y="27"/>
                  </a:cubicBezTo>
                  <a:cubicBezTo>
                    <a:pt x="129" y="26"/>
                    <a:pt x="129" y="24"/>
                    <a:pt x="128" y="23"/>
                  </a:cubicBezTo>
                  <a:cubicBezTo>
                    <a:pt x="124" y="17"/>
                    <a:pt x="119" y="12"/>
                    <a:pt x="115" y="6"/>
                  </a:cubicBezTo>
                  <a:cubicBezTo>
                    <a:pt x="112" y="3"/>
                    <a:pt x="100" y="0"/>
                    <a:pt x="97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5"/>
                    <a:pt x="88" y="7"/>
                    <a:pt x="85" y="10"/>
                  </a:cubicBezTo>
                  <a:cubicBezTo>
                    <a:pt x="84" y="11"/>
                    <a:pt x="84" y="13"/>
                    <a:pt x="84" y="13"/>
                  </a:cubicBezTo>
                  <a:cubicBezTo>
                    <a:pt x="85" y="21"/>
                    <a:pt x="85" y="28"/>
                    <a:pt x="85" y="36"/>
                  </a:cubicBezTo>
                  <a:lnTo>
                    <a:pt x="84" y="6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1BAD6BA-1BAE-403B-9947-45D95D526165}"/>
                </a:ext>
              </a:extLst>
            </p:cNvPr>
            <p:cNvGrpSpPr/>
            <p:nvPr/>
          </p:nvGrpSpPr>
          <p:grpSpPr>
            <a:xfrm>
              <a:off x="2921957" y="5168150"/>
              <a:ext cx="542765" cy="642593"/>
              <a:chOff x="3102298" y="5183391"/>
              <a:chExt cx="501880" cy="594188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FF30C3D7-78F1-46C6-BD71-EDD37819F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811" y="5183391"/>
                <a:ext cx="401367" cy="594188"/>
              </a:xfrm>
              <a:custGeom>
                <a:avLst/>
                <a:gdLst>
                  <a:gd name="T0" fmla="*/ 100 w 247"/>
                  <a:gd name="T1" fmla="*/ 342 h 365"/>
                  <a:gd name="T2" fmla="*/ 105 w 247"/>
                  <a:gd name="T3" fmla="*/ 338 h 365"/>
                  <a:gd name="T4" fmla="*/ 100 w 247"/>
                  <a:gd name="T5" fmla="*/ 337 h 365"/>
                  <a:gd name="T6" fmla="*/ 52 w 247"/>
                  <a:gd name="T7" fmla="*/ 333 h 365"/>
                  <a:gd name="T8" fmla="*/ 34 w 247"/>
                  <a:gd name="T9" fmla="*/ 311 h 365"/>
                  <a:gd name="T10" fmla="*/ 35 w 247"/>
                  <a:gd name="T11" fmla="*/ 265 h 365"/>
                  <a:gd name="T12" fmla="*/ 30 w 247"/>
                  <a:gd name="T13" fmla="*/ 261 h 365"/>
                  <a:gd name="T14" fmla="*/ 10 w 247"/>
                  <a:gd name="T15" fmla="*/ 265 h 365"/>
                  <a:gd name="T16" fmla="*/ 8 w 247"/>
                  <a:gd name="T17" fmla="*/ 247 h 365"/>
                  <a:gd name="T18" fmla="*/ 43 w 247"/>
                  <a:gd name="T19" fmla="*/ 230 h 365"/>
                  <a:gd name="T20" fmla="*/ 78 w 247"/>
                  <a:gd name="T21" fmla="*/ 153 h 365"/>
                  <a:gd name="T22" fmla="*/ 96 w 247"/>
                  <a:gd name="T23" fmla="*/ 119 h 365"/>
                  <a:gd name="T24" fmla="*/ 68 w 247"/>
                  <a:gd name="T25" fmla="*/ 133 h 365"/>
                  <a:gd name="T26" fmla="*/ 49 w 247"/>
                  <a:gd name="T27" fmla="*/ 132 h 365"/>
                  <a:gd name="T28" fmla="*/ 52 w 247"/>
                  <a:gd name="T29" fmla="*/ 64 h 365"/>
                  <a:gd name="T30" fmla="*/ 82 w 247"/>
                  <a:gd name="T31" fmla="*/ 12 h 365"/>
                  <a:gd name="T32" fmla="*/ 115 w 247"/>
                  <a:gd name="T33" fmla="*/ 19 h 365"/>
                  <a:gd name="T34" fmla="*/ 95 w 247"/>
                  <a:gd name="T35" fmla="*/ 66 h 365"/>
                  <a:gd name="T36" fmla="*/ 81 w 247"/>
                  <a:gd name="T37" fmla="*/ 91 h 365"/>
                  <a:gd name="T38" fmla="*/ 127 w 247"/>
                  <a:gd name="T39" fmla="*/ 67 h 365"/>
                  <a:gd name="T40" fmla="*/ 157 w 247"/>
                  <a:gd name="T41" fmla="*/ 54 h 365"/>
                  <a:gd name="T42" fmla="*/ 171 w 247"/>
                  <a:gd name="T43" fmla="*/ 77 h 365"/>
                  <a:gd name="T44" fmla="*/ 133 w 247"/>
                  <a:gd name="T45" fmla="*/ 132 h 365"/>
                  <a:gd name="T46" fmla="*/ 131 w 247"/>
                  <a:gd name="T47" fmla="*/ 137 h 365"/>
                  <a:gd name="T48" fmla="*/ 172 w 247"/>
                  <a:gd name="T49" fmla="*/ 144 h 365"/>
                  <a:gd name="T50" fmla="*/ 177 w 247"/>
                  <a:gd name="T51" fmla="*/ 172 h 365"/>
                  <a:gd name="T52" fmla="*/ 179 w 247"/>
                  <a:gd name="T53" fmla="*/ 201 h 365"/>
                  <a:gd name="T54" fmla="*/ 214 w 247"/>
                  <a:gd name="T55" fmla="*/ 199 h 365"/>
                  <a:gd name="T56" fmla="*/ 235 w 247"/>
                  <a:gd name="T57" fmla="*/ 205 h 365"/>
                  <a:gd name="T58" fmla="*/ 242 w 247"/>
                  <a:gd name="T59" fmla="*/ 223 h 365"/>
                  <a:gd name="T60" fmla="*/ 211 w 247"/>
                  <a:gd name="T61" fmla="*/ 224 h 365"/>
                  <a:gd name="T62" fmla="*/ 166 w 247"/>
                  <a:gd name="T63" fmla="*/ 232 h 365"/>
                  <a:gd name="T64" fmla="*/ 150 w 247"/>
                  <a:gd name="T65" fmla="*/ 296 h 365"/>
                  <a:gd name="T66" fmla="*/ 167 w 247"/>
                  <a:gd name="T67" fmla="*/ 304 h 365"/>
                  <a:gd name="T68" fmla="*/ 151 w 247"/>
                  <a:gd name="T69" fmla="*/ 326 h 365"/>
                  <a:gd name="T70" fmla="*/ 116 w 247"/>
                  <a:gd name="T71" fmla="*/ 362 h 365"/>
                  <a:gd name="T72" fmla="*/ 96 w 247"/>
                  <a:gd name="T73" fmla="*/ 349 h 365"/>
                  <a:gd name="T74" fmla="*/ 92 w 247"/>
                  <a:gd name="T75" fmla="*/ 338 h 365"/>
                  <a:gd name="T76" fmla="*/ 104 w 247"/>
                  <a:gd name="T77" fmla="*/ 284 h 365"/>
                  <a:gd name="T78" fmla="*/ 100 w 247"/>
                  <a:gd name="T79" fmla="*/ 272 h 365"/>
                  <a:gd name="T80" fmla="*/ 93 w 247"/>
                  <a:gd name="T81" fmla="*/ 238 h 365"/>
                  <a:gd name="T82" fmla="*/ 72 w 247"/>
                  <a:gd name="T83" fmla="*/ 250 h 365"/>
                  <a:gd name="T84" fmla="*/ 65 w 247"/>
                  <a:gd name="T85" fmla="*/ 305 h 365"/>
                  <a:gd name="T86" fmla="*/ 114 w 247"/>
                  <a:gd name="T87" fmla="*/ 309 h 365"/>
                  <a:gd name="T88" fmla="*/ 133 w 247"/>
                  <a:gd name="T89" fmla="*/ 302 h 365"/>
                  <a:gd name="T90" fmla="*/ 152 w 247"/>
                  <a:gd name="T91" fmla="*/ 232 h 365"/>
                  <a:gd name="T92" fmla="*/ 131 w 247"/>
                  <a:gd name="T93" fmla="*/ 231 h 365"/>
                  <a:gd name="T94" fmla="*/ 107 w 247"/>
                  <a:gd name="T95" fmla="*/ 241 h 365"/>
                  <a:gd name="T96" fmla="*/ 122 w 247"/>
                  <a:gd name="T97" fmla="*/ 274 h 365"/>
                  <a:gd name="T98" fmla="*/ 105 w 247"/>
                  <a:gd name="T99" fmla="*/ 287 h 365"/>
                  <a:gd name="T100" fmla="*/ 112 w 247"/>
                  <a:gd name="T101" fmla="*/ 162 h 365"/>
                  <a:gd name="T102" fmla="*/ 104 w 247"/>
                  <a:gd name="T103" fmla="*/ 183 h 365"/>
                  <a:gd name="T104" fmla="*/ 129 w 247"/>
                  <a:gd name="T105" fmla="*/ 206 h 365"/>
                  <a:gd name="T106" fmla="*/ 153 w 247"/>
                  <a:gd name="T107" fmla="*/ 206 h 365"/>
                  <a:gd name="T108" fmla="*/ 160 w 247"/>
                  <a:gd name="T109" fmla="*/ 184 h 365"/>
                  <a:gd name="T110" fmla="*/ 150 w 247"/>
                  <a:gd name="T111" fmla="*/ 156 h 365"/>
                  <a:gd name="T112" fmla="*/ 125 w 247"/>
                  <a:gd name="T113" fmla="*/ 166 h 365"/>
                  <a:gd name="T114" fmla="*/ 114 w 247"/>
                  <a:gd name="T115" fmla="*/ 163 h 365"/>
                  <a:gd name="T116" fmla="*/ 83 w 247"/>
                  <a:gd name="T117" fmla="*/ 221 h 365"/>
                  <a:gd name="T118" fmla="*/ 105 w 247"/>
                  <a:gd name="T119" fmla="*/ 208 h 365"/>
                  <a:gd name="T120" fmla="*/ 94 w 247"/>
                  <a:gd name="T121" fmla="*/ 197 h 365"/>
                  <a:gd name="T122" fmla="*/ 83 w 247"/>
                  <a:gd name="T123" fmla="*/ 221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" h="365">
                    <a:moveTo>
                      <a:pt x="92" y="338"/>
                    </a:moveTo>
                    <a:cubicBezTo>
                      <a:pt x="95" y="339"/>
                      <a:pt x="97" y="341"/>
                      <a:pt x="100" y="342"/>
                    </a:cubicBezTo>
                    <a:cubicBezTo>
                      <a:pt x="101" y="342"/>
                      <a:pt x="103" y="342"/>
                      <a:pt x="104" y="342"/>
                    </a:cubicBezTo>
                    <a:cubicBezTo>
                      <a:pt x="105" y="341"/>
                      <a:pt x="105" y="339"/>
                      <a:pt x="105" y="338"/>
                    </a:cubicBezTo>
                    <a:cubicBezTo>
                      <a:pt x="105" y="338"/>
                      <a:pt x="103" y="338"/>
                      <a:pt x="101" y="337"/>
                    </a:cubicBezTo>
                    <a:cubicBezTo>
                      <a:pt x="101" y="337"/>
                      <a:pt x="100" y="338"/>
                      <a:pt x="100" y="337"/>
                    </a:cubicBezTo>
                    <a:cubicBezTo>
                      <a:pt x="91" y="335"/>
                      <a:pt x="83" y="336"/>
                      <a:pt x="74" y="338"/>
                    </a:cubicBezTo>
                    <a:cubicBezTo>
                      <a:pt x="66" y="340"/>
                      <a:pt x="59" y="336"/>
                      <a:pt x="52" y="333"/>
                    </a:cubicBezTo>
                    <a:cubicBezTo>
                      <a:pt x="51" y="332"/>
                      <a:pt x="51" y="332"/>
                      <a:pt x="50" y="331"/>
                    </a:cubicBezTo>
                    <a:cubicBezTo>
                      <a:pt x="39" y="329"/>
                      <a:pt x="36" y="320"/>
                      <a:pt x="34" y="311"/>
                    </a:cubicBezTo>
                    <a:cubicBezTo>
                      <a:pt x="31" y="298"/>
                      <a:pt x="32" y="286"/>
                      <a:pt x="34" y="273"/>
                    </a:cubicBezTo>
                    <a:cubicBezTo>
                      <a:pt x="34" y="270"/>
                      <a:pt x="35" y="267"/>
                      <a:pt x="35" y="265"/>
                    </a:cubicBezTo>
                    <a:cubicBezTo>
                      <a:pt x="35" y="263"/>
                      <a:pt x="34" y="262"/>
                      <a:pt x="34" y="260"/>
                    </a:cubicBezTo>
                    <a:cubicBezTo>
                      <a:pt x="33" y="261"/>
                      <a:pt x="31" y="261"/>
                      <a:pt x="30" y="261"/>
                    </a:cubicBezTo>
                    <a:cubicBezTo>
                      <a:pt x="27" y="262"/>
                      <a:pt x="24" y="264"/>
                      <a:pt x="21" y="265"/>
                    </a:cubicBezTo>
                    <a:cubicBezTo>
                      <a:pt x="17" y="265"/>
                      <a:pt x="14" y="266"/>
                      <a:pt x="10" y="265"/>
                    </a:cubicBezTo>
                    <a:cubicBezTo>
                      <a:pt x="3" y="264"/>
                      <a:pt x="0" y="255"/>
                      <a:pt x="3" y="249"/>
                    </a:cubicBezTo>
                    <a:cubicBezTo>
                      <a:pt x="4" y="248"/>
                      <a:pt x="6" y="247"/>
                      <a:pt x="8" y="247"/>
                    </a:cubicBezTo>
                    <a:cubicBezTo>
                      <a:pt x="20" y="245"/>
                      <a:pt x="30" y="239"/>
                      <a:pt x="40" y="234"/>
                    </a:cubicBezTo>
                    <a:cubicBezTo>
                      <a:pt x="42" y="233"/>
                      <a:pt x="43" y="231"/>
                      <a:pt x="43" y="230"/>
                    </a:cubicBezTo>
                    <a:cubicBezTo>
                      <a:pt x="47" y="221"/>
                      <a:pt x="49" y="212"/>
                      <a:pt x="53" y="204"/>
                    </a:cubicBezTo>
                    <a:cubicBezTo>
                      <a:pt x="61" y="187"/>
                      <a:pt x="69" y="170"/>
                      <a:pt x="78" y="153"/>
                    </a:cubicBezTo>
                    <a:cubicBezTo>
                      <a:pt x="83" y="144"/>
                      <a:pt x="88" y="135"/>
                      <a:pt x="94" y="126"/>
                    </a:cubicBezTo>
                    <a:cubicBezTo>
                      <a:pt x="95" y="124"/>
                      <a:pt x="96" y="122"/>
                      <a:pt x="96" y="119"/>
                    </a:cubicBezTo>
                    <a:cubicBezTo>
                      <a:pt x="93" y="121"/>
                      <a:pt x="90" y="122"/>
                      <a:pt x="87" y="123"/>
                    </a:cubicBezTo>
                    <a:cubicBezTo>
                      <a:pt x="80" y="125"/>
                      <a:pt x="74" y="129"/>
                      <a:pt x="68" y="133"/>
                    </a:cubicBezTo>
                    <a:cubicBezTo>
                      <a:pt x="64" y="136"/>
                      <a:pt x="59" y="136"/>
                      <a:pt x="56" y="138"/>
                    </a:cubicBezTo>
                    <a:cubicBezTo>
                      <a:pt x="53" y="135"/>
                      <a:pt x="51" y="133"/>
                      <a:pt x="49" y="132"/>
                    </a:cubicBezTo>
                    <a:cubicBezTo>
                      <a:pt x="40" y="128"/>
                      <a:pt x="37" y="119"/>
                      <a:pt x="38" y="110"/>
                    </a:cubicBezTo>
                    <a:cubicBezTo>
                      <a:pt x="40" y="94"/>
                      <a:pt x="46" y="79"/>
                      <a:pt x="52" y="64"/>
                    </a:cubicBezTo>
                    <a:cubicBezTo>
                      <a:pt x="59" y="47"/>
                      <a:pt x="69" y="32"/>
                      <a:pt x="79" y="16"/>
                    </a:cubicBezTo>
                    <a:cubicBezTo>
                      <a:pt x="80" y="15"/>
                      <a:pt x="81" y="13"/>
                      <a:pt x="82" y="12"/>
                    </a:cubicBezTo>
                    <a:cubicBezTo>
                      <a:pt x="87" y="5"/>
                      <a:pt x="92" y="0"/>
                      <a:pt x="102" y="3"/>
                    </a:cubicBezTo>
                    <a:cubicBezTo>
                      <a:pt x="110" y="5"/>
                      <a:pt x="115" y="11"/>
                      <a:pt x="115" y="19"/>
                    </a:cubicBezTo>
                    <a:cubicBezTo>
                      <a:pt x="114" y="22"/>
                      <a:pt x="113" y="25"/>
                      <a:pt x="113" y="29"/>
                    </a:cubicBezTo>
                    <a:cubicBezTo>
                      <a:pt x="109" y="42"/>
                      <a:pt x="102" y="54"/>
                      <a:pt x="95" y="66"/>
                    </a:cubicBezTo>
                    <a:cubicBezTo>
                      <a:pt x="91" y="72"/>
                      <a:pt x="87" y="78"/>
                      <a:pt x="84" y="84"/>
                    </a:cubicBezTo>
                    <a:cubicBezTo>
                      <a:pt x="83" y="86"/>
                      <a:pt x="82" y="88"/>
                      <a:pt x="81" y="91"/>
                    </a:cubicBezTo>
                    <a:cubicBezTo>
                      <a:pt x="84" y="90"/>
                      <a:pt x="86" y="90"/>
                      <a:pt x="87" y="90"/>
                    </a:cubicBezTo>
                    <a:cubicBezTo>
                      <a:pt x="100" y="82"/>
                      <a:pt x="113" y="74"/>
                      <a:pt x="127" y="67"/>
                    </a:cubicBezTo>
                    <a:cubicBezTo>
                      <a:pt x="134" y="63"/>
                      <a:pt x="142" y="59"/>
                      <a:pt x="149" y="56"/>
                    </a:cubicBezTo>
                    <a:cubicBezTo>
                      <a:pt x="151" y="55"/>
                      <a:pt x="155" y="53"/>
                      <a:pt x="157" y="54"/>
                    </a:cubicBezTo>
                    <a:cubicBezTo>
                      <a:pt x="162" y="57"/>
                      <a:pt x="169" y="60"/>
                      <a:pt x="171" y="67"/>
                    </a:cubicBezTo>
                    <a:cubicBezTo>
                      <a:pt x="172" y="69"/>
                      <a:pt x="172" y="74"/>
                      <a:pt x="171" y="77"/>
                    </a:cubicBezTo>
                    <a:cubicBezTo>
                      <a:pt x="168" y="86"/>
                      <a:pt x="161" y="93"/>
                      <a:pt x="156" y="100"/>
                    </a:cubicBezTo>
                    <a:cubicBezTo>
                      <a:pt x="148" y="111"/>
                      <a:pt x="140" y="121"/>
                      <a:pt x="133" y="132"/>
                    </a:cubicBezTo>
                    <a:cubicBezTo>
                      <a:pt x="132" y="133"/>
                      <a:pt x="131" y="134"/>
                      <a:pt x="131" y="136"/>
                    </a:cubicBezTo>
                    <a:cubicBezTo>
                      <a:pt x="131" y="136"/>
                      <a:pt x="131" y="136"/>
                      <a:pt x="131" y="137"/>
                    </a:cubicBezTo>
                    <a:cubicBezTo>
                      <a:pt x="134" y="136"/>
                      <a:pt x="136" y="135"/>
                      <a:pt x="139" y="133"/>
                    </a:cubicBezTo>
                    <a:cubicBezTo>
                      <a:pt x="152" y="124"/>
                      <a:pt x="167" y="130"/>
                      <a:pt x="172" y="144"/>
                    </a:cubicBezTo>
                    <a:cubicBezTo>
                      <a:pt x="172" y="146"/>
                      <a:pt x="174" y="148"/>
                      <a:pt x="175" y="150"/>
                    </a:cubicBezTo>
                    <a:cubicBezTo>
                      <a:pt x="178" y="157"/>
                      <a:pt x="179" y="164"/>
                      <a:pt x="177" y="172"/>
                    </a:cubicBezTo>
                    <a:cubicBezTo>
                      <a:pt x="176" y="180"/>
                      <a:pt x="176" y="188"/>
                      <a:pt x="175" y="197"/>
                    </a:cubicBezTo>
                    <a:cubicBezTo>
                      <a:pt x="175" y="200"/>
                      <a:pt x="177" y="201"/>
                      <a:pt x="179" y="201"/>
                    </a:cubicBezTo>
                    <a:cubicBezTo>
                      <a:pt x="188" y="200"/>
                      <a:pt x="196" y="200"/>
                      <a:pt x="205" y="199"/>
                    </a:cubicBezTo>
                    <a:cubicBezTo>
                      <a:pt x="208" y="198"/>
                      <a:pt x="211" y="197"/>
                      <a:pt x="214" y="199"/>
                    </a:cubicBezTo>
                    <a:cubicBezTo>
                      <a:pt x="216" y="200"/>
                      <a:pt x="218" y="200"/>
                      <a:pt x="219" y="201"/>
                    </a:cubicBezTo>
                    <a:cubicBezTo>
                      <a:pt x="225" y="202"/>
                      <a:pt x="230" y="203"/>
                      <a:pt x="235" y="205"/>
                    </a:cubicBezTo>
                    <a:cubicBezTo>
                      <a:pt x="243" y="207"/>
                      <a:pt x="247" y="214"/>
                      <a:pt x="244" y="220"/>
                    </a:cubicBezTo>
                    <a:cubicBezTo>
                      <a:pt x="244" y="221"/>
                      <a:pt x="243" y="222"/>
                      <a:pt x="242" y="223"/>
                    </a:cubicBezTo>
                    <a:cubicBezTo>
                      <a:pt x="235" y="225"/>
                      <a:pt x="228" y="229"/>
                      <a:pt x="221" y="226"/>
                    </a:cubicBezTo>
                    <a:cubicBezTo>
                      <a:pt x="218" y="224"/>
                      <a:pt x="215" y="224"/>
                      <a:pt x="211" y="224"/>
                    </a:cubicBezTo>
                    <a:cubicBezTo>
                      <a:pt x="199" y="223"/>
                      <a:pt x="186" y="223"/>
                      <a:pt x="174" y="225"/>
                    </a:cubicBezTo>
                    <a:cubicBezTo>
                      <a:pt x="170" y="225"/>
                      <a:pt x="167" y="228"/>
                      <a:pt x="166" y="232"/>
                    </a:cubicBezTo>
                    <a:cubicBezTo>
                      <a:pt x="162" y="250"/>
                      <a:pt x="157" y="269"/>
                      <a:pt x="152" y="287"/>
                    </a:cubicBezTo>
                    <a:cubicBezTo>
                      <a:pt x="151" y="289"/>
                      <a:pt x="151" y="292"/>
                      <a:pt x="150" y="296"/>
                    </a:cubicBezTo>
                    <a:cubicBezTo>
                      <a:pt x="157" y="291"/>
                      <a:pt x="161" y="294"/>
                      <a:pt x="165" y="298"/>
                    </a:cubicBezTo>
                    <a:cubicBezTo>
                      <a:pt x="168" y="299"/>
                      <a:pt x="168" y="301"/>
                      <a:pt x="167" y="304"/>
                    </a:cubicBezTo>
                    <a:cubicBezTo>
                      <a:pt x="164" y="309"/>
                      <a:pt x="161" y="315"/>
                      <a:pt x="158" y="320"/>
                    </a:cubicBezTo>
                    <a:cubicBezTo>
                      <a:pt x="156" y="322"/>
                      <a:pt x="154" y="325"/>
                      <a:pt x="151" y="326"/>
                    </a:cubicBezTo>
                    <a:cubicBezTo>
                      <a:pt x="141" y="330"/>
                      <a:pt x="135" y="336"/>
                      <a:pt x="131" y="345"/>
                    </a:cubicBezTo>
                    <a:cubicBezTo>
                      <a:pt x="128" y="352"/>
                      <a:pt x="121" y="357"/>
                      <a:pt x="116" y="362"/>
                    </a:cubicBezTo>
                    <a:cubicBezTo>
                      <a:pt x="114" y="364"/>
                      <a:pt x="111" y="365"/>
                      <a:pt x="108" y="362"/>
                    </a:cubicBezTo>
                    <a:cubicBezTo>
                      <a:pt x="104" y="358"/>
                      <a:pt x="100" y="354"/>
                      <a:pt x="96" y="349"/>
                    </a:cubicBezTo>
                    <a:cubicBezTo>
                      <a:pt x="95" y="348"/>
                      <a:pt x="94" y="347"/>
                      <a:pt x="93" y="346"/>
                    </a:cubicBezTo>
                    <a:cubicBezTo>
                      <a:pt x="90" y="344"/>
                      <a:pt x="90" y="342"/>
                      <a:pt x="92" y="338"/>
                    </a:cubicBezTo>
                    <a:close/>
                    <a:moveTo>
                      <a:pt x="95" y="294"/>
                    </a:moveTo>
                    <a:cubicBezTo>
                      <a:pt x="95" y="294"/>
                      <a:pt x="104" y="284"/>
                      <a:pt x="104" y="284"/>
                    </a:cubicBezTo>
                    <a:cubicBezTo>
                      <a:pt x="106" y="279"/>
                      <a:pt x="104" y="277"/>
                      <a:pt x="101" y="274"/>
                    </a:cubicBezTo>
                    <a:cubicBezTo>
                      <a:pt x="101" y="273"/>
                      <a:pt x="101" y="273"/>
                      <a:pt x="100" y="272"/>
                    </a:cubicBezTo>
                    <a:cubicBezTo>
                      <a:pt x="95" y="263"/>
                      <a:pt x="95" y="253"/>
                      <a:pt x="98" y="243"/>
                    </a:cubicBezTo>
                    <a:cubicBezTo>
                      <a:pt x="99" y="239"/>
                      <a:pt x="98" y="237"/>
                      <a:pt x="93" y="238"/>
                    </a:cubicBezTo>
                    <a:cubicBezTo>
                      <a:pt x="87" y="241"/>
                      <a:pt x="81" y="243"/>
                      <a:pt x="75" y="246"/>
                    </a:cubicBezTo>
                    <a:cubicBezTo>
                      <a:pt x="74" y="247"/>
                      <a:pt x="73" y="249"/>
                      <a:pt x="72" y="250"/>
                    </a:cubicBezTo>
                    <a:cubicBezTo>
                      <a:pt x="71" y="259"/>
                      <a:pt x="70" y="268"/>
                      <a:pt x="67" y="277"/>
                    </a:cubicBezTo>
                    <a:cubicBezTo>
                      <a:pt x="64" y="286"/>
                      <a:pt x="66" y="295"/>
                      <a:pt x="65" y="305"/>
                    </a:cubicBezTo>
                    <a:cubicBezTo>
                      <a:pt x="65" y="307"/>
                      <a:pt x="66" y="309"/>
                      <a:pt x="69" y="309"/>
                    </a:cubicBezTo>
                    <a:cubicBezTo>
                      <a:pt x="84" y="309"/>
                      <a:pt x="99" y="309"/>
                      <a:pt x="114" y="309"/>
                    </a:cubicBezTo>
                    <a:cubicBezTo>
                      <a:pt x="118" y="309"/>
                      <a:pt x="123" y="308"/>
                      <a:pt x="127" y="306"/>
                    </a:cubicBezTo>
                    <a:cubicBezTo>
                      <a:pt x="129" y="306"/>
                      <a:pt x="132" y="304"/>
                      <a:pt x="133" y="302"/>
                    </a:cubicBezTo>
                    <a:cubicBezTo>
                      <a:pt x="135" y="298"/>
                      <a:pt x="136" y="294"/>
                      <a:pt x="137" y="290"/>
                    </a:cubicBezTo>
                    <a:cubicBezTo>
                      <a:pt x="142" y="271"/>
                      <a:pt x="147" y="252"/>
                      <a:pt x="152" y="232"/>
                    </a:cubicBezTo>
                    <a:cubicBezTo>
                      <a:pt x="153" y="229"/>
                      <a:pt x="152" y="228"/>
                      <a:pt x="148" y="228"/>
                    </a:cubicBezTo>
                    <a:cubicBezTo>
                      <a:pt x="142" y="229"/>
                      <a:pt x="137" y="230"/>
                      <a:pt x="131" y="231"/>
                    </a:cubicBezTo>
                    <a:cubicBezTo>
                      <a:pt x="125" y="232"/>
                      <a:pt x="119" y="233"/>
                      <a:pt x="113" y="234"/>
                    </a:cubicBezTo>
                    <a:cubicBezTo>
                      <a:pt x="109" y="235"/>
                      <a:pt x="107" y="237"/>
                      <a:pt x="107" y="241"/>
                    </a:cubicBezTo>
                    <a:cubicBezTo>
                      <a:pt x="106" y="248"/>
                      <a:pt x="108" y="255"/>
                      <a:pt x="112" y="261"/>
                    </a:cubicBezTo>
                    <a:cubicBezTo>
                      <a:pt x="115" y="265"/>
                      <a:pt x="119" y="269"/>
                      <a:pt x="122" y="274"/>
                    </a:cubicBezTo>
                    <a:cubicBezTo>
                      <a:pt x="124" y="277"/>
                      <a:pt x="124" y="281"/>
                      <a:pt x="120" y="283"/>
                    </a:cubicBezTo>
                    <a:cubicBezTo>
                      <a:pt x="116" y="287"/>
                      <a:pt x="111" y="288"/>
                      <a:pt x="105" y="287"/>
                    </a:cubicBezTo>
                    <a:cubicBezTo>
                      <a:pt x="100" y="288"/>
                      <a:pt x="95" y="294"/>
                      <a:pt x="95" y="294"/>
                    </a:cubicBezTo>
                    <a:close/>
                    <a:moveTo>
                      <a:pt x="112" y="162"/>
                    </a:moveTo>
                    <a:cubicBezTo>
                      <a:pt x="109" y="168"/>
                      <a:pt x="105" y="173"/>
                      <a:pt x="102" y="179"/>
                    </a:cubicBezTo>
                    <a:cubicBezTo>
                      <a:pt x="102" y="180"/>
                      <a:pt x="103" y="182"/>
                      <a:pt x="104" y="183"/>
                    </a:cubicBezTo>
                    <a:cubicBezTo>
                      <a:pt x="108" y="186"/>
                      <a:pt x="112" y="188"/>
                      <a:pt x="117" y="191"/>
                    </a:cubicBezTo>
                    <a:cubicBezTo>
                      <a:pt x="122" y="195"/>
                      <a:pt x="127" y="199"/>
                      <a:pt x="129" y="206"/>
                    </a:cubicBezTo>
                    <a:cubicBezTo>
                      <a:pt x="129" y="207"/>
                      <a:pt x="131" y="209"/>
                      <a:pt x="132" y="209"/>
                    </a:cubicBezTo>
                    <a:cubicBezTo>
                      <a:pt x="139" y="208"/>
                      <a:pt x="146" y="207"/>
                      <a:pt x="153" y="206"/>
                    </a:cubicBezTo>
                    <a:cubicBezTo>
                      <a:pt x="156" y="206"/>
                      <a:pt x="157" y="204"/>
                      <a:pt x="158" y="202"/>
                    </a:cubicBezTo>
                    <a:cubicBezTo>
                      <a:pt x="159" y="196"/>
                      <a:pt x="160" y="190"/>
                      <a:pt x="160" y="184"/>
                    </a:cubicBezTo>
                    <a:cubicBezTo>
                      <a:pt x="161" y="178"/>
                      <a:pt x="162" y="172"/>
                      <a:pt x="162" y="166"/>
                    </a:cubicBezTo>
                    <a:cubicBezTo>
                      <a:pt x="162" y="160"/>
                      <a:pt x="154" y="154"/>
                      <a:pt x="150" y="156"/>
                    </a:cubicBezTo>
                    <a:cubicBezTo>
                      <a:pt x="144" y="159"/>
                      <a:pt x="139" y="162"/>
                      <a:pt x="134" y="165"/>
                    </a:cubicBezTo>
                    <a:cubicBezTo>
                      <a:pt x="131" y="167"/>
                      <a:pt x="129" y="168"/>
                      <a:pt x="125" y="166"/>
                    </a:cubicBezTo>
                    <a:cubicBezTo>
                      <a:pt x="124" y="166"/>
                      <a:pt x="123" y="165"/>
                      <a:pt x="122" y="166"/>
                    </a:cubicBezTo>
                    <a:cubicBezTo>
                      <a:pt x="118" y="169"/>
                      <a:pt x="116" y="167"/>
                      <a:pt x="114" y="163"/>
                    </a:cubicBezTo>
                    <a:cubicBezTo>
                      <a:pt x="114" y="163"/>
                      <a:pt x="113" y="162"/>
                      <a:pt x="112" y="162"/>
                    </a:cubicBezTo>
                    <a:close/>
                    <a:moveTo>
                      <a:pt x="83" y="221"/>
                    </a:moveTo>
                    <a:cubicBezTo>
                      <a:pt x="90" y="219"/>
                      <a:pt x="96" y="217"/>
                      <a:pt x="102" y="215"/>
                    </a:cubicBezTo>
                    <a:cubicBezTo>
                      <a:pt x="106" y="213"/>
                      <a:pt x="106" y="211"/>
                      <a:pt x="105" y="208"/>
                    </a:cubicBezTo>
                    <a:cubicBezTo>
                      <a:pt x="103" y="204"/>
                      <a:pt x="100" y="201"/>
                      <a:pt x="98" y="197"/>
                    </a:cubicBezTo>
                    <a:cubicBezTo>
                      <a:pt x="97" y="196"/>
                      <a:pt x="95" y="195"/>
                      <a:pt x="94" y="197"/>
                    </a:cubicBezTo>
                    <a:cubicBezTo>
                      <a:pt x="91" y="204"/>
                      <a:pt x="87" y="210"/>
                      <a:pt x="84" y="217"/>
                    </a:cubicBezTo>
                    <a:cubicBezTo>
                      <a:pt x="83" y="218"/>
                      <a:pt x="84" y="219"/>
                      <a:pt x="83" y="221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10">
                <a:extLst>
                  <a:ext uri="{FF2B5EF4-FFF2-40B4-BE49-F238E27FC236}">
                    <a16:creationId xmlns:a16="http://schemas.microsoft.com/office/drawing/2014/main" id="{6E512984-2318-4F7D-9C12-024ABB35D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8" y="5393305"/>
                <a:ext cx="126496" cy="341880"/>
              </a:xfrm>
              <a:custGeom>
                <a:avLst/>
                <a:gdLst>
                  <a:gd name="T0" fmla="*/ 38 w 78"/>
                  <a:gd name="T1" fmla="*/ 167 h 210"/>
                  <a:gd name="T2" fmla="*/ 42 w 78"/>
                  <a:gd name="T3" fmla="*/ 160 h 210"/>
                  <a:gd name="T4" fmla="*/ 51 w 78"/>
                  <a:gd name="T5" fmla="*/ 125 h 210"/>
                  <a:gd name="T6" fmla="*/ 78 w 78"/>
                  <a:gd name="T7" fmla="*/ 62 h 210"/>
                  <a:gd name="T8" fmla="*/ 56 w 78"/>
                  <a:gd name="T9" fmla="*/ 117 h 210"/>
                  <a:gd name="T10" fmla="*/ 55 w 78"/>
                  <a:gd name="T11" fmla="*/ 130 h 210"/>
                  <a:gd name="T12" fmla="*/ 52 w 78"/>
                  <a:gd name="T13" fmla="*/ 154 h 210"/>
                  <a:gd name="T14" fmla="*/ 47 w 78"/>
                  <a:gd name="T15" fmla="*/ 179 h 210"/>
                  <a:gd name="T16" fmla="*/ 47 w 78"/>
                  <a:gd name="T17" fmla="*/ 184 h 210"/>
                  <a:gd name="T18" fmla="*/ 41 w 78"/>
                  <a:gd name="T19" fmla="*/ 194 h 210"/>
                  <a:gd name="T20" fmla="*/ 36 w 78"/>
                  <a:gd name="T21" fmla="*/ 198 h 210"/>
                  <a:gd name="T22" fmla="*/ 33 w 78"/>
                  <a:gd name="T23" fmla="*/ 203 h 210"/>
                  <a:gd name="T24" fmla="*/ 14 w 78"/>
                  <a:gd name="T25" fmla="*/ 201 h 210"/>
                  <a:gd name="T26" fmla="*/ 3 w 78"/>
                  <a:gd name="T27" fmla="*/ 165 h 210"/>
                  <a:gd name="T28" fmla="*/ 5 w 78"/>
                  <a:gd name="T29" fmla="*/ 83 h 210"/>
                  <a:gd name="T30" fmla="*/ 26 w 78"/>
                  <a:gd name="T31" fmla="*/ 17 h 210"/>
                  <a:gd name="T32" fmla="*/ 37 w 78"/>
                  <a:gd name="T33" fmla="*/ 3 h 210"/>
                  <a:gd name="T34" fmla="*/ 55 w 78"/>
                  <a:gd name="T35" fmla="*/ 7 h 210"/>
                  <a:gd name="T36" fmla="*/ 56 w 78"/>
                  <a:gd name="T37" fmla="*/ 14 h 210"/>
                  <a:gd name="T38" fmla="*/ 45 w 78"/>
                  <a:gd name="T39" fmla="*/ 52 h 210"/>
                  <a:gd name="T40" fmla="*/ 35 w 78"/>
                  <a:gd name="T41" fmla="*/ 160 h 210"/>
                  <a:gd name="T42" fmla="*/ 36 w 78"/>
                  <a:gd name="T43" fmla="*/ 166 h 210"/>
                  <a:gd name="T44" fmla="*/ 38 w 78"/>
                  <a:gd name="T45" fmla="*/ 16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8" h="210">
                    <a:moveTo>
                      <a:pt x="38" y="167"/>
                    </a:moveTo>
                    <a:cubicBezTo>
                      <a:pt x="39" y="165"/>
                      <a:pt x="41" y="163"/>
                      <a:pt x="42" y="160"/>
                    </a:cubicBezTo>
                    <a:cubicBezTo>
                      <a:pt x="45" y="149"/>
                      <a:pt x="47" y="136"/>
                      <a:pt x="51" y="125"/>
                    </a:cubicBezTo>
                    <a:cubicBezTo>
                      <a:pt x="53" y="119"/>
                      <a:pt x="63" y="81"/>
                      <a:pt x="78" y="62"/>
                    </a:cubicBezTo>
                    <a:cubicBezTo>
                      <a:pt x="61" y="97"/>
                      <a:pt x="57" y="114"/>
                      <a:pt x="56" y="117"/>
                    </a:cubicBezTo>
                    <a:cubicBezTo>
                      <a:pt x="56" y="122"/>
                      <a:pt x="56" y="126"/>
                      <a:pt x="55" y="130"/>
                    </a:cubicBezTo>
                    <a:cubicBezTo>
                      <a:pt x="54" y="138"/>
                      <a:pt x="54" y="146"/>
                      <a:pt x="52" y="154"/>
                    </a:cubicBezTo>
                    <a:cubicBezTo>
                      <a:pt x="51" y="163"/>
                      <a:pt x="49" y="171"/>
                      <a:pt x="47" y="179"/>
                    </a:cubicBezTo>
                    <a:cubicBezTo>
                      <a:pt x="47" y="180"/>
                      <a:pt x="47" y="182"/>
                      <a:pt x="47" y="184"/>
                    </a:cubicBezTo>
                    <a:cubicBezTo>
                      <a:pt x="47" y="189"/>
                      <a:pt x="45" y="191"/>
                      <a:pt x="41" y="194"/>
                    </a:cubicBezTo>
                    <a:cubicBezTo>
                      <a:pt x="39" y="195"/>
                      <a:pt x="37" y="196"/>
                      <a:pt x="36" y="198"/>
                    </a:cubicBezTo>
                    <a:cubicBezTo>
                      <a:pt x="35" y="200"/>
                      <a:pt x="34" y="201"/>
                      <a:pt x="33" y="203"/>
                    </a:cubicBezTo>
                    <a:cubicBezTo>
                      <a:pt x="26" y="210"/>
                      <a:pt x="19" y="209"/>
                      <a:pt x="14" y="201"/>
                    </a:cubicBezTo>
                    <a:cubicBezTo>
                      <a:pt x="8" y="189"/>
                      <a:pt x="5" y="177"/>
                      <a:pt x="3" y="165"/>
                    </a:cubicBezTo>
                    <a:cubicBezTo>
                      <a:pt x="0" y="137"/>
                      <a:pt x="0" y="110"/>
                      <a:pt x="5" y="83"/>
                    </a:cubicBezTo>
                    <a:cubicBezTo>
                      <a:pt x="9" y="60"/>
                      <a:pt x="16" y="38"/>
                      <a:pt x="26" y="17"/>
                    </a:cubicBezTo>
                    <a:cubicBezTo>
                      <a:pt x="29" y="12"/>
                      <a:pt x="32" y="6"/>
                      <a:pt x="37" y="3"/>
                    </a:cubicBezTo>
                    <a:cubicBezTo>
                      <a:pt x="45" y="0"/>
                      <a:pt x="50" y="1"/>
                      <a:pt x="55" y="7"/>
                    </a:cubicBezTo>
                    <a:cubicBezTo>
                      <a:pt x="56" y="9"/>
                      <a:pt x="57" y="12"/>
                      <a:pt x="56" y="14"/>
                    </a:cubicBezTo>
                    <a:cubicBezTo>
                      <a:pt x="53" y="27"/>
                      <a:pt x="50" y="39"/>
                      <a:pt x="45" y="52"/>
                    </a:cubicBezTo>
                    <a:cubicBezTo>
                      <a:pt x="33" y="87"/>
                      <a:pt x="31" y="124"/>
                      <a:pt x="35" y="160"/>
                    </a:cubicBezTo>
                    <a:cubicBezTo>
                      <a:pt x="35" y="162"/>
                      <a:pt x="36" y="164"/>
                      <a:pt x="36" y="166"/>
                    </a:cubicBezTo>
                    <a:cubicBezTo>
                      <a:pt x="37" y="166"/>
                      <a:pt x="38" y="167"/>
                      <a:pt x="38" y="16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507AACCF-027A-4AF6-9EFA-D3316D7A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273" y="5280485"/>
                <a:ext cx="77949" cy="76581"/>
              </a:xfrm>
              <a:custGeom>
                <a:avLst/>
                <a:gdLst>
                  <a:gd name="T0" fmla="*/ 31 w 48"/>
                  <a:gd name="T1" fmla="*/ 47 h 47"/>
                  <a:gd name="T2" fmla="*/ 20 w 48"/>
                  <a:gd name="T3" fmla="*/ 42 h 47"/>
                  <a:gd name="T4" fmla="*/ 8 w 48"/>
                  <a:gd name="T5" fmla="*/ 28 h 47"/>
                  <a:gd name="T6" fmla="*/ 1 w 48"/>
                  <a:gd name="T7" fmla="*/ 9 h 47"/>
                  <a:gd name="T8" fmla="*/ 3 w 48"/>
                  <a:gd name="T9" fmla="*/ 4 h 47"/>
                  <a:gd name="T10" fmla="*/ 19 w 48"/>
                  <a:gd name="T11" fmla="*/ 2 h 47"/>
                  <a:gd name="T12" fmla="*/ 45 w 48"/>
                  <a:gd name="T13" fmla="*/ 26 h 47"/>
                  <a:gd name="T14" fmla="*/ 31 w 48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7">
                    <a:moveTo>
                      <a:pt x="31" y="47"/>
                    </a:moveTo>
                    <a:cubicBezTo>
                      <a:pt x="27" y="45"/>
                      <a:pt x="23" y="43"/>
                      <a:pt x="20" y="42"/>
                    </a:cubicBezTo>
                    <a:cubicBezTo>
                      <a:pt x="13" y="40"/>
                      <a:pt x="11" y="33"/>
                      <a:pt x="8" y="28"/>
                    </a:cubicBezTo>
                    <a:cubicBezTo>
                      <a:pt x="3" y="23"/>
                      <a:pt x="4" y="15"/>
                      <a:pt x="1" y="9"/>
                    </a:cubicBezTo>
                    <a:cubicBezTo>
                      <a:pt x="0" y="8"/>
                      <a:pt x="1" y="5"/>
                      <a:pt x="3" y="4"/>
                    </a:cubicBezTo>
                    <a:cubicBezTo>
                      <a:pt x="7" y="1"/>
                      <a:pt x="13" y="0"/>
                      <a:pt x="19" y="2"/>
                    </a:cubicBezTo>
                    <a:cubicBezTo>
                      <a:pt x="31" y="6"/>
                      <a:pt x="41" y="13"/>
                      <a:pt x="45" y="26"/>
                    </a:cubicBezTo>
                    <a:cubicBezTo>
                      <a:pt x="48" y="37"/>
                      <a:pt x="42" y="45"/>
                      <a:pt x="31" y="4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AB344D-8050-4756-8711-0E22B631BC48}"/>
                </a:ext>
              </a:extLst>
            </p:cNvPr>
            <p:cNvGrpSpPr/>
            <p:nvPr/>
          </p:nvGrpSpPr>
          <p:grpSpPr>
            <a:xfrm>
              <a:off x="4196892" y="5154476"/>
              <a:ext cx="444417" cy="649987"/>
              <a:chOff x="4257853" y="5169716"/>
              <a:chExt cx="410940" cy="601025"/>
            </a:xfrm>
          </p:grpSpPr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84145890-B636-41C6-A426-D452D4C82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195" y="5435698"/>
                <a:ext cx="363760" cy="335043"/>
              </a:xfrm>
              <a:custGeom>
                <a:avLst/>
                <a:gdLst>
                  <a:gd name="T0" fmla="*/ 67 w 224"/>
                  <a:gd name="T1" fmla="*/ 174 h 206"/>
                  <a:gd name="T2" fmla="*/ 74 w 224"/>
                  <a:gd name="T3" fmla="*/ 177 h 206"/>
                  <a:gd name="T4" fmla="*/ 84 w 224"/>
                  <a:gd name="T5" fmla="*/ 181 h 206"/>
                  <a:gd name="T6" fmla="*/ 96 w 224"/>
                  <a:gd name="T7" fmla="*/ 176 h 206"/>
                  <a:gd name="T8" fmla="*/ 107 w 224"/>
                  <a:gd name="T9" fmla="*/ 154 h 206"/>
                  <a:gd name="T10" fmla="*/ 115 w 224"/>
                  <a:gd name="T11" fmla="*/ 117 h 206"/>
                  <a:gd name="T12" fmla="*/ 110 w 224"/>
                  <a:gd name="T13" fmla="*/ 112 h 206"/>
                  <a:gd name="T14" fmla="*/ 79 w 224"/>
                  <a:gd name="T15" fmla="*/ 118 h 206"/>
                  <a:gd name="T16" fmla="*/ 63 w 224"/>
                  <a:gd name="T17" fmla="*/ 122 h 206"/>
                  <a:gd name="T18" fmla="*/ 23 w 224"/>
                  <a:gd name="T19" fmla="*/ 129 h 206"/>
                  <a:gd name="T20" fmla="*/ 10 w 224"/>
                  <a:gd name="T21" fmla="*/ 128 h 206"/>
                  <a:gd name="T22" fmla="*/ 2 w 224"/>
                  <a:gd name="T23" fmla="*/ 113 h 206"/>
                  <a:gd name="T24" fmla="*/ 11 w 224"/>
                  <a:gd name="T25" fmla="*/ 109 h 206"/>
                  <a:gd name="T26" fmla="*/ 35 w 224"/>
                  <a:gd name="T27" fmla="*/ 105 h 206"/>
                  <a:gd name="T28" fmla="*/ 106 w 224"/>
                  <a:gd name="T29" fmla="*/ 86 h 206"/>
                  <a:gd name="T30" fmla="*/ 109 w 224"/>
                  <a:gd name="T31" fmla="*/ 79 h 206"/>
                  <a:gd name="T32" fmla="*/ 103 w 224"/>
                  <a:gd name="T33" fmla="*/ 68 h 206"/>
                  <a:gd name="T34" fmla="*/ 109 w 224"/>
                  <a:gd name="T35" fmla="*/ 46 h 206"/>
                  <a:gd name="T36" fmla="*/ 124 w 224"/>
                  <a:gd name="T37" fmla="*/ 22 h 206"/>
                  <a:gd name="T38" fmla="*/ 120 w 224"/>
                  <a:gd name="T39" fmla="*/ 24 h 206"/>
                  <a:gd name="T40" fmla="*/ 114 w 224"/>
                  <a:gd name="T41" fmla="*/ 27 h 206"/>
                  <a:gd name="T42" fmla="*/ 87 w 224"/>
                  <a:gd name="T43" fmla="*/ 16 h 206"/>
                  <a:gd name="T44" fmla="*/ 89 w 224"/>
                  <a:gd name="T45" fmla="*/ 13 h 206"/>
                  <a:gd name="T46" fmla="*/ 132 w 224"/>
                  <a:gd name="T47" fmla="*/ 1 h 206"/>
                  <a:gd name="T48" fmla="*/ 151 w 224"/>
                  <a:gd name="T49" fmla="*/ 12 h 206"/>
                  <a:gd name="T50" fmla="*/ 149 w 224"/>
                  <a:gd name="T51" fmla="*/ 33 h 206"/>
                  <a:gd name="T52" fmla="*/ 136 w 224"/>
                  <a:gd name="T53" fmla="*/ 51 h 206"/>
                  <a:gd name="T54" fmla="*/ 128 w 224"/>
                  <a:gd name="T55" fmla="*/ 61 h 206"/>
                  <a:gd name="T56" fmla="*/ 127 w 224"/>
                  <a:gd name="T57" fmla="*/ 63 h 206"/>
                  <a:gd name="T58" fmla="*/ 132 w 224"/>
                  <a:gd name="T59" fmla="*/ 79 h 206"/>
                  <a:gd name="T60" fmla="*/ 138 w 224"/>
                  <a:gd name="T61" fmla="*/ 81 h 206"/>
                  <a:gd name="T62" fmla="*/ 184 w 224"/>
                  <a:gd name="T63" fmla="*/ 79 h 206"/>
                  <a:gd name="T64" fmla="*/ 209 w 224"/>
                  <a:gd name="T65" fmla="*/ 81 h 206"/>
                  <a:gd name="T66" fmla="*/ 223 w 224"/>
                  <a:gd name="T67" fmla="*/ 95 h 206"/>
                  <a:gd name="T68" fmla="*/ 217 w 224"/>
                  <a:gd name="T69" fmla="*/ 105 h 206"/>
                  <a:gd name="T70" fmla="*/ 209 w 224"/>
                  <a:gd name="T71" fmla="*/ 110 h 206"/>
                  <a:gd name="T72" fmla="*/ 188 w 224"/>
                  <a:gd name="T73" fmla="*/ 111 h 206"/>
                  <a:gd name="T74" fmla="*/ 141 w 224"/>
                  <a:gd name="T75" fmla="*/ 110 h 206"/>
                  <a:gd name="T76" fmla="*/ 136 w 224"/>
                  <a:gd name="T77" fmla="*/ 115 h 206"/>
                  <a:gd name="T78" fmla="*/ 133 w 224"/>
                  <a:gd name="T79" fmla="*/ 136 h 206"/>
                  <a:gd name="T80" fmla="*/ 125 w 224"/>
                  <a:gd name="T81" fmla="*/ 165 h 206"/>
                  <a:gd name="T82" fmla="*/ 98 w 224"/>
                  <a:gd name="T83" fmla="*/ 202 h 206"/>
                  <a:gd name="T84" fmla="*/ 84 w 224"/>
                  <a:gd name="T85" fmla="*/ 206 h 206"/>
                  <a:gd name="T86" fmla="*/ 72 w 224"/>
                  <a:gd name="T87" fmla="*/ 196 h 206"/>
                  <a:gd name="T88" fmla="*/ 73 w 224"/>
                  <a:gd name="T89" fmla="*/ 193 h 206"/>
                  <a:gd name="T90" fmla="*/ 73 w 224"/>
                  <a:gd name="T91" fmla="*/ 185 h 206"/>
                  <a:gd name="T92" fmla="*/ 66 w 224"/>
                  <a:gd name="T93" fmla="*/ 175 h 206"/>
                  <a:gd name="T94" fmla="*/ 67 w 224"/>
                  <a:gd name="T95" fmla="*/ 17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4" h="206">
                    <a:moveTo>
                      <a:pt x="67" y="174"/>
                    </a:moveTo>
                    <a:cubicBezTo>
                      <a:pt x="69" y="175"/>
                      <a:pt x="72" y="176"/>
                      <a:pt x="74" y="177"/>
                    </a:cubicBezTo>
                    <a:cubicBezTo>
                      <a:pt x="77" y="178"/>
                      <a:pt x="80" y="180"/>
                      <a:pt x="84" y="181"/>
                    </a:cubicBezTo>
                    <a:cubicBezTo>
                      <a:pt x="89" y="183"/>
                      <a:pt x="94" y="180"/>
                      <a:pt x="96" y="176"/>
                    </a:cubicBezTo>
                    <a:cubicBezTo>
                      <a:pt x="100" y="169"/>
                      <a:pt x="105" y="162"/>
                      <a:pt x="107" y="154"/>
                    </a:cubicBezTo>
                    <a:cubicBezTo>
                      <a:pt x="110" y="142"/>
                      <a:pt x="113" y="129"/>
                      <a:pt x="115" y="117"/>
                    </a:cubicBezTo>
                    <a:cubicBezTo>
                      <a:pt x="116" y="112"/>
                      <a:pt x="115" y="111"/>
                      <a:pt x="110" y="112"/>
                    </a:cubicBezTo>
                    <a:cubicBezTo>
                      <a:pt x="100" y="114"/>
                      <a:pt x="90" y="116"/>
                      <a:pt x="79" y="118"/>
                    </a:cubicBezTo>
                    <a:cubicBezTo>
                      <a:pt x="74" y="119"/>
                      <a:pt x="68" y="120"/>
                      <a:pt x="63" y="122"/>
                    </a:cubicBezTo>
                    <a:cubicBezTo>
                      <a:pt x="50" y="127"/>
                      <a:pt x="36" y="128"/>
                      <a:pt x="23" y="129"/>
                    </a:cubicBezTo>
                    <a:cubicBezTo>
                      <a:pt x="19" y="129"/>
                      <a:pt x="14" y="129"/>
                      <a:pt x="10" y="128"/>
                    </a:cubicBezTo>
                    <a:cubicBezTo>
                      <a:pt x="4" y="127"/>
                      <a:pt x="0" y="118"/>
                      <a:pt x="2" y="113"/>
                    </a:cubicBezTo>
                    <a:cubicBezTo>
                      <a:pt x="4" y="109"/>
                      <a:pt x="7" y="109"/>
                      <a:pt x="11" y="109"/>
                    </a:cubicBezTo>
                    <a:cubicBezTo>
                      <a:pt x="19" y="110"/>
                      <a:pt x="27" y="108"/>
                      <a:pt x="35" y="105"/>
                    </a:cubicBezTo>
                    <a:cubicBezTo>
                      <a:pt x="58" y="96"/>
                      <a:pt x="82" y="90"/>
                      <a:pt x="106" y="86"/>
                    </a:cubicBezTo>
                    <a:cubicBezTo>
                      <a:pt x="111" y="85"/>
                      <a:pt x="111" y="84"/>
                      <a:pt x="109" y="79"/>
                    </a:cubicBezTo>
                    <a:cubicBezTo>
                      <a:pt x="107" y="76"/>
                      <a:pt x="105" y="72"/>
                      <a:pt x="103" y="68"/>
                    </a:cubicBezTo>
                    <a:cubicBezTo>
                      <a:pt x="100" y="60"/>
                      <a:pt x="102" y="51"/>
                      <a:pt x="109" y="46"/>
                    </a:cubicBezTo>
                    <a:cubicBezTo>
                      <a:pt x="116" y="40"/>
                      <a:pt x="120" y="32"/>
                      <a:pt x="124" y="22"/>
                    </a:cubicBezTo>
                    <a:cubicBezTo>
                      <a:pt x="122" y="23"/>
                      <a:pt x="121" y="23"/>
                      <a:pt x="120" y="24"/>
                    </a:cubicBezTo>
                    <a:cubicBezTo>
                      <a:pt x="118" y="25"/>
                      <a:pt x="116" y="26"/>
                      <a:pt x="114" y="27"/>
                    </a:cubicBezTo>
                    <a:cubicBezTo>
                      <a:pt x="100" y="33"/>
                      <a:pt x="93" y="30"/>
                      <a:pt x="87" y="16"/>
                    </a:cubicBezTo>
                    <a:cubicBezTo>
                      <a:pt x="87" y="16"/>
                      <a:pt x="88" y="13"/>
                      <a:pt x="89" y="13"/>
                    </a:cubicBezTo>
                    <a:cubicBezTo>
                      <a:pt x="103" y="9"/>
                      <a:pt x="116" y="0"/>
                      <a:pt x="132" y="1"/>
                    </a:cubicBezTo>
                    <a:cubicBezTo>
                      <a:pt x="140" y="1"/>
                      <a:pt x="147" y="5"/>
                      <a:pt x="151" y="12"/>
                    </a:cubicBezTo>
                    <a:cubicBezTo>
                      <a:pt x="155" y="19"/>
                      <a:pt x="153" y="27"/>
                      <a:pt x="149" y="33"/>
                    </a:cubicBezTo>
                    <a:cubicBezTo>
                      <a:pt x="145" y="39"/>
                      <a:pt x="140" y="45"/>
                      <a:pt x="136" y="51"/>
                    </a:cubicBezTo>
                    <a:cubicBezTo>
                      <a:pt x="134" y="54"/>
                      <a:pt x="131" y="58"/>
                      <a:pt x="128" y="61"/>
                    </a:cubicBezTo>
                    <a:cubicBezTo>
                      <a:pt x="127" y="62"/>
                      <a:pt x="127" y="62"/>
                      <a:pt x="127" y="63"/>
                    </a:cubicBezTo>
                    <a:cubicBezTo>
                      <a:pt x="126" y="69"/>
                      <a:pt x="130" y="74"/>
                      <a:pt x="132" y="79"/>
                    </a:cubicBezTo>
                    <a:cubicBezTo>
                      <a:pt x="133" y="80"/>
                      <a:pt x="136" y="81"/>
                      <a:pt x="138" y="81"/>
                    </a:cubicBezTo>
                    <a:cubicBezTo>
                      <a:pt x="153" y="80"/>
                      <a:pt x="169" y="79"/>
                      <a:pt x="184" y="79"/>
                    </a:cubicBezTo>
                    <a:cubicBezTo>
                      <a:pt x="192" y="79"/>
                      <a:pt x="201" y="80"/>
                      <a:pt x="209" y="81"/>
                    </a:cubicBezTo>
                    <a:cubicBezTo>
                      <a:pt x="217" y="82"/>
                      <a:pt x="222" y="87"/>
                      <a:pt x="223" y="95"/>
                    </a:cubicBezTo>
                    <a:cubicBezTo>
                      <a:pt x="224" y="100"/>
                      <a:pt x="220" y="102"/>
                      <a:pt x="217" y="105"/>
                    </a:cubicBezTo>
                    <a:cubicBezTo>
                      <a:pt x="215" y="107"/>
                      <a:pt x="212" y="108"/>
                      <a:pt x="209" y="110"/>
                    </a:cubicBezTo>
                    <a:cubicBezTo>
                      <a:pt x="203" y="114"/>
                      <a:pt x="195" y="113"/>
                      <a:pt x="188" y="111"/>
                    </a:cubicBezTo>
                    <a:cubicBezTo>
                      <a:pt x="173" y="106"/>
                      <a:pt x="157" y="108"/>
                      <a:pt x="141" y="110"/>
                    </a:cubicBezTo>
                    <a:cubicBezTo>
                      <a:pt x="138" y="110"/>
                      <a:pt x="137" y="112"/>
                      <a:pt x="136" y="115"/>
                    </a:cubicBezTo>
                    <a:cubicBezTo>
                      <a:pt x="135" y="122"/>
                      <a:pt x="134" y="129"/>
                      <a:pt x="133" y="136"/>
                    </a:cubicBezTo>
                    <a:cubicBezTo>
                      <a:pt x="130" y="146"/>
                      <a:pt x="128" y="156"/>
                      <a:pt x="125" y="165"/>
                    </a:cubicBezTo>
                    <a:cubicBezTo>
                      <a:pt x="120" y="180"/>
                      <a:pt x="113" y="194"/>
                      <a:pt x="98" y="202"/>
                    </a:cubicBezTo>
                    <a:cubicBezTo>
                      <a:pt x="94" y="204"/>
                      <a:pt x="89" y="205"/>
                      <a:pt x="84" y="206"/>
                    </a:cubicBezTo>
                    <a:cubicBezTo>
                      <a:pt x="78" y="206"/>
                      <a:pt x="73" y="202"/>
                      <a:pt x="72" y="196"/>
                    </a:cubicBezTo>
                    <a:cubicBezTo>
                      <a:pt x="72" y="195"/>
                      <a:pt x="72" y="194"/>
                      <a:pt x="73" y="193"/>
                    </a:cubicBezTo>
                    <a:cubicBezTo>
                      <a:pt x="76" y="190"/>
                      <a:pt x="75" y="187"/>
                      <a:pt x="73" y="185"/>
                    </a:cubicBezTo>
                    <a:cubicBezTo>
                      <a:pt x="71" y="182"/>
                      <a:pt x="69" y="179"/>
                      <a:pt x="66" y="175"/>
                    </a:cubicBezTo>
                    <a:cubicBezTo>
                      <a:pt x="67" y="175"/>
                      <a:pt x="67" y="175"/>
                      <a:pt x="67" y="174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752CB16E-CBB3-4936-BCE8-6E1F59C049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5375" y="5169716"/>
                <a:ext cx="175043" cy="185983"/>
              </a:xfrm>
              <a:custGeom>
                <a:avLst/>
                <a:gdLst>
                  <a:gd name="T0" fmla="*/ 32 w 108"/>
                  <a:gd name="T1" fmla="*/ 102 h 114"/>
                  <a:gd name="T2" fmla="*/ 24 w 108"/>
                  <a:gd name="T3" fmla="*/ 100 h 114"/>
                  <a:gd name="T4" fmla="*/ 0 w 108"/>
                  <a:gd name="T5" fmla="*/ 114 h 114"/>
                  <a:gd name="T6" fmla="*/ 27 w 108"/>
                  <a:gd name="T7" fmla="*/ 92 h 114"/>
                  <a:gd name="T8" fmla="*/ 18 w 108"/>
                  <a:gd name="T9" fmla="*/ 94 h 114"/>
                  <a:gd name="T10" fmla="*/ 30 w 108"/>
                  <a:gd name="T11" fmla="*/ 82 h 114"/>
                  <a:gd name="T12" fmla="*/ 13 w 108"/>
                  <a:gd name="T13" fmla="*/ 76 h 114"/>
                  <a:gd name="T14" fmla="*/ 8 w 108"/>
                  <a:gd name="T15" fmla="*/ 58 h 114"/>
                  <a:gd name="T16" fmla="*/ 19 w 108"/>
                  <a:gd name="T17" fmla="*/ 23 h 114"/>
                  <a:gd name="T18" fmla="*/ 23 w 108"/>
                  <a:gd name="T19" fmla="*/ 19 h 114"/>
                  <a:gd name="T20" fmla="*/ 27 w 108"/>
                  <a:gd name="T21" fmla="*/ 19 h 114"/>
                  <a:gd name="T22" fmla="*/ 39 w 108"/>
                  <a:gd name="T23" fmla="*/ 28 h 114"/>
                  <a:gd name="T24" fmla="*/ 38 w 108"/>
                  <a:gd name="T25" fmla="*/ 59 h 114"/>
                  <a:gd name="T26" fmla="*/ 36 w 108"/>
                  <a:gd name="T27" fmla="*/ 73 h 114"/>
                  <a:gd name="T28" fmla="*/ 37 w 108"/>
                  <a:gd name="T29" fmla="*/ 74 h 114"/>
                  <a:gd name="T30" fmla="*/ 51 w 108"/>
                  <a:gd name="T31" fmla="*/ 60 h 114"/>
                  <a:gd name="T32" fmla="*/ 75 w 108"/>
                  <a:gd name="T33" fmla="*/ 28 h 114"/>
                  <a:gd name="T34" fmla="*/ 80 w 108"/>
                  <a:gd name="T35" fmla="*/ 18 h 114"/>
                  <a:gd name="T36" fmla="*/ 80 w 108"/>
                  <a:gd name="T37" fmla="*/ 9 h 114"/>
                  <a:gd name="T38" fmla="*/ 83 w 108"/>
                  <a:gd name="T39" fmla="*/ 3 h 114"/>
                  <a:gd name="T40" fmla="*/ 108 w 108"/>
                  <a:gd name="T41" fmla="*/ 26 h 114"/>
                  <a:gd name="T42" fmla="*/ 99 w 108"/>
                  <a:gd name="T43" fmla="*/ 49 h 114"/>
                  <a:gd name="T44" fmla="*/ 77 w 108"/>
                  <a:gd name="T45" fmla="*/ 71 h 114"/>
                  <a:gd name="T46" fmla="*/ 57 w 108"/>
                  <a:gd name="T47" fmla="*/ 84 h 114"/>
                  <a:gd name="T48" fmla="*/ 56 w 108"/>
                  <a:gd name="T49" fmla="*/ 86 h 114"/>
                  <a:gd name="T50" fmla="*/ 50 w 108"/>
                  <a:gd name="T51" fmla="*/ 91 h 114"/>
                  <a:gd name="T52" fmla="*/ 32 w 108"/>
                  <a:gd name="T53" fmla="*/ 102 h 114"/>
                  <a:gd name="T54" fmla="*/ 40 w 108"/>
                  <a:gd name="T55" fmla="*/ 92 h 114"/>
                  <a:gd name="T56" fmla="*/ 42 w 108"/>
                  <a:gd name="T57" fmla="*/ 92 h 114"/>
                  <a:gd name="T58" fmla="*/ 56 w 108"/>
                  <a:gd name="T59" fmla="*/ 78 h 114"/>
                  <a:gd name="T60" fmla="*/ 54 w 108"/>
                  <a:gd name="T61" fmla="*/ 76 h 114"/>
                  <a:gd name="T62" fmla="*/ 40 w 108"/>
                  <a:gd name="T63" fmla="*/ 9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8" h="114">
                    <a:moveTo>
                      <a:pt x="32" y="102"/>
                    </a:moveTo>
                    <a:cubicBezTo>
                      <a:pt x="29" y="97"/>
                      <a:pt x="29" y="97"/>
                      <a:pt x="24" y="100"/>
                    </a:cubicBezTo>
                    <a:cubicBezTo>
                      <a:pt x="20" y="103"/>
                      <a:pt x="12" y="107"/>
                      <a:pt x="0" y="114"/>
                    </a:cubicBezTo>
                    <a:cubicBezTo>
                      <a:pt x="6" y="110"/>
                      <a:pt x="27" y="92"/>
                      <a:pt x="27" y="92"/>
                    </a:cubicBezTo>
                    <a:cubicBezTo>
                      <a:pt x="25" y="92"/>
                      <a:pt x="21" y="94"/>
                      <a:pt x="18" y="94"/>
                    </a:cubicBezTo>
                    <a:cubicBezTo>
                      <a:pt x="23" y="90"/>
                      <a:pt x="26" y="86"/>
                      <a:pt x="30" y="82"/>
                    </a:cubicBezTo>
                    <a:cubicBezTo>
                      <a:pt x="22" y="82"/>
                      <a:pt x="17" y="82"/>
                      <a:pt x="13" y="76"/>
                    </a:cubicBezTo>
                    <a:cubicBezTo>
                      <a:pt x="8" y="71"/>
                      <a:pt x="7" y="65"/>
                      <a:pt x="8" y="58"/>
                    </a:cubicBezTo>
                    <a:cubicBezTo>
                      <a:pt x="9" y="46"/>
                      <a:pt x="14" y="34"/>
                      <a:pt x="19" y="23"/>
                    </a:cubicBezTo>
                    <a:cubicBezTo>
                      <a:pt x="19" y="21"/>
                      <a:pt x="22" y="20"/>
                      <a:pt x="23" y="19"/>
                    </a:cubicBezTo>
                    <a:cubicBezTo>
                      <a:pt x="24" y="19"/>
                      <a:pt x="25" y="19"/>
                      <a:pt x="27" y="19"/>
                    </a:cubicBezTo>
                    <a:cubicBezTo>
                      <a:pt x="34" y="18"/>
                      <a:pt x="39" y="20"/>
                      <a:pt x="39" y="28"/>
                    </a:cubicBezTo>
                    <a:cubicBezTo>
                      <a:pt x="40" y="38"/>
                      <a:pt x="38" y="48"/>
                      <a:pt x="38" y="59"/>
                    </a:cubicBezTo>
                    <a:cubicBezTo>
                      <a:pt x="38" y="63"/>
                      <a:pt x="36" y="69"/>
                      <a:pt x="36" y="73"/>
                    </a:cubicBezTo>
                    <a:cubicBezTo>
                      <a:pt x="36" y="74"/>
                      <a:pt x="37" y="74"/>
                      <a:pt x="37" y="74"/>
                    </a:cubicBezTo>
                    <a:cubicBezTo>
                      <a:pt x="41" y="70"/>
                      <a:pt x="47" y="64"/>
                      <a:pt x="51" y="60"/>
                    </a:cubicBezTo>
                    <a:cubicBezTo>
                      <a:pt x="59" y="49"/>
                      <a:pt x="67" y="39"/>
                      <a:pt x="75" y="28"/>
                    </a:cubicBezTo>
                    <a:cubicBezTo>
                      <a:pt x="77" y="25"/>
                      <a:pt x="79" y="22"/>
                      <a:pt x="80" y="18"/>
                    </a:cubicBezTo>
                    <a:cubicBezTo>
                      <a:pt x="81" y="15"/>
                      <a:pt x="81" y="12"/>
                      <a:pt x="80" y="9"/>
                    </a:cubicBezTo>
                    <a:cubicBezTo>
                      <a:pt x="79" y="5"/>
                      <a:pt x="80" y="4"/>
                      <a:pt x="83" y="3"/>
                    </a:cubicBezTo>
                    <a:cubicBezTo>
                      <a:pt x="99" y="0"/>
                      <a:pt x="108" y="7"/>
                      <a:pt x="108" y="26"/>
                    </a:cubicBezTo>
                    <a:cubicBezTo>
                      <a:pt x="108" y="34"/>
                      <a:pt x="105" y="42"/>
                      <a:pt x="99" y="49"/>
                    </a:cubicBezTo>
                    <a:cubicBezTo>
                      <a:pt x="92" y="56"/>
                      <a:pt x="85" y="64"/>
                      <a:pt x="77" y="71"/>
                    </a:cubicBezTo>
                    <a:cubicBezTo>
                      <a:pt x="71" y="76"/>
                      <a:pt x="66" y="82"/>
                      <a:pt x="57" y="84"/>
                    </a:cubicBezTo>
                    <a:cubicBezTo>
                      <a:pt x="57" y="85"/>
                      <a:pt x="56" y="85"/>
                      <a:pt x="56" y="86"/>
                    </a:cubicBezTo>
                    <a:cubicBezTo>
                      <a:pt x="54" y="88"/>
                      <a:pt x="52" y="90"/>
                      <a:pt x="50" y="91"/>
                    </a:cubicBezTo>
                    <a:cubicBezTo>
                      <a:pt x="44" y="95"/>
                      <a:pt x="38" y="98"/>
                      <a:pt x="32" y="102"/>
                    </a:cubicBezTo>
                    <a:close/>
                    <a:moveTo>
                      <a:pt x="40" y="92"/>
                    </a:moveTo>
                    <a:cubicBezTo>
                      <a:pt x="40" y="93"/>
                      <a:pt x="42" y="91"/>
                      <a:pt x="42" y="92"/>
                    </a:cubicBezTo>
                    <a:cubicBezTo>
                      <a:pt x="46" y="88"/>
                      <a:pt x="52" y="81"/>
                      <a:pt x="56" y="78"/>
                    </a:cubicBezTo>
                    <a:cubicBezTo>
                      <a:pt x="55" y="77"/>
                      <a:pt x="55" y="76"/>
                      <a:pt x="54" y="76"/>
                    </a:cubicBezTo>
                    <a:cubicBezTo>
                      <a:pt x="52" y="81"/>
                      <a:pt x="39" y="84"/>
                      <a:pt x="40" y="92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74F84EF-C545-4500-8FC0-7E3F9BC6B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4434" y="5238092"/>
                <a:ext cx="95726" cy="160000"/>
              </a:xfrm>
              <a:custGeom>
                <a:avLst/>
                <a:gdLst>
                  <a:gd name="T0" fmla="*/ 32 w 59"/>
                  <a:gd name="T1" fmla="*/ 29 h 98"/>
                  <a:gd name="T2" fmla="*/ 40 w 59"/>
                  <a:gd name="T3" fmla="*/ 18 h 98"/>
                  <a:gd name="T4" fmla="*/ 54 w 59"/>
                  <a:gd name="T5" fmla="*/ 4 h 98"/>
                  <a:gd name="T6" fmla="*/ 57 w 59"/>
                  <a:gd name="T7" fmla="*/ 1 h 98"/>
                  <a:gd name="T8" fmla="*/ 57 w 59"/>
                  <a:gd name="T9" fmla="*/ 4 h 98"/>
                  <a:gd name="T10" fmla="*/ 49 w 59"/>
                  <a:gd name="T11" fmla="*/ 10 h 98"/>
                  <a:gd name="T12" fmla="*/ 39 w 59"/>
                  <a:gd name="T13" fmla="*/ 33 h 98"/>
                  <a:gd name="T14" fmla="*/ 36 w 59"/>
                  <a:gd name="T15" fmla="*/ 52 h 98"/>
                  <a:gd name="T16" fmla="*/ 38 w 59"/>
                  <a:gd name="T17" fmla="*/ 59 h 98"/>
                  <a:gd name="T18" fmla="*/ 38 w 59"/>
                  <a:gd name="T19" fmla="*/ 61 h 98"/>
                  <a:gd name="T20" fmla="*/ 39 w 59"/>
                  <a:gd name="T21" fmla="*/ 77 h 98"/>
                  <a:gd name="T22" fmla="*/ 29 w 59"/>
                  <a:gd name="T23" fmla="*/ 95 h 98"/>
                  <a:gd name="T24" fmla="*/ 18 w 59"/>
                  <a:gd name="T25" fmla="*/ 94 h 98"/>
                  <a:gd name="T26" fmla="*/ 3 w 59"/>
                  <a:gd name="T27" fmla="*/ 67 h 98"/>
                  <a:gd name="T28" fmla="*/ 3 w 59"/>
                  <a:gd name="T29" fmla="*/ 17 h 98"/>
                  <a:gd name="T30" fmla="*/ 10 w 59"/>
                  <a:gd name="T31" fmla="*/ 9 h 98"/>
                  <a:gd name="T32" fmla="*/ 25 w 59"/>
                  <a:gd name="T33" fmla="*/ 13 h 98"/>
                  <a:gd name="T34" fmla="*/ 32 w 59"/>
                  <a:gd name="T35" fmla="*/ 2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" h="98">
                    <a:moveTo>
                      <a:pt x="32" y="29"/>
                    </a:moveTo>
                    <a:cubicBezTo>
                      <a:pt x="35" y="25"/>
                      <a:pt x="37" y="21"/>
                      <a:pt x="40" y="18"/>
                    </a:cubicBezTo>
                    <a:cubicBezTo>
                      <a:pt x="42" y="16"/>
                      <a:pt x="50" y="8"/>
                      <a:pt x="54" y="4"/>
                    </a:cubicBezTo>
                    <a:cubicBezTo>
                      <a:pt x="55" y="3"/>
                      <a:pt x="57" y="1"/>
                      <a:pt x="57" y="1"/>
                    </a:cubicBezTo>
                    <a:cubicBezTo>
                      <a:pt x="58" y="0"/>
                      <a:pt x="59" y="2"/>
                      <a:pt x="57" y="4"/>
                    </a:cubicBezTo>
                    <a:cubicBezTo>
                      <a:pt x="54" y="7"/>
                      <a:pt x="49" y="9"/>
                      <a:pt x="49" y="10"/>
                    </a:cubicBezTo>
                    <a:cubicBezTo>
                      <a:pt x="44" y="15"/>
                      <a:pt x="39" y="26"/>
                      <a:pt x="39" y="33"/>
                    </a:cubicBezTo>
                    <a:cubicBezTo>
                      <a:pt x="39" y="39"/>
                      <a:pt x="37" y="46"/>
                      <a:pt x="36" y="52"/>
                    </a:cubicBezTo>
                    <a:cubicBezTo>
                      <a:pt x="35" y="55"/>
                      <a:pt x="34" y="58"/>
                      <a:pt x="38" y="59"/>
                    </a:cubicBezTo>
                    <a:cubicBezTo>
                      <a:pt x="38" y="60"/>
                      <a:pt x="38" y="61"/>
                      <a:pt x="38" y="61"/>
                    </a:cubicBezTo>
                    <a:cubicBezTo>
                      <a:pt x="39" y="67"/>
                      <a:pt x="39" y="72"/>
                      <a:pt x="39" y="77"/>
                    </a:cubicBezTo>
                    <a:cubicBezTo>
                      <a:pt x="40" y="86"/>
                      <a:pt x="34" y="91"/>
                      <a:pt x="29" y="95"/>
                    </a:cubicBezTo>
                    <a:cubicBezTo>
                      <a:pt x="25" y="98"/>
                      <a:pt x="21" y="97"/>
                      <a:pt x="18" y="94"/>
                    </a:cubicBezTo>
                    <a:cubicBezTo>
                      <a:pt x="10" y="87"/>
                      <a:pt x="4" y="78"/>
                      <a:pt x="3" y="67"/>
                    </a:cubicBezTo>
                    <a:cubicBezTo>
                      <a:pt x="1" y="50"/>
                      <a:pt x="0" y="34"/>
                      <a:pt x="3" y="17"/>
                    </a:cubicBezTo>
                    <a:cubicBezTo>
                      <a:pt x="4" y="13"/>
                      <a:pt x="5" y="10"/>
                      <a:pt x="10" y="9"/>
                    </a:cubicBezTo>
                    <a:cubicBezTo>
                      <a:pt x="16" y="7"/>
                      <a:pt x="22" y="7"/>
                      <a:pt x="25" y="13"/>
                    </a:cubicBezTo>
                    <a:cubicBezTo>
                      <a:pt x="27" y="18"/>
                      <a:pt x="29" y="23"/>
                      <a:pt x="32" y="29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id="{CAE7E95B-4F61-4FB8-8818-AB18E7D62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913" y="5326297"/>
                <a:ext cx="45812" cy="35556"/>
              </a:xfrm>
              <a:custGeom>
                <a:avLst/>
                <a:gdLst>
                  <a:gd name="T0" fmla="*/ 28 w 28"/>
                  <a:gd name="T1" fmla="*/ 0 h 22"/>
                  <a:gd name="T2" fmla="*/ 0 w 28"/>
                  <a:gd name="T3" fmla="*/ 22 h 22"/>
                  <a:gd name="T4" fmla="*/ 28 w 2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22">
                    <a:moveTo>
                      <a:pt x="28" y="0"/>
                    </a:moveTo>
                    <a:cubicBezTo>
                      <a:pt x="27" y="6"/>
                      <a:pt x="19" y="8"/>
                      <a:pt x="0" y="22"/>
                    </a:cubicBezTo>
                    <a:cubicBezTo>
                      <a:pt x="20" y="5"/>
                      <a:pt x="23" y="1"/>
                      <a:pt x="28" y="0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15">
                <a:extLst>
                  <a:ext uri="{FF2B5EF4-FFF2-40B4-BE49-F238E27FC236}">
                    <a16:creationId xmlns:a16="http://schemas.microsoft.com/office/drawing/2014/main" id="{75B6BAE2-7B5D-4D92-A936-E6347F010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853" y="5331083"/>
                <a:ext cx="410940" cy="220171"/>
              </a:xfrm>
              <a:custGeom>
                <a:avLst/>
                <a:gdLst>
                  <a:gd name="T0" fmla="*/ 246 w 253"/>
                  <a:gd name="T1" fmla="*/ 17 h 135"/>
                  <a:gd name="T2" fmla="*/ 224 w 253"/>
                  <a:gd name="T3" fmla="*/ 4 h 135"/>
                  <a:gd name="T4" fmla="*/ 170 w 253"/>
                  <a:gd name="T5" fmla="*/ 7 h 135"/>
                  <a:gd name="T6" fmla="*/ 125 w 253"/>
                  <a:gd name="T7" fmla="*/ 23 h 135"/>
                  <a:gd name="T8" fmla="*/ 72 w 253"/>
                  <a:gd name="T9" fmla="*/ 50 h 135"/>
                  <a:gd name="T10" fmla="*/ 40 w 253"/>
                  <a:gd name="T11" fmla="*/ 71 h 135"/>
                  <a:gd name="T12" fmla="*/ 37 w 253"/>
                  <a:gd name="T13" fmla="*/ 73 h 135"/>
                  <a:gd name="T14" fmla="*/ 38 w 253"/>
                  <a:gd name="T15" fmla="*/ 40 h 135"/>
                  <a:gd name="T16" fmla="*/ 25 w 253"/>
                  <a:gd name="T17" fmla="*/ 50 h 135"/>
                  <a:gd name="T18" fmla="*/ 16 w 253"/>
                  <a:gd name="T19" fmla="*/ 66 h 135"/>
                  <a:gd name="T20" fmla="*/ 1 w 253"/>
                  <a:gd name="T21" fmla="*/ 112 h 135"/>
                  <a:gd name="T22" fmla="*/ 7 w 253"/>
                  <a:gd name="T23" fmla="*/ 131 h 135"/>
                  <a:gd name="T24" fmla="*/ 15 w 253"/>
                  <a:gd name="T25" fmla="*/ 134 h 135"/>
                  <a:gd name="T26" fmla="*/ 29 w 253"/>
                  <a:gd name="T27" fmla="*/ 123 h 135"/>
                  <a:gd name="T28" fmla="*/ 32 w 253"/>
                  <a:gd name="T29" fmla="*/ 91 h 135"/>
                  <a:gd name="T30" fmla="*/ 50 w 253"/>
                  <a:gd name="T31" fmla="*/ 76 h 135"/>
                  <a:gd name="T32" fmla="*/ 84 w 253"/>
                  <a:gd name="T33" fmla="*/ 67 h 135"/>
                  <a:gd name="T34" fmla="*/ 122 w 253"/>
                  <a:gd name="T35" fmla="*/ 46 h 135"/>
                  <a:gd name="T36" fmla="*/ 146 w 253"/>
                  <a:gd name="T37" fmla="*/ 35 h 135"/>
                  <a:gd name="T38" fmla="*/ 179 w 253"/>
                  <a:gd name="T39" fmla="*/ 25 h 135"/>
                  <a:gd name="T40" fmla="*/ 182 w 253"/>
                  <a:gd name="T41" fmla="*/ 23 h 135"/>
                  <a:gd name="T42" fmla="*/ 184 w 253"/>
                  <a:gd name="T43" fmla="*/ 20 h 135"/>
                  <a:gd name="T44" fmla="*/ 191 w 253"/>
                  <a:gd name="T45" fmla="*/ 23 h 135"/>
                  <a:gd name="T46" fmla="*/ 212 w 253"/>
                  <a:gd name="T47" fmla="*/ 23 h 135"/>
                  <a:gd name="T48" fmla="*/ 216 w 253"/>
                  <a:gd name="T49" fmla="*/ 29 h 135"/>
                  <a:gd name="T50" fmla="*/ 203 w 253"/>
                  <a:gd name="T51" fmla="*/ 46 h 135"/>
                  <a:gd name="T52" fmla="*/ 186 w 253"/>
                  <a:gd name="T53" fmla="*/ 58 h 135"/>
                  <a:gd name="T54" fmla="*/ 203 w 253"/>
                  <a:gd name="T55" fmla="*/ 53 h 135"/>
                  <a:gd name="T56" fmla="*/ 202 w 253"/>
                  <a:gd name="T57" fmla="*/ 56 h 135"/>
                  <a:gd name="T58" fmla="*/ 210 w 253"/>
                  <a:gd name="T59" fmla="*/ 52 h 135"/>
                  <a:gd name="T60" fmla="*/ 219 w 253"/>
                  <a:gd name="T61" fmla="*/ 46 h 135"/>
                  <a:gd name="T62" fmla="*/ 223 w 253"/>
                  <a:gd name="T63" fmla="*/ 47 h 135"/>
                  <a:gd name="T64" fmla="*/ 233 w 253"/>
                  <a:gd name="T65" fmla="*/ 45 h 135"/>
                  <a:gd name="T66" fmla="*/ 231 w 253"/>
                  <a:gd name="T67" fmla="*/ 46 h 135"/>
                  <a:gd name="T68" fmla="*/ 226 w 253"/>
                  <a:gd name="T69" fmla="*/ 50 h 135"/>
                  <a:gd name="T70" fmla="*/ 223 w 253"/>
                  <a:gd name="T71" fmla="*/ 50 h 135"/>
                  <a:gd name="T72" fmla="*/ 222 w 253"/>
                  <a:gd name="T73" fmla="*/ 51 h 135"/>
                  <a:gd name="T74" fmla="*/ 222 w 253"/>
                  <a:gd name="T75" fmla="*/ 54 h 135"/>
                  <a:gd name="T76" fmla="*/ 225 w 253"/>
                  <a:gd name="T77" fmla="*/ 53 h 135"/>
                  <a:gd name="T78" fmla="*/ 236 w 253"/>
                  <a:gd name="T79" fmla="*/ 46 h 135"/>
                  <a:gd name="T80" fmla="*/ 235 w 253"/>
                  <a:gd name="T81" fmla="*/ 47 h 135"/>
                  <a:gd name="T82" fmla="*/ 240 w 253"/>
                  <a:gd name="T83" fmla="*/ 45 h 135"/>
                  <a:gd name="T84" fmla="*/ 246 w 253"/>
                  <a:gd name="T85" fmla="*/ 1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3" h="135">
                    <a:moveTo>
                      <a:pt x="246" y="17"/>
                    </a:moveTo>
                    <a:cubicBezTo>
                      <a:pt x="241" y="8"/>
                      <a:pt x="233" y="5"/>
                      <a:pt x="224" y="4"/>
                    </a:cubicBezTo>
                    <a:cubicBezTo>
                      <a:pt x="205" y="0"/>
                      <a:pt x="187" y="2"/>
                      <a:pt x="170" y="7"/>
                    </a:cubicBezTo>
                    <a:cubicBezTo>
                      <a:pt x="155" y="11"/>
                      <a:pt x="139" y="17"/>
                      <a:pt x="125" y="23"/>
                    </a:cubicBezTo>
                    <a:cubicBezTo>
                      <a:pt x="107" y="31"/>
                      <a:pt x="90" y="41"/>
                      <a:pt x="72" y="50"/>
                    </a:cubicBezTo>
                    <a:cubicBezTo>
                      <a:pt x="61" y="56"/>
                      <a:pt x="49" y="62"/>
                      <a:pt x="40" y="71"/>
                    </a:cubicBezTo>
                    <a:cubicBezTo>
                      <a:pt x="39" y="72"/>
                      <a:pt x="38" y="72"/>
                      <a:pt x="37" y="73"/>
                    </a:cubicBezTo>
                    <a:cubicBezTo>
                      <a:pt x="38" y="61"/>
                      <a:pt x="43" y="51"/>
                      <a:pt x="38" y="40"/>
                    </a:cubicBezTo>
                    <a:cubicBezTo>
                      <a:pt x="32" y="42"/>
                      <a:pt x="28" y="45"/>
                      <a:pt x="25" y="50"/>
                    </a:cubicBezTo>
                    <a:cubicBezTo>
                      <a:pt x="22" y="55"/>
                      <a:pt x="19" y="60"/>
                      <a:pt x="16" y="66"/>
                    </a:cubicBezTo>
                    <a:cubicBezTo>
                      <a:pt x="9" y="80"/>
                      <a:pt x="3" y="95"/>
                      <a:pt x="1" y="112"/>
                    </a:cubicBezTo>
                    <a:cubicBezTo>
                      <a:pt x="0" y="119"/>
                      <a:pt x="0" y="126"/>
                      <a:pt x="7" y="131"/>
                    </a:cubicBezTo>
                    <a:cubicBezTo>
                      <a:pt x="9" y="133"/>
                      <a:pt x="12" y="133"/>
                      <a:pt x="15" y="134"/>
                    </a:cubicBezTo>
                    <a:cubicBezTo>
                      <a:pt x="26" y="135"/>
                      <a:pt x="29" y="132"/>
                      <a:pt x="29" y="123"/>
                    </a:cubicBezTo>
                    <a:cubicBezTo>
                      <a:pt x="29" y="112"/>
                      <a:pt x="31" y="101"/>
                      <a:pt x="32" y="91"/>
                    </a:cubicBezTo>
                    <a:cubicBezTo>
                      <a:pt x="34" y="82"/>
                      <a:pt x="41" y="76"/>
                      <a:pt x="50" y="76"/>
                    </a:cubicBezTo>
                    <a:cubicBezTo>
                      <a:pt x="62" y="76"/>
                      <a:pt x="74" y="74"/>
                      <a:pt x="84" y="67"/>
                    </a:cubicBezTo>
                    <a:cubicBezTo>
                      <a:pt x="96" y="60"/>
                      <a:pt x="109" y="53"/>
                      <a:pt x="122" y="46"/>
                    </a:cubicBezTo>
                    <a:cubicBezTo>
                      <a:pt x="130" y="42"/>
                      <a:pt x="138" y="38"/>
                      <a:pt x="146" y="35"/>
                    </a:cubicBezTo>
                    <a:cubicBezTo>
                      <a:pt x="157" y="31"/>
                      <a:pt x="168" y="29"/>
                      <a:pt x="179" y="25"/>
                    </a:cubicBezTo>
                    <a:cubicBezTo>
                      <a:pt x="180" y="25"/>
                      <a:pt x="181" y="24"/>
                      <a:pt x="182" y="23"/>
                    </a:cubicBezTo>
                    <a:cubicBezTo>
                      <a:pt x="182" y="22"/>
                      <a:pt x="183" y="21"/>
                      <a:pt x="184" y="20"/>
                    </a:cubicBezTo>
                    <a:cubicBezTo>
                      <a:pt x="185" y="25"/>
                      <a:pt x="188" y="23"/>
                      <a:pt x="191" y="23"/>
                    </a:cubicBezTo>
                    <a:cubicBezTo>
                      <a:pt x="198" y="23"/>
                      <a:pt x="205" y="23"/>
                      <a:pt x="212" y="23"/>
                    </a:cubicBezTo>
                    <a:cubicBezTo>
                      <a:pt x="217" y="23"/>
                      <a:pt x="217" y="24"/>
                      <a:pt x="216" y="29"/>
                    </a:cubicBezTo>
                    <a:cubicBezTo>
                      <a:pt x="214" y="36"/>
                      <a:pt x="209" y="41"/>
                      <a:pt x="203" y="46"/>
                    </a:cubicBezTo>
                    <a:cubicBezTo>
                      <a:pt x="200" y="49"/>
                      <a:pt x="196" y="53"/>
                      <a:pt x="186" y="58"/>
                    </a:cubicBezTo>
                    <a:cubicBezTo>
                      <a:pt x="190" y="58"/>
                      <a:pt x="202" y="48"/>
                      <a:pt x="203" y="53"/>
                    </a:cubicBezTo>
                    <a:cubicBezTo>
                      <a:pt x="204" y="53"/>
                      <a:pt x="197" y="56"/>
                      <a:pt x="202" y="56"/>
                    </a:cubicBezTo>
                    <a:cubicBezTo>
                      <a:pt x="205" y="55"/>
                      <a:pt x="207" y="53"/>
                      <a:pt x="210" y="52"/>
                    </a:cubicBezTo>
                    <a:cubicBezTo>
                      <a:pt x="213" y="50"/>
                      <a:pt x="216" y="47"/>
                      <a:pt x="219" y="46"/>
                    </a:cubicBezTo>
                    <a:cubicBezTo>
                      <a:pt x="221" y="45"/>
                      <a:pt x="222" y="48"/>
                      <a:pt x="223" y="47"/>
                    </a:cubicBezTo>
                    <a:cubicBezTo>
                      <a:pt x="226" y="45"/>
                      <a:pt x="228" y="39"/>
                      <a:pt x="233" y="45"/>
                    </a:cubicBezTo>
                    <a:cubicBezTo>
                      <a:pt x="233" y="44"/>
                      <a:pt x="232" y="46"/>
                      <a:pt x="231" y="46"/>
                    </a:cubicBezTo>
                    <a:cubicBezTo>
                      <a:pt x="231" y="47"/>
                      <a:pt x="227" y="50"/>
                      <a:pt x="226" y="50"/>
                    </a:cubicBezTo>
                    <a:cubicBezTo>
                      <a:pt x="226" y="50"/>
                      <a:pt x="223" y="50"/>
                      <a:pt x="223" y="50"/>
                    </a:cubicBezTo>
                    <a:cubicBezTo>
                      <a:pt x="223" y="49"/>
                      <a:pt x="222" y="51"/>
                      <a:pt x="222" y="51"/>
                    </a:cubicBezTo>
                    <a:cubicBezTo>
                      <a:pt x="222" y="51"/>
                      <a:pt x="221" y="53"/>
                      <a:pt x="222" y="54"/>
                    </a:cubicBezTo>
                    <a:cubicBezTo>
                      <a:pt x="223" y="54"/>
                      <a:pt x="223" y="54"/>
                      <a:pt x="225" y="53"/>
                    </a:cubicBezTo>
                    <a:cubicBezTo>
                      <a:pt x="236" y="46"/>
                      <a:pt x="236" y="46"/>
                      <a:pt x="236" y="46"/>
                    </a:cubicBezTo>
                    <a:cubicBezTo>
                      <a:pt x="236" y="46"/>
                      <a:pt x="235" y="47"/>
                      <a:pt x="235" y="47"/>
                    </a:cubicBezTo>
                    <a:cubicBezTo>
                      <a:pt x="238" y="46"/>
                      <a:pt x="240" y="46"/>
                      <a:pt x="240" y="45"/>
                    </a:cubicBezTo>
                    <a:cubicBezTo>
                      <a:pt x="248" y="40"/>
                      <a:pt x="253" y="27"/>
                      <a:pt x="246" y="17"/>
                    </a:cubicBezTo>
                    <a:close/>
                  </a:path>
                </a:pathLst>
              </a:custGeom>
              <a:solidFill>
                <a:srgbClr val="0044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BA7D8FFD-4CE7-4199-9B6E-E1D8DF260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368" y="5051425"/>
              <a:ext cx="862222" cy="1102222"/>
            </a:xfrm>
            <a:custGeom>
              <a:avLst/>
              <a:gdLst>
                <a:gd name="T0" fmla="*/ 530 w 531"/>
                <a:gd name="T1" fmla="*/ 263 h 677"/>
                <a:gd name="T2" fmla="*/ 268 w 531"/>
                <a:gd name="T3" fmla="*/ 2 h 677"/>
                <a:gd name="T4" fmla="*/ 0 w 531"/>
                <a:gd name="T5" fmla="*/ 263 h 677"/>
                <a:gd name="T6" fmla="*/ 0 w 531"/>
                <a:gd name="T7" fmla="*/ 402 h 677"/>
                <a:gd name="T8" fmla="*/ 271 w 531"/>
                <a:gd name="T9" fmla="*/ 674 h 677"/>
                <a:gd name="T10" fmla="*/ 530 w 531"/>
                <a:gd name="T11" fmla="*/ 406 h 677"/>
                <a:gd name="T12" fmla="*/ 530 w 531"/>
                <a:gd name="T13" fmla="*/ 263 h 677"/>
                <a:gd name="T14" fmla="*/ 517 w 531"/>
                <a:gd name="T15" fmla="*/ 406 h 677"/>
                <a:gd name="T16" fmla="*/ 285 w 531"/>
                <a:gd name="T17" fmla="*/ 660 h 677"/>
                <a:gd name="T18" fmla="*/ 285 w 531"/>
                <a:gd name="T19" fmla="*/ 660 h 677"/>
                <a:gd name="T20" fmla="*/ 278 w 531"/>
                <a:gd name="T21" fmla="*/ 661 h 677"/>
                <a:gd name="T22" fmla="*/ 271 w 531"/>
                <a:gd name="T23" fmla="*/ 661 h 677"/>
                <a:gd name="T24" fmla="*/ 265 w 531"/>
                <a:gd name="T25" fmla="*/ 661 h 677"/>
                <a:gd name="T26" fmla="*/ 258 w 531"/>
                <a:gd name="T27" fmla="*/ 661 h 677"/>
                <a:gd name="T28" fmla="*/ 252 w 531"/>
                <a:gd name="T29" fmla="*/ 661 h 677"/>
                <a:gd name="T30" fmla="*/ 245 w 531"/>
                <a:gd name="T31" fmla="*/ 660 h 677"/>
                <a:gd name="T32" fmla="*/ 238 w 531"/>
                <a:gd name="T33" fmla="*/ 660 h 677"/>
                <a:gd name="T34" fmla="*/ 232 w 531"/>
                <a:gd name="T35" fmla="*/ 659 h 677"/>
                <a:gd name="T36" fmla="*/ 226 w 531"/>
                <a:gd name="T37" fmla="*/ 658 h 677"/>
                <a:gd name="T38" fmla="*/ 13 w 531"/>
                <a:gd name="T39" fmla="*/ 406 h 677"/>
                <a:gd name="T40" fmla="*/ 13 w 531"/>
                <a:gd name="T41" fmla="*/ 263 h 677"/>
                <a:gd name="T42" fmla="*/ 13 w 531"/>
                <a:gd name="T43" fmla="*/ 257 h 677"/>
                <a:gd name="T44" fmla="*/ 13 w 531"/>
                <a:gd name="T45" fmla="*/ 257 h 677"/>
                <a:gd name="T46" fmla="*/ 13 w 531"/>
                <a:gd name="T47" fmla="*/ 250 h 677"/>
                <a:gd name="T48" fmla="*/ 14 w 531"/>
                <a:gd name="T49" fmla="*/ 244 h 677"/>
                <a:gd name="T50" fmla="*/ 15 w 531"/>
                <a:gd name="T51" fmla="*/ 237 h 677"/>
                <a:gd name="T52" fmla="*/ 232 w 531"/>
                <a:gd name="T53" fmla="*/ 17 h 677"/>
                <a:gd name="T54" fmla="*/ 238 w 531"/>
                <a:gd name="T55" fmla="*/ 16 h 677"/>
                <a:gd name="T56" fmla="*/ 245 w 531"/>
                <a:gd name="T57" fmla="*/ 16 h 677"/>
                <a:gd name="T58" fmla="*/ 252 w 531"/>
                <a:gd name="T59" fmla="*/ 15 h 677"/>
                <a:gd name="T60" fmla="*/ 258 w 531"/>
                <a:gd name="T61" fmla="*/ 15 h 677"/>
                <a:gd name="T62" fmla="*/ 265 w 531"/>
                <a:gd name="T63" fmla="*/ 15 h 677"/>
                <a:gd name="T64" fmla="*/ 271 w 531"/>
                <a:gd name="T65" fmla="*/ 15 h 677"/>
                <a:gd name="T66" fmla="*/ 278 w 531"/>
                <a:gd name="T67" fmla="*/ 15 h 677"/>
                <a:gd name="T68" fmla="*/ 285 w 531"/>
                <a:gd name="T69" fmla="*/ 16 h 677"/>
                <a:gd name="T70" fmla="*/ 285 w 531"/>
                <a:gd name="T71" fmla="*/ 16 h 677"/>
                <a:gd name="T72" fmla="*/ 291 w 531"/>
                <a:gd name="T73" fmla="*/ 16 h 677"/>
                <a:gd name="T74" fmla="*/ 515 w 531"/>
                <a:gd name="T75" fmla="*/ 237 h 677"/>
                <a:gd name="T76" fmla="*/ 516 w 531"/>
                <a:gd name="T77" fmla="*/ 244 h 677"/>
                <a:gd name="T78" fmla="*/ 516 w 531"/>
                <a:gd name="T79" fmla="*/ 250 h 677"/>
                <a:gd name="T80" fmla="*/ 517 w 531"/>
                <a:gd name="T81" fmla="*/ 257 h 677"/>
                <a:gd name="T82" fmla="*/ 517 w 531"/>
                <a:gd name="T83" fmla="*/ 257 h 677"/>
                <a:gd name="T84" fmla="*/ 517 w 531"/>
                <a:gd name="T85" fmla="*/ 263 h 677"/>
                <a:gd name="T86" fmla="*/ 517 w 531"/>
                <a:gd name="T87" fmla="*/ 40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31" h="677">
                  <a:moveTo>
                    <a:pt x="530" y="263"/>
                  </a:moveTo>
                  <a:cubicBezTo>
                    <a:pt x="526" y="120"/>
                    <a:pt x="412" y="4"/>
                    <a:pt x="268" y="2"/>
                  </a:cubicBezTo>
                  <a:cubicBezTo>
                    <a:pt x="121" y="0"/>
                    <a:pt x="4" y="117"/>
                    <a:pt x="0" y="263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5" y="555"/>
                    <a:pt x="113" y="677"/>
                    <a:pt x="271" y="674"/>
                  </a:cubicBezTo>
                  <a:cubicBezTo>
                    <a:pt x="419" y="671"/>
                    <a:pt x="526" y="551"/>
                    <a:pt x="530" y="406"/>
                  </a:cubicBezTo>
                  <a:cubicBezTo>
                    <a:pt x="530" y="359"/>
                    <a:pt x="531" y="311"/>
                    <a:pt x="530" y="263"/>
                  </a:cubicBezTo>
                  <a:close/>
                  <a:moveTo>
                    <a:pt x="517" y="406"/>
                  </a:moveTo>
                  <a:cubicBezTo>
                    <a:pt x="517" y="541"/>
                    <a:pt x="415" y="651"/>
                    <a:pt x="285" y="660"/>
                  </a:cubicBezTo>
                  <a:cubicBezTo>
                    <a:pt x="285" y="660"/>
                    <a:pt x="285" y="660"/>
                    <a:pt x="285" y="660"/>
                  </a:cubicBezTo>
                  <a:cubicBezTo>
                    <a:pt x="282" y="661"/>
                    <a:pt x="280" y="661"/>
                    <a:pt x="278" y="661"/>
                  </a:cubicBezTo>
                  <a:cubicBezTo>
                    <a:pt x="276" y="661"/>
                    <a:pt x="274" y="661"/>
                    <a:pt x="271" y="661"/>
                  </a:cubicBezTo>
                  <a:cubicBezTo>
                    <a:pt x="269" y="661"/>
                    <a:pt x="267" y="661"/>
                    <a:pt x="265" y="661"/>
                  </a:cubicBezTo>
                  <a:cubicBezTo>
                    <a:pt x="263" y="661"/>
                    <a:pt x="260" y="661"/>
                    <a:pt x="258" y="661"/>
                  </a:cubicBezTo>
                  <a:cubicBezTo>
                    <a:pt x="256" y="661"/>
                    <a:pt x="254" y="661"/>
                    <a:pt x="252" y="661"/>
                  </a:cubicBezTo>
                  <a:cubicBezTo>
                    <a:pt x="249" y="661"/>
                    <a:pt x="247" y="661"/>
                    <a:pt x="245" y="660"/>
                  </a:cubicBezTo>
                  <a:cubicBezTo>
                    <a:pt x="243" y="660"/>
                    <a:pt x="241" y="660"/>
                    <a:pt x="238" y="660"/>
                  </a:cubicBezTo>
                  <a:cubicBezTo>
                    <a:pt x="236" y="660"/>
                    <a:pt x="234" y="659"/>
                    <a:pt x="232" y="659"/>
                  </a:cubicBezTo>
                  <a:cubicBezTo>
                    <a:pt x="230" y="659"/>
                    <a:pt x="228" y="659"/>
                    <a:pt x="226" y="658"/>
                  </a:cubicBezTo>
                  <a:cubicBezTo>
                    <a:pt x="101" y="639"/>
                    <a:pt x="13" y="531"/>
                    <a:pt x="13" y="406"/>
                  </a:cubicBezTo>
                  <a:cubicBezTo>
                    <a:pt x="13" y="359"/>
                    <a:pt x="12" y="311"/>
                    <a:pt x="13" y="263"/>
                  </a:cubicBezTo>
                  <a:cubicBezTo>
                    <a:pt x="13" y="261"/>
                    <a:pt x="13" y="259"/>
                    <a:pt x="13" y="257"/>
                  </a:cubicBezTo>
                  <a:cubicBezTo>
                    <a:pt x="13" y="257"/>
                    <a:pt x="13" y="257"/>
                    <a:pt x="13" y="257"/>
                  </a:cubicBezTo>
                  <a:cubicBezTo>
                    <a:pt x="13" y="255"/>
                    <a:pt x="13" y="252"/>
                    <a:pt x="13" y="250"/>
                  </a:cubicBezTo>
                  <a:cubicBezTo>
                    <a:pt x="14" y="248"/>
                    <a:pt x="14" y="246"/>
                    <a:pt x="14" y="244"/>
                  </a:cubicBezTo>
                  <a:cubicBezTo>
                    <a:pt x="14" y="242"/>
                    <a:pt x="14" y="240"/>
                    <a:pt x="15" y="237"/>
                  </a:cubicBezTo>
                  <a:cubicBezTo>
                    <a:pt x="29" y="123"/>
                    <a:pt x="118" y="31"/>
                    <a:pt x="232" y="17"/>
                  </a:cubicBezTo>
                  <a:cubicBezTo>
                    <a:pt x="234" y="17"/>
                    <a:pt x="236" y="16"/>
                    <a:pt x="238" y="16"/>
                  </a:cubicBezTo>
                  <a:cubicBezTo>
                    <a:pt x="241" y="16"/>
                    <a:pt x="243" y="16"/>
                    <a:pt x="245" y="16"/>
                  </a:cubicBezTo>
                  <a:cubicBezTo>
                    <a:pt x="247" y="15"/>
                    <a:pt x="249" y="15"/>
                    <a:pt x="252" y="15"/>
                  </a:cubicBezTo>
                  <a:cubicBezTo>
                    <a:pt x="254" y="15"/>
                    <a:pt x="256" y="15"/>
                    <a:pt x="258" y="15"/>
                  </a:cubicBezTo>
                  <a:cubicBezTo>
                    <a:pt x="260" y="15"/>
                    <a:pt x="263" y="15"/>
                    <a:pt x="265" y="15"/>
                  </a:cubicBezTo>
                  <a:cubicBezTo>
                    <a:pt x="267" y="15"/>
                    <a:pt x="269" y="15"/>
                    <a:pt x="271" y="15"/>
                  </a:cubicBezTo>
                  <a:cubicBezTo>
                    <a:pt x="274" y="15"/>
                    <a:pt x="276" y="15"/>
                    <a:pt x="278" y="15"/>
                  </a:cubicBezTo>
                  <a:cubicBezTo>
                    <a:pt x="280" y="15"/>
                    <a:pt x="282" y="15"/>
                    <a:pt x="285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287" y="16"/>
                    <a:pt x="289" y="16"/>
                    <a:pt x="291" y="16"/>
                  </a:cubicBezTo>
                  <a:cubicBezTo>
                    <a:pt x="407" y="28"/>
                    <a:pt x="500" y="120"/>
                    <a:pt x="515" y="237"/>
                  </a:cubicBezTo>
                  <a:cubicBezTo>
                    <a:pt x="515" y="240"/>
                    <a:pt x="515" y="242"/>
                    <a:pt x="516" y="244"/>
                  </a:cubicBezTo>
                  <a:cubicBezTo>
                    <a:pt x="516" y="246"/>
                    <a:pt x="516" y="248"/>
                    <a:pt x="516" y="250"/>
                  </a:cubicBezTo>
                  <a:cubicBezTo>
                    <a:pt x="516" y="252"/>
                    <a:pt x="516" y="255"/>
                    <a:pt x="517" y="257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7" y="259"/>
                    <a:pt x="517" y="261"/>
                    <a:pt x="517" y="263"/>
                  </a:cubicBezTo>
                  <a:cubicBezTo>
                    <a:pt x="518" y="311"/>
                    <a:pt x="517" y="359"/>
                    <a:pt x="517" y="40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B88C476-53A9-4147-98AC-EF5045EEA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3496" y="5210741"/>
              <a:ext cx="608547" cy="800684"/>
            </a:xfrm>
            <a:custGeom>
              <a:avLst/>
              <a:gdLst>
                <a:gd name="T0" fmla="*/ 375 w 375"/>
                <a:gd name="T1" fmla="*/ 293 h 492"/>
                <a:gd name="T2" fmla="*/ 375 w 375"/>
                <a:gd name="T3" fmla="*/ 187 h 492"/>
                <a:gd name="T4" fmla="*/ 188 w 375"/>
                <a:gd name="T5" fmla="*/ 0 h 492"/>
                <a:gd name="T6" fmla="*/ 0 w 375"/>
                <a:gd name="T7" fmla="*/ 187 h 492"/>
                <a:gd name="T8" fmla="*/ 0 w 375"/>
                <a:gd name="T9" fmla="*/ 293 h 492"/>
                <a:gd name="T10" fmla="*/ 188 w 375"/>
                <a:gd name="T11" fmla="*/ 492 h 492"/>
                <a:gd name="T12" fmla="*/ 375 w 375"/>
                <a:gd name="T13" fmla="*/ 293 h 492"/>
                <a:gd name="T14" fmla="*/ 101 w 375"/>
                <a:gd name="T15" fmla="*/ 44 h 492"/>
                <a:gd name="T16" fmla="*/ 183 w 375"/>
                <a:gd name="T17" fmla="*/ 94 h 492"/>
                <a:gd name="T18" fmla="*/ 153 w 375"/>
                <a:gd name="T19" fmla="*/ 264 h 492"/>
                <a:gd name="T20" fmla="*/ 101 w 375"/>
                <a:gd name="T21" fmla="*/ 294 h 492"/>
                <a:gd name="T22" fmla="*/ 101 w 375"/>
                <a:gd name="T23" fmla="*/ 44 h 492"/>
                <a:gd name="T24" fmla="*/ 133 w 375"/>
                <a:gd name="T25" fmla="*/ 311 h 492"/>
                <a:gd name="T26" fmla="*/ 167 w 375"/>
                <a:gd name="T27" fmla="*/ 304 h 492"/>
                <a:gd name="T28" fmla="*/ 167 w 375"/>
                <a:gd name="T29" fmla="*/ 167 h 492"/>
                <a:gd name="T30" fmla="*/ 293 w 375"/>
                <a:gd name="T31" fmla="*/ 51 h 492"/>
                <a:gd name="T32" fmla="*/ 293 w 375"/>
                <a:gd name="T33" fmla="*/ 133 h 492"/>
                <a:gd name="T34" fmla="*/ 275 w 375"/>
                <a:gd name="T35" fmla="*/ 144 h 492"/>
                <a:gd name="T36" fmla="*/ 275 w 375"/>
                <a:gd name="T37" fmla="*/ 286 h 492"/>
                <a:gd name="T38" fmla="*/ 248 w 375"/>
                <a:gd name="T39" fmla="*/ 364 h 492"/>
                <a:gd name="T40" fmla="*/ 141 w 375"/>
                <a:gd name="T41" fmla="*/ 377 h 492"/>
                <a:gd name="T42" fmla="*/ 95 w 375"/>
                <a:gd name="T43" fmla="*/ 327 h 492"/>
                <a:gd name="T44" fmla="*/ 133 w 375"/>
                <a:gd name="T45" fmla="*/ 311 h 492"/>
                <a:gd name="T46" fmla="*/ 30 w 375"/>
                <a:gd name="T47" fmla="*/ 286 h 492"/>
                <a:gd name="T48" fmla="*/ 30 w 375"/>
                <a:gd name="T49" fmla="*/ 194 h 492"/>
                <a:gd name="T50" fmla="*/ 30 w 375"/>
                <a:gd name="T51" fmla="*/ 121 h 492"/>
                <a:gd name="T52" fmla="*/ 82 w 375"/>
                <a:gd name="T53" fmla="*/ 148 h 492"/>
                <a:gd name="T54" fmla="*/ 82 w 375"/>
                <a:gd name="T55" fmla="*/ 204 h 492"/>
                <a:gd name="T56" fmla="*/ 82 w 375"/>
                <a:gd name="T57" fmla="*/ 276 h 492"/>
                <a:gd name="T58" fmla="*/ 188 w 375"/>
                <a:gd name="T59" fmla="*/ 411 h 492"/>
                <a:gd name="T60" fmla="*/ 293 w 375"/>
                <a:gd name="T61" fmla="*/ 276 h 492"/>
                <a:gd name="T62" fmla="*/ 293 w 375"/>
                <a:gd name="T63" fmla="*/ 204 h 492"/>
                <a:gd name="T64" fmla="*/ 293 w 375"/>
                <a:gd name="T65" fmla="*/ 153 h 492"/>
                <a:gd name="T66" fmla="*/ 346 w 375"/>
                <a:gd name="T67" fmla="*/ 123 h 492"/>
                <a:gd name="T68" fmla="*/ 346 w 375"/>
                <a:gd name="T69" fmla="*/ 194 h 492"/>
                <a:gd name="T70" fmla="*/ 346 w 375"/>
                <a:gd name="T71" fmla="*/ 286 h 492"/>
                <a:gd name="T72" fmla="*/ 188 w 375"/>
                <a:gd name="T73" fmla="*/ 459 h 492"/>
                <a:gd name="T74" fmla="*/ 188 w 375"/>
                <a:gd name="T75" fmla="*/ 459 h 492"/>
                <a:gd name="T76" fmla="*/ 30 w 375"/>
                <a:gd name="T77" fmla="*/ 286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5" h="492">
                  <a:moveTo>
                    <a:pt x="375" y="293"/>
                  </a:moveTo>
                  <a:cubicBezTo>
                    <a:pt x="375" y="187"/>
                    <a:pt x="375" y="187"/>
                    <a:pt x="375" y="187"/>
                  </a:cubicBezTo>
                  <a:cubicBezTo>
                    <a:pt x="375" y="78"/>
                    <a:pt x="292" y="0"/>
                    <a:pt x="188" y="0"/>
                  </a:cubicBezTo>
                  <a:cubicBezTo>
                    <a:pt x="84" y="0"/>
                    <a:pt x="0" y="78"/>
                    <a:pt x="0" y="187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402"/>
                    <a:pt x="84" y="492"/>
                    <a:pt x="188" y="492"/>
                  </a:cubicBezTo>
                  <a:cubicBezTo>
                    <a:pt x="292" y="492"/>
                    <a:pt x="375" y="402"/>
                    <a:pt x="375" y="293"/>
                  </a:cubicBezTo>
                  <a:close/>
                  <a:moveTo>
                    <a:pt x="101" y="44"/>
                  </a:moveTo>
                  <a:cubicBezTo>
                    <a:pt x="144" y="59"/>
                    <a:pt x="176" y="76"/>
                    <a:pt x="183" y="94"/>
                  </a:cubicBezTo>
                  <a:cubicBezTo>
                    <a:pt x="134" y="142"/>
                    <a:pt x="154" y="205"/>
                    <a:pt x="153" y="264"/>
                  </a:cubicBezTo>
                  <a:cubicBezTo>
                    <a:pt x="151" y="314"/>
                    <a:pt x="150" y="285"/>
                    <a:pt x="101" y="294"/>
                  </a:cubicBezTo>
                  <a:cubicBezTo>
                    <a:pt x="101" y="209"/>
                    <a:pt x="101" y="129"/>
                    <a:pt x="101" y="44"/>
                  </a:cubicBezTo>
                  <a:close/>
                  <a:moveTo>
                    <a:pt x="133" y="311"/>
                  </a:moveTo>
                  <a:cubicBezTo>
                    <a:pt x="143" y="313"/>
                    <a:pt x="163" y="321"/>
                    <a:pt x="167" y="304"/>
                  </a:cubicBezTo>
                  <a:cubicBezTo>
                    <a:pt x="172" y="255"/>
                    <a:pt x="163" y="214"/>
                    <a:pt x="167" y="167"/>
                  </a:cubicBezTo>
                  <a:cubicBezTo>
                    <a:pt x="173" y="105"/>
                    <a:pt x="230" y="56"/>
                    <a:pt x="293" y="51"/>
                  </a:cubicBezTo>
                  <a:cubicBezTo>
                    <a:pt x="293" y="78"/>
                    <a:pt x="293" y="106"/>
                    <a:pt x="293" y="133"/>
                  </a:cubicBezTo>
                  <a:cubicBezTo>
                    <a:pt x="287" y="137"/>
                    <a:pt x="281" y="140"/>
                    <a:pt x="275" y="144"/>
                  </a:cubicBezTo>
                  <a:cubicBezTo>
                    <a:pt x="275" y="191"/>
                    <a:pt x="275" y="239"/>
                    <a:pt x="275" y="286"/>
                  </a:cubicBezTo>
                  <a:cubicBezTo>
                    <a:pt x="273" y="315"/>
                    <a:pt x="271" y="342"/>
                    <a:pt x="248" y="364"/>
                  </a:cubicBezTo>
                  <a:cubicBezTo>
                    <a:pt x="214" y="394"/>
                    <a:pt x="175" y="398"/>
                    <a:pt x="141" y="377"/>
                  </a:cubicBezTo>
                  <a:cubicBezTo>
                    <a:pt x="112" y="359"/>
                    <a:pt x="117" y="336"/>
                    <a:pt x="95" y="327"/>
                  </a:cubicBezTo>
                  <a:cubicBezTo>
                    <a:pt x="99" y="314"/>
                    <a:pt x="114" y="307"/>
                    <a:pt x="133" y="311"/>
                  </a:cubicBezTo>
                  <a:close/>
                  <a:moveTo>
                    <a:pt x="30" y="286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2" y="276"/>
                    <a:pt x="82" y="276"/>
                    <a:pt x="82" y="276"/>
                  </a:cubicBezTo>
                  <a:cubicBezTo>
                    <a:pt x="82" y="357"/>
                    <a:pt x="123" y="411"/>
                    <a:pt x="188" y="411"/>
                  </a:cubicBezTo>
                  <a:cubicBezTo>
                    <a:pt x="257" y="411"/>
                    <a:pt x="293" y="353"/>
                    <a:pt x="293" y="276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46" y="123"/>
                    <a:pt x="346" y="123"/>
                    <a:pt x="346" y="123"/>
                  </a:cubicBezTo>
                  <a:cubicBezTo>
                    <a:pt x="346" y="194"/>
                    <a:pt x="346" y="194"/>
                    <a:pt x="346" y="194"/>
                  </a:cubicBezTo>
                  <a:cubicBezTo>
                    <a:pt x="346" y="286"/>
                    <a:pt x="346" y="286"/>
                    <a:pt x="346" y="286"/>
                  </a:cubicBezTo>
                  <a:cubicBezTo>
                    <a:pt x="346" y="385"/>
                    <a:pt x="279" y="459"/>
                    <a:pt x="188" y="459"/>
                  </a:cubicBezTo>
                  <a:cubicBezTo>
                    <a:pt x="188" y="459"/>
                    <a:pt x="188" y="459"/>
                    <a:pt x="188" y="459"/>
                  </a:cubicBezTo>
                  <a:cubicBezTo>
                    <a:pt x="96" y="459"/>
                    <a:pt x="30" y="385"/>
                    <a:pt x="30" y="28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DF434E7-611E-4F03-89F8-063124B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377" y="5728348"/>
              <a:ext cx="19145" cy="19829"/>
            </a:xfrm>
            <a:prstGeom prst="ellipse">
              <a:avLst/>
            </a:pr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6A57AE96-7E4C-4954-90BC-979A401A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241510"/>
              <a:ext cx="64273" cy="54017"/>
            </a:xfrm>
            <a:custGeom>
              <a:avLst/>
              <a:gdLst>
                <a:gd name="T0" fmla="*/ 1 w 40"/>
                <a:gd name="T1" fmla="*/ 23 h 33"/>
                <a:gd name="T2" fmla="*/ 2 w 40"/>
                <a:gd name="T3" fmla="*/ 25 h 33"/>
                <a:gd name="T4" fmla="*/ 4 w 40"/>
                <a:gd name="T5" fmla="*/ 26 h 33"/>
                <a:gd name="T6" fmla="*/ 5 w 40"/>
                <a:gd name="T7" fmla="*/ 26 h 33"/>
                <a:gd name="T8" fmla="*/ 7 w 40"/>
                <a:gd name="T9" fmla="*/ 26 h 33"/>
                <a:gd name="T10" fmla="*/ 11 w 40"/>
                <a:gd name="T11" fmla="*/ 26 h 33"/>
                <a:gd name="T12" fmla="*/ 17 w 40"/>
                <a:gd name="T13" fmla="*/ 23 h 33"/>
                <a:gd name="T14" fmla="*/ 23 w 40"/>
                <a:gd name="T15" fmla="*/ 22 h 33"/>
                <a:gd name="T16" fmla="*/ 28 w 40"/>
                <a:gd name="T17" fmla="*/ 27 h 33"/>
                <a:gd name="T18" fmla="*/ 28 w 40"/>
                <a:gd name="T19" fmla="*/ 29 h 33"/>
                <a:gd name="T20" fmla="*/ 31 w 40"/>
                <a:gd name="T21" fmla="*/ 32 h 33"/>
                <a:gd name="T22" fmla="*/ 33 w 40"/>
                <a:gd name="T23" fmla="*/ 33 h 33"/>
                <a:gd name="T24" fmla="*/ 34 w 40"/>
                <a:gd name="T25" fmla="*/ 33 h 33"/>
                <a:gd name="T26" fmla="*/ 35 w 40"/>
                <a:gd name="T27" fmla="*/ 33 h 33"/>
                <a:gd name="T28" fmla="*/ 35 w 40"/>
                <a:gd name="T29" fmla="*/ 31 h 33"/>
                <a:gd name="T30" fmla="*/ 35 w 40"/>
                <a:gd name="T31" fmla="*/ 30 h 33"/>
                <a:gd name="T32" fmla="*/ 35 w 40"/>
                <a:gd name="T33" fmla="*/ 29 h 33"/>
                <a:gd name="T34" fmla="*/ 35 w 40"/>
                <a:gd name="T35" fmla="*/ 27 h 33"/>
                <a:gd name="T36" fmla="*/ 28 w 40"/>
                <a:gd name="T37" fmla="*/ 17 h 33"/>
                <a:gd name="T38" fmla="*/ 27 w 40"/>
                <a:gd name="T39" fmla="*/ 16 h 33"/>
                <a:gd name="T40" fmla="*/ 31 w 40"/>
                <a:gd name="T41" fmla="*/ 13 h 33"/>
                <a:gd name="T42" fmla="*/ 32 w 40"/>
                <a:gd name="T43" fmla="*/ 13 h 33"/>
                <a:gd name="T44" fmla="*/ 35 w 40"/>
                <a:gd name="T45" fmla="*/ 13 h 33"/>
                <a:gd name="T46" fmla="*/ 37 w 40"/>
                <a:gd name="T47" fmla="*/ 14 h 33"/>
                <a:gd name="T48" fmla="*/ 40 w 40"/>
                <a:gd name="T49" fmla="*/ 12 h 33"/>
                <a:gd name="T50" fmla="*/ 40 w 40"/>
                <a:gd name="T51" fmla="*/ 11 h 33"/>
                <a:gd name="T52" fmla="*/ 40 w 40"/>
                <a:gd name="T53" fmla="*/ 9 h 33"/>
                <a:gd name="T54" fmla="*/ 39 w 40"/>
                <a:gd name="T55" fmla="*/ 6 h 33"/>
                <a:gd name="T56" fmla="*/ 37 w 40"/>
                <a:gd name="T57" fmla="*/ 4 h 33"/>
                <a:gd name="T58" fmla="*/ 36 w 40"/>
                <a:gd name="T59" fmla="*/ 3 h 33"/>
                <a:gd name="T60" fmla="*/ 34 w 40"/>
                <a:gd name="T61" fmla="*/ 2 h 33"/>
                <a:gd name="T62" fmla="*/ 32 w 40"/>
                <a:gd name="T63" fmla="*/ 2 h 33"/>
                <a:gd name="T64" fmla="*/ 31 w 40"/>
                <a:gd name="T65" fmla="*/ 3 h 33"/>
                <a:gd name="T66" fmla="*/ 31 w 40"/>
                <a:gd name="T67" fmla="*/ 3 h 33"/>
                <a:gd name="T68" fmla="*/ 31 w 40"/>
                <a:gd name="T69" fmla="*/ 5 h 33"/>
                <a:gd name="T70" fmla="*/ 30 w 40"/>
                <a:gd name="T71" fmla="*/ 9 h 33"/>
                <a:gd name="T72" fmla="*/ 29 w 40"/>
                <a:gd name="T73" fmla="*/ 9 h 33"/>
                <a:gd name="T74" fmla="*/ 27 w 40"/>
                <a:gd name="T75" fmla="*/ 9 h 33"/>
                <a:gd name="T76" fmla="*/ 27 w 40"/>
                <a:gd name="T77" fmla="*/ 9 h 33"/>
                <a:gd name="T78" fmla="*/ 23 w 40"/>
                <a:gd name="T79" fmla="*/ 12 h 33"/>
                <a:gd name="T80" fmla="*/ 20 w 40"/>
                <a:gd name="T81" fmla="*/ 10 h 33"/>
                <a:gd name="T82" fmla="*/ 18 w 40"/>
                <a:gd name="T83" fmla="*/ 8 h 33"/>
                <a:gd name="T84" fmla="*/ 13 w 40"/>
                <a:gd name="T85" fmla="*/ 5 h 33"/>
                <a:gd name="T86" fmla="*/ 11 w 40"/>
                <a:gd name="T87" fmla="*/ 4 h 33"/>
                <a:gd name="T88" fmla="*/ 10 w 40"/>
                <a:gd name="T89" fmla="*/ 2 h 33"/>
                <a:gd name="T90" fmla="*/ 6 w 40"/>
                <a:gd name="T91" fmla="*/ 0 h 33"/>
                <a:gd name="T92" fmla="*/ 4 w 40"/>
                <a:gd name="T93" fmla="*/ 1 h 33"/>
                <a:gd name="T94" fmla="*/ 5 w 40"/>
                <a:gd name="T95" fmla="*/ 4 h 33"/>
                <a:gd name="T96" fmla="*/ 7 w 40"/>
                <a:gd name="T97" fmla="*/ 6 h 33"/>
                <a:gd name="T98" fmla="*/ 18 w 40"/>
                <a:gd name="T99" fmla="*/ 16 h 33"/>
                <a:gd name="T100" fmla="*/ 18 w 40"/>
                <a:gd name="T101" fmla="*/ 18 h 33"/>
                <a:gd name="T102" fmla="*/ 14 w 40"/>
                <a:gd name="T103" fmla="*/ 20 h 33"/>
                <a:gd name="T104" fmla="*/ 13 w 40"/>
                <a:gd name="T105" fmla="*/ 20 h 33"/>
                <a:gd name="T106" fmla="*/ 10 w 40"/>
                <a:gd name="T107" fmla="*/ 20 h 33"/>
                <a:gd name="T108" fmla="*/ 7 w 40"/>
                <a:gd name="T109" fmla="*/ 21 h 33"/>
                <a:gd name="T110" fmla="*/ 3 w 40"/>
                <a:gd name="T111" fmla="*/ 19 h 33"/>
                <a:gd name="T112" fmla="*/ 1 w 40"/>
                <a:gd name="T113" fmla="*/ 20 h 33"/>
                <a:gd name="T114" fmla="*/ 0 w 40"/>
                <a:gd name="T1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" h="33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4"/>
                    <a:pt x="15" y="24"/>
                  </a:cubicBezTo>
                  <a:cubicBezTo>
                    <a:pt x="15" y="24"/>
                    <a:pt x="16" y="24"/>
                    <a:pt x="16" y="23"/>
                  </a:cubicBezTo>
                  <a:cubicBezTo>
                    <a:pt x="16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9" y="23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3"/>
                    <a:pt x="25" y="23"/>
                  </a:cubicBezTo>
                  <a:cubicBezTo>
                    <a:pt x="26" y="23"/>
                    <a:pt x="26" y="24"/>
                    <a:pt x="26" y="24"/>
                  </a:cubicBezTo>
                  <a:cubicBezTo>
                    <a:pt x="27" y="25"/>
                    <a:pt x="27" y="26"/>
                    <a:pt x="28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9"/>
                    <a:pt x="28" y="29"/>
                  </a:cubicBezTo>
                  <a:cubicBezTo>
                    <a:pt x="28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3" y="25"/>
                    <a:pt x="32" y="23"/>
                    <a:pt x="31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13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5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9"/>
                    <a:pt x="12" y="10"/>
                  </a:cubicBezTo>
                  <a:cubicBezTo>
                    <a:pt x="13" y="10"/>
                    <a:pt x="13" y="11"/>
                    <a:pt x="14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9" y="21"/>
                  </a:cubicBezTo>
                  <a:cubicBezTo>
                    <a:pt x="9" y="21"/>
                    <a:pt x="8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D495BBCB-EA6B-4A6F-9E83-4E15DB42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650" y="5980656"/>
              <a:ext cx="88889" cy="89573"/>
            </a:xfrm>
            <a:custGeom>
              <a:avLst/>
              <a:gdLst>
                <a:gd name="T0" fmla="*/ 55 w 55"/>
                <a:gd name="T1" fmla="*/ 17 h 55"/>
                <a:gd name="T2" fmla="*/ 54 w 55"/>
                <a:gd name="T3" fmla="*/ 17 h 55"/>
                <a:gd name="T4" fmla="*/ 54 w 55"/>
                <a:gd name="T5" fmla="*/ 16 h 55"/>
                <a:gd name="T6" fmla="*/ 52 w 55"/>
                <a:gd name="T7" fmla="*/ 15 h 55"/>
                <a:gd name="T8" fmla="*/ 51 w 55"/>
                <a:gd name="T9" fmla="*/ 14 h 55"/>
                <a:gd name="T10" fmla="*/ 50 w 55"/>
                <a:gd name="T11" fmla="*/ 14 h 55"/>
                <a:gd name="T12" fmla="*/ 49 w 55"/>
                <a:gd name="T13" fmla="*/ 14 h 55"/>
                <a:gd name="T14" fmla="*/ 49 w 55"/>
                <a:gd name="T15" fmla="*/ 14 h 55"/>
                <a:gd name="T16" fmla="*/ 39 w 55"/>
                <a:gd name="T17" fmla="*/ 30 h 55"/>
                <a:gd name="T18" fmla="*/ 20 w 55"/>
                <a:gd name="T19" fmla="*/ 19 h 55"/>
                <a:gd name="T20" fmla="*/ 30 w 55"/>
                <a:gd name="T21" fmla="*/ 4 h 55"/>
                <a:gd name="T22" fmla="*/ 30 w 55"/>
                <a:gd name="T23" fmla="*/ 3 h 55"/>
                <a:gd name="T24" fmla="*/ 30 w 55"/>
                <a:gd name="T25" fmla="*/ 3 h 55"/>
                <a:gd name="T26" fmla="*/ 29 w 55"/>
                <a:gd name="T27" fmla="*/ 2 h 55"/>
                <a:gd name="T28" fmla="*/ 28 w 55"/>
                <a:gd name="T29" fmla="*/ 1 h 55"/>
                <a:gd name="T30" fmla="*/ 27 w 55"/>
                <a:gd name="T31" fmla="*/ 0 h 55"/>
                <a:gd name="T32" fmla="*/ 26 w 55"/>
                <a:gd name="T33" fmla="*/ 0 h 55"/>
                <a:gd name="T34" fmla="*/ 25 w 55"/>
                <a:gd name="T35" fmla="*/ 0 h 55"/>
                <a:gd name="T36" fmla="*/ 25 w 55"/>
                <a:gd name="T37" fmla="*/ 0 h 55"/>
                <a:gd name="T38" fmla="*/ 0 w 55"/>
                <a:gd name="T39" fmla="*/ 37 h 55"/>
                <a:gd name="T40" fmla="*/ 0 w 55"/>
                <a:gd name="T41" fmla="*/ 38 h 55"/>
                <a:gd name="T42" fmla="*/ 0 w 55"/>
                <a:gd name="T43" fmla="*/ 38 h 55"/>
                <a:gd name="T44" fmla="*/ 1 w 55"/>
                <a:gd name="T45" fmla="*/ 39 h 55"/>
                <a:gd name="T46" fmla="*/ 2 w 55"/>
                <a:gd name="T47" fmla="*/ 40 h 55"/>
                <a:gd name="T48" fmla="*/ 3 w 55"/>
                <a:gd name="T49" fmla="*/ 40 h 55"/>
                <a:gd name="T50" fmla="*/ 4 w 55"/>
                <a:gd name="T51" fmla="*/ 41 h 55"/>
                <a:gd name="T52" fmla="*/ 5 w 55"/>
                <a:gd name="T53" fmla="*/ 41 h 55"/>
                <a:gd name="T54" fmla="*/ 5 w 55"/>
                <a:gd name="T55" fmla="*/ 40 h 55"/>
                <a:gd name="T56" fmla="*/ 17 w 55"/>
                <a:gd name="T57" fmla="*/ 23 h 55"/>
                <a:gd name="T58" fmla="*/ 36 w 55"/>
                <a:gd name="T59" fmla="*/ 34 h 55"/>
                <a:gd name="T60" fmla="*/ 24 w 55"/>
                <a:gd name="T61" fmla="*/ 51 h 55"/>
                <a:gd name="T62" fmla="*/ 24 w 55"/>
                <a:gd name="T63" fmla="*/ 52 h 55"/>
                <a:gd name="T64" fmla="*/ 24 w 55"/>
                <a:gd name="T65" fmla="*/ 52 h 55"/>
                <a:gd name="T66" fmla="*/ 25 w 55"/>
                <a:gd name="T67" fmla="*/ 53 h 55"/>
                <a:gd name="T68" fmla="*/ 26 w 55"/>
                <a:gd name="T69" fmla="*/ 54 h 55"/>
                <a:gd name="T70" fmla="*/ 28 w 55"/>
                <a:gd name="T71" fmla="*/ 54 h 55"/>
                <a:gd name="T72" fmla="*/ 29 w 55"/>
                <a:gd name="T73" fmla="*/ 55 h 55"/>
                <a:gd name="T74" fmla="*/ 29 w 55"/>
                <a:gd name="T75" fmla="*/ 55 h 55"/>
                <a:gd name="T76" fmla="*/ 30 w 55"/>
                <a:gd name="T77" fmla="*/ 54 h 55"/>
                <a:gd name="T78" fmla="*/ 54 w 55"/>
                <a:gd name="T79" fmla="*/ 18 h 55"/>
                <a:gd name="T80" fmla="*/ 55 w 55"/>
                <a:gd name="T8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55">
                  <a:moveTo>
                    <a:pt x="55" y="17"/>
                  </a:moveTo>
                  <a:cubicBezTo>
                    <a:pt x="55" y="17"/>
                    <a:pt x="54" y="17"/>
                    <a:pt x="54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6"/>
                    <a:pt x="53" y="15"/>
                    <a:pt x="52" y="15"/>
                  </a:cubicBezTo>
                  <a:cubicBezTo>
                    <a:pt x="52" y="15"/>
                    <a:pt x="51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1"/>
                    <a:pt x="28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39"/>
                    <a:pt x="1" y="39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1"/>
                    <a:pt x="24" y="51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5" y="52"/>
                    <a:pt x="25" y="53"/>
                  </a:cubicBezTo>
                  <a:cubicBezTo>
                    <a:pt x="25" y="53"/>
                    <a:pt x="26" y="53"/>
                    <a:pt x="26" y="54"/>
                  </a:cubicBezTo>
                  <a:cubicBezTo>
                    <a:pt x="27" y="54"/>
                    <a:pt x="27" y="54"/>
                    <a:pt x="28" y="54"/>
                  </a:cubicBezTo>
                  <a:cubicBezTo>
                    <a:pt x="28" y="54"/>
                    <a:pt x="28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30" y="54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17"/>
                    <a:pt x="55" y="17"/>
                    <a:pt x="55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416230C2-9861-48D9-B1D3-D6CF0952E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56" y="5710570"/>
              <a:ext cx="82735" cy="45812"/>
            </a:xfrm>
            <a:custGeom>
              <a:avLst/>
              <a:gdLst>
                <a:gd name="T0" fmla="*/ 10 w 51"/>
                <a:gd name="T1" fmla="*/ 27 h 28"/>
                <a:gd name="T2" fmla="*/ 16 w 51"/>
                <a:gd name="T3" fmla="*/ 28 h 28"/>
                <a:gd name="T4" fmla="*/ 21 w 51"/>
                <a:gd name="T5" fmla="*/ 27 h 28"/>
                <a:gd name="T6" fmla="*/ 24 w 51"/>
                <a:gd name="T7" fmla="*/ 24 h 28"/>
                <a:gd name="T8" fmla="*/ 27 w 51"/>
                <a:gd name="T9" fmla="*/ 21 h 28"/>
                <a:gd name="T10" fmla="*/ 29 w 51"/>
                <a:gd name="T11" fmla="*/ 17 h 28"/>
                <a:gd name="T12" fmla="*/ 30 w 51"/>
                <a:gd name="T13" fmla="*/ 13 h 28"/>
                <a:gd name="T14" fmla="*/ 32 w 51"/>
                <a:gd name="T15" fmla="*/ 9 h 28"/>
                <a:gd name="T16" fmla="*/ 34 w 51"/>
                <a:gd name="T17" fmla="*/ 7 h 28"/>
                <a:gd name="T18" fmla="*/ 38 w 51"/>
                <a:gd name="T19" fmla="*/ 6 h 28"/>
                <a:gd name="T20" fmla="*/ 40 w 51"/>
                <a:gd name="T21" fmla="*/ 6 h 28"/>
                <a:gd name="T22" fmla="*/ 43 w 51"/>
                <a:gd name="T23" fmla="*/ 7 h 28"/>
                <a:gd name="T24" fmla="*/ 44 w 51"/>
                <a:gd name="T25" fmla="*/ 10 h 28"/>
                <a:gd name="T26" fmla="*/ 45 w 51"/>
                <a:gd name="T27" fmla="*/ 13 h 28"/>
                <a:gd name="T28" fmla="*/ 45 w 51"/>
                <a:gd name="T29" fmla="*/ 16 h 28"/>
                <a:gd name="T30" fmla="*/ 44 w 51"/>
                <a:gd name="T31" fmla="*/ 19 h 28"/>
                <a:gd name="T32" fmla="*/ 43 w 51"/>
                <a:gd name="T33" fmla="*/ 21 h 28"/>
                <a:gd name="T34" fmla="*/ 42 w 51"/>
                <a:gd name="T35" fmla="*/ 23 h 28"/>
                <a:gd name="T36" fmla="*/ 43 w 51"/>
                <a:gd name="T37" fmla="*/ 23 h 28"/>
                <a:gd name="T38" fmla="*/ 43 w 51"/>
                <a:gd name="T39" fmla="*/ 23 h 28"/>
                <a:gd name="T40" fmla="*/ 44 w 51"/>
                <a:gd name="T41" fmla="*/ 23 h 28"/>
                <a:gd name="T42" fmla="*/ 45 w 51"/>
                <a:gd name="T43" fmla="*/ 23 h 28"/>
                <a:gd name="T44" fmla="*/ 46 w 51"/>
                <a:gd name="T45" fmla="*/ 23 h 28"/>
                <a:gd name="T46" fmla="*/ 47 w 51"/>
                <a:gd name="T47" fmla="*/ 23 h 28"/>
                <a:gd name="T48" fmla="*/ 48 w 51"/>
                <a:gd name="T49" fmla="*/ 23 h 28"/>
                <a:gd name="T50" fmla="*/ 48 w 51"/>
                <a:gd name="T51" fmla="*/ 22 h 28"/>
                <a:gd name="T52" fmla="*/ 49 w 51"/>
                <a:gd name="T53" fmla="*/ 21 h 28"/>
                <a:gd name="T54" fmla="*/ 50 w 51"/>
                <a:gd name="T55" fmla="*/ 19 h 28"/>
                <a:gd name="T56" fmla="*/ 50 w 51"/>
                <a:gd name="T57" fmla="*/ 16 h 28"/>
                <a:gd name="T58" fmla="*/ 51 w 51"/>
                <a:gd name="T59" fmla="*/ 13 h 28"/>
                <a:gd name="T60" fmla="*/ 49 w 51"/>
                <a:gd name="T61" fmla="*/ 7 h 28"/>
                <a:gd name="T62" fmla="*/ 46 w 51"/>
                <a:gd name="T63" fmla="*/ 3 h 28"/>
                <a:gd name="T64" fmla="*/ 42 w 51"/>
                <a:gd name="T65" fmla="*/ 1 h 28"/>
                <a:gd name="T66" fmla="*/ 37 w 51"/>
                <a:gd name="T67" fmla="*/ 0 h 28"/>
                <a:gd name="T68" fmla="*/ 32 w 51"/>
                <a:gd name="T69" fmla="*/ 1 h 28"/>
                <a:gd name="T70" fmla="*/ 28 w 51"/>
                <a:gd name="T71" fmla="*/ 4 h 28"/>
                <a:gd name="T72" fmla="*/ 26 w 51"/>
                <a:gd name="T73" fmla="*/ 7 h 28"/>
                <a:gd name="T74" fmla="*/ 24 w 51"/>
                <a:gd name="T75" fmla="*/ 11 h 28"/>
                <a:gd name="T76" fmla="*/ 22 w 51"/>
                <a:gd name="T77" fmla="*/ 15 h 28"/>
                <a:gd name="T78" fmla="*/ 20 w 51"/>
                <a:gd name="T79" fmla="*/ 18 h 28"/>
                <a:gd name="T80" fmla="*/ 18 w 51"/>
                <a:gd name="T81" fmla="*/ 21 h 28"/>
                <a:gd name="T82" fmla="*/ 15 w 51"/>
                <a:gd name="T83" fmla="*/ 22 h 28"/>
                <a:gd name="T84" fmla="*/ 11 w 51"/>
                <a:gd name="T85" fmla="*/ 21 h 28"/>
                <a:gd name="T86" fmla="*/ 8 w 51"/>
                <a:gd name="T87" fmla="*/ 20 h 28"/>
                <a:gd name="T88" fmla="*/ 7 w 51"/>
                <a:gd name="T89" fmla="*/ 17 h 28"/>
                <a:gd name="T90" fmla="*/ 6 w 51"/>
                <a:gd name="T91" fmla="*/ 13 h 28"/>
                <a:gd name="T92" fmla="*/ 6 w 51"/>
                <a:gd name="T93" fmla="*/ 9 h 28"/>
                <a:gd name="T94" fmla="*/ 7 w 51"/>
                <a:gd name="T95" fmla="*/ 5 h 28"/>
                <a:gd name="T96" fmla="*/ 8 w 51"/>
                <a:gd name="T97" fmla="*/ 3 h 28"/>
                <a:gd name="T98" fmla="*/ 9 w 51"/>
                <a:gd name="T99" fmla="*/ 2 h 28"/>
                <a:gd name="T100" fmla="*/ 9 w 51"/>
                <a:gd name="T101" fmla="*/ 1 h 28"/>
                <a:gd name="T102" fmla="*/ 8 w 51"/>
                <a:gd name="T103" fmla="*/ 1 h 28"/>
                <a:gd name="T104" fmla="*/ 7 w 51"/>
                <a:gd name="T105" fmla="*/ 1 h 28"/>
                <a:gd name="T106" fmla="*/ 6 w 51"/>
                <a:gd name="T107" fmla="*/ 1 h 28"/>
                <a:gd name="T108" fmla="*/ 4 w 51"/>
                <a:gd name="T109" fmla="*/ 1 h 28"/>
                <a:gd name="T110" fmla="*/ 3 w 51"/>
                <a:gd name="T111" fmla="*/ 2 h 28"/>
                <a:gd name="T112" fmla="*/ 2 w 51"/>
                <a:gd name="T113" fmla="*/ 3 h 28"/>
                <a:gd name="T114" fmla="*/ 1 w 51"/>
                <a:gd name="T115" fmla="*/ 6 h 28"/>
                <a:gd name="T116" fmla="*/ 0 w 51"/>
                <a:gd name="T117" fmla="*/ 9 h 28"/>
                <a:gd name="T118" fmla="*/ 0 w 51"/>
                <a:gd name="T119" fmla="*/ 14 h 28"/>
                <a:gd name="T120" fmla="*/ 2 w 51"/>
                <a:gd name="T121" fmla="*/ 19 h 28"/>
                <a:gd name="T122" fmla="*/ 5 w 51"/>
                <a:gd name="T123" fmla="*/ 24 h 28"/>
                <a:gd name="T124" fmla="*/ 10 w 51"/>
                <a:gd name="T1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28">
                  <a:moveTo>
                    <a:pt x="10" y="27"/>
                  </a:moveTo>
                  <a:cubicBezTo>
                    <a:pt x="11" y="28"/>
                    <a:pt x="13" y="28"/>
                    <a:pt x="16" y="28"/>
                  </a:cubicBezTo>
                  <a:cubicBezTo>
                    <a:pt x="18" y="28"/>
                    <a:pt x="19" y="27"/>
                    <a:pt x="21" y="27"/>
                  </a:cubicBezTo>
                  <a:cubicBezTo>
                    <a:pt x="22" y="26"/>
                    <a:pt x="23" y="25"/>
                    <a:pt x="24" y="24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19"/>
                    <a:pt x="28" y="18"/>
                    <a:pt x="29" y="17"/>
                  </a:cubicBezTo>
                  <a:cubicBezTo>
                    <a:pt x="29" y="15"/>
                    <a:pt x="30" y="14"/>
                    <a:pt x="30" y="13"/>
                  </a:cubicBezTo>
                  <a:cubicBezTo>
                    <a:pt x="31" y="12"/>
                    <a:pt x="31" y="10"/>
                    <a:pt x="32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39" y="6"/>
                    <a:pt x="40" y="6"/>
                    <a:pt x="40" y="6"/>
                  </a:cubicBezTo>
                  <a:cubicBezTo>
                    <a:pt x="41" y="6"/>
                    <a:pt x="42" y="7"/>
                    <a:pt x="43" y="7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5" y="10"/>
                    <a:pt x="45" y="12"/>
                    <a:pt x="45" y="13"/>
                  </a:cubicBezTo>
                  <a:cubicBezTo>
                    <a:pt x="45" y="14"/>
                    <a:pt x="45" y="15"/>
                    <a:pt x="45" y="16"/>
                  </a:cubicBezTo>
                  <a:cubicBezTo>
                    <a:pt x="45" y="18"/>
                    <a:pt x="44" y="19"/>
                    <a:pt x="44" y="19"/>
                  </a:cubicBezTo>
                  <a:cubicBezTo>
                    <a:pt x="44" y="20"/>
                    <a:pt x="43" y="21"/>
                    <a:pt x="43" y="21"/>
                  </a:cubicBezTo>
                  <a:cubicBezTo>
                    <a:pt x="43" y="22"/>
                    <a:pt x="42" y="22"/>
                    <a:pt x="42" y="23"/>
                  </a:cubicBezTo>
                  <a:cubicBezTo>
                    <a:pt x="42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4" y="23"/>
                    <a:pt x="44" y="23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0"/>
                    <a:pt x="50" y="19"/>
                    <a:pt x="50" y="19"/>
                  </a:cubicBezTo>
                  <a:cubicBezTo>
                    <a:pt x="50" y="18"/>
                    <a:pt x="50" y="17"/>
                    <a:pt x="50" y="16"/>
                  </a:cubicBezTo>
                  <a:cubicBezTo>
                    <a:pt x="51" y="15"/>
                    <a:pt x="51" y="14"/>
                    <a:pt x="51" y="13"/>
                  </a:cubicBezTo>
                  <a:cubicBezTo>
                    <a:pt x="50" y="11"/>
                    <a:pt x="50" y="9"/>
                    <a:pt x="49" y="7"/>
                  </a:cubicBezTo>
                  <a:cubicBezTo>
                    <a:pt x="49" y="6"/>
                    <a:pt x="48" y="4"/>
                    <a:pt x="46" y="3"/>
                  </a:cubicBezTo>
                  <a:cubicBezTo>
                    <a:pt x="45" y="2"/>
                    <a:pt x="44" y="1"/>
                    <a:pt x="42" y="1"/>
                  </a:cubicBezTo>
                  <a:cubicBezTo>
                    <a:pt x="41" y="0"/>
                    <a:pt x="39" y="0"/>
                    <a:pt x="37" y="0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30" y="2"/>
                    <a:pt x="29" y="3"/>
                    <a:pt x="28" y="4"/>
                  </a:cubicBezTo>
                  <a:cubicBezTo>
                    <a:pt x="27" y="5"/>
                    <a:pt x="26" y="6"/>
                    <a:pt x="26" y="7"/>
                  </a:cubicBezTo>
                  <a:cubicBezTo>
                    <a:pt x="25" y="8"/>
                    <a:pt x="24" y="10"/>
                    <a:pt x="24" y="11"/>
                  </a:cubicBezTo>
                  <a:cubicBezTo>
                    <a:pt x="23" y="12"/>
                    <a:pt x="23" y="13"/>
                    <a:pt x="22" y="15"/>
                  </a:cubicBezTo>
                  <a:cubicBezTo>
                    <a:pt x="22" y="16"/>
                    <a:pt x="21" y="17"/>
                    <a:pt x="20" y="18"/>
                  </a:cubicBezTo>
                  <a:cubicBezTo>
                    <a:pt x="20" y="19"/>
                    <a:pt x="19" y="20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3" y="22"/>
                    <a:pt x="12" y="22"/>
                    <a:pt x="11" y="21"/>
                  </a:cubicBezTo>
                  <a:cubicBezTo>
                    <a:pt x="10" y="21"/>
                    <a:pt x="9" y="20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6" y="16"/>
                    <a:pt x="6" y="15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6" y="8"/>
                    <a:pt x="7" y="6"/>
                    <a:pt x="7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2" y="21"/>
                    <a:pt x="3" y="23"/>
                    <a:pt x="5" y="24"/>
                  </a:cubicBezTo>
                  <a:cubicBezTo>
                    <a:pt x="6" y="25"/>
                    <a:pt x="8" y="26"/>
                    <a:pt x="10" y="2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187B34F1-A8A2-4C11-991F-3D6784D19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171" y="5843904"/>
              <a:ext cx="87521" cy="60171"/>
            </a:xfrm>
            <a:custGeom>
              <a:avLst/>
              <a:gdLst>
                <a:gd name="T0" fmla="*/ 54 w 54"/>
                <a:gd name="T1" fmla="*/ 6 h 37"/>
                <a:gd name="T2" fmla="*/ 54 w 54"/>
                <a:gd name="T3" fmla="*/ 6 h 37"/>
                <a:gd name="T4" fmla="*/ 54 w 54"/>
                <a:gd name="T5" fmla="*/ 4 h 37"/>
                <a:gd name="T6" fmla="*/ 53 w 54"/>
                <a:gd name="T7" fmla="*/ 3 h 37"/>
                <a:gd name="T8" fmla="*/ 53 w 54"/>
                <a:gd name="T9" fmla="*/ 1 h 37"/>
                <a:gd name="T10" fmla="*/ 52 w 54"/>
                <a:gd name="T11" fmla="*/ 0 h 37"/>
                <a:gd name="T12" fmla="*/ 51 w 54"/>
                <a:gd name="T13" fmla="*/ 0 h 37"/>
                <a:gd name="T14" fmla="*/ 50 w 54"/>
                <a:gd name="T15" fmla="*/ 0 h 37"/>
                <a:gd name="T16" fmla="*/ 2 w 54"/>
                <a:gd name="T17" fmla="*/ 1 h 37"/>
                <a:gd name="T18" fmla="*/ 1 w 54"/>
                <a:gd name="T19" fmla="*/ 1 h 37"/>
                <a:gd name="T20" fmla="*/ 0 w 54"/>
                <a:gd name="T21" fmla="*/ 2 h 37"/>
                <a:gd name="T22" fmla="*/ 0 w 54"/>
                <a:gd name="T23" fmla="*/ 3 h 37"/>
                <a:gd name="T24" fmla="*/ 1 w 54"/>
                <a:gd name="T25" fmla="*/ 4 h 37"/>
                <a:gd name="T26" fmla="*/ 2 w 54"/>
                <a:gd name="T27" fmla="*/ 6 h 37"/>
                <a:gd name="T28" fmla="*/ 2 w 54"/>
                <a:gd name="T29" fmla="*/ 7 h 37"/>
                <a:gd name="T30" fmla="*/ 3 w 54"/>
                <a:gd name="T31" fmla="*/ 7 h 37"/>
                <a:gd name="T32" fmla="*/ 3 w 54"/>
                <a:gd name="T33" fmla="*/ 7 h 37"/>
                <a:gd name="T34" fmla="*/ 16 w 54"/>
                <a:gd name="T35" fmla="*/ 6 h 37"/>
                <a:gd name="T36" fmla="*/ 23 w 54"/>
                <a:gd name="T37" fmla="*/ 24 h 37"/>
                <a:gd name="T38" fmla="*/ 14 w 54"/>
                <a:gd name="T39" fmla="*/ 31 h 37"/>
                <a:gd name="T40" fmla="*/ 14 w 54"/>
                <a:gd name="T41" fmla="*/ 32 h 37"/>
                <a:gd name="T42" fmla="*/ 13 w 54"/>
                <a:gd name="T43" fmla="*/ 32 h 37"/>
                <a:gd name="T44" fmla="*/ 14 w 54"/>
                <a:gd name="T45" fmla="*/ 33 h 37"/>
                <a:gd name="T46" fmla="*/ 14 w 54"/>
                <a:gd name="T47" fmla="*/ 35 h 37"/>
                <a:gd name="T48" fmla="*/ 15 w 54"/>
                <a:gd name="T49" fmla="*/ 37 h 37"/>
                <a:gd name="T50" fmla="*/ 16 w 54"/>
                <a:gd name="T51" fmla="*/ 37 h 37"/>
                <a:gd name="T52" fmla="*/ 17 w 54"/>
                <a:gd name="T53" fmla="*/ 37 h 37"/>
                <a:gd name="T54" fmla="*/ 18 w 54"/>
                <a:gd name="T55" fmla="*/ 37 h 37"/>
                <a:gd name="T56" fmla="*/ 54 w 54"/>
                <a:gd name="T57" fmla="*/ 7 h 37"/>
                <a:gd name="T58" fmla="*/ 54 w 54"/>
                <a:gd name="T59" fmla="*/ 6 h 37"/>
                <a:gd name="T60" fmla="*/ 28 w 54"/>
                <a:gd name="T61" fmla="*/ 20 h 37"/>
                <a:gd name="T62" fmla="*/ 21 w 54"/>
                <a:gd name="T63" fmla="*/ 6 h 37"/>
                <a:gd name="T64" fmla="*/ 47 w 54"/>
                <a:gd name="T65" fmla="*/ 5 h 37"/>
                <a:gd name="T66" fmla="*/ 47 w 54"/>
                <a:gd name="T67" fmla="*/ 5 h 37"/>
                <a:gd name="T68" fmla="*/ 28 w 54"/>
                <a:gd name="T69" fmla="*/ 2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" h="37">
                  <a:moveTo>
                    <a:pt x="54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4"/>
                  </a:cubicBezTo>
                  <a:cubicBezTo>
                    <a:pt x="54" y="4"/>
                    <a:pt x="54" y="3"/>
                    <a:pt x="53" y="3"/>
                  </a:cubicBezTo>
                  <a:cubicBezTo>
                    <a:pt x="53" y="2"/>
                    <a:pt x="53" y="1"/>
                    <a:pt x="53" y="1"/>
                  </a:cubicBezTo>
                  <a:cubicBezTo>
                    <a:pt x="52" y="1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3" y="32"/>
                    <a:pt x="13" y="32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5" y="36"/>
                    <a:pt x="15" y="36"/>
                    <a:pt x="15" y="37"/>
                  </a:cubicBezTo>
                  <a:cubicBezTo>
                    <a:pt x="15" y="37"/>
                    <a:pt x="16" y="37"/>
                    <a:pt x="16" y="37"/>
                  </a:cubicBezTo>
                  <a:cubicBezTo>
                    <a:pt x="16" y="37"/>
                    <a:pt x="16" y="37"/>
                    <a:pt x="17" y="37"/>
                  </a:cubicBezTo>
                  <a:cubicBezTo>
                    <a:pt x="17" y="37"/>
                    <a:pt x="17" y="37"/>
                    <a:pt x="18" y="3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4" y="7"/>
                    <a:pt x="54" y="6"/>
                  </a:cubicBezTo>
                  <a:close/>
                  <a:moveTo>
                    <a:pt x="28" y="20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8" y="2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E363B59C-A7EB-469D-8928-C1E4D1F7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265" y="5946468"/>
              <a:ext cx="82735" cy="75214"/>
            </a:xfrm>
            <a:custGeom>
              <a:avLst/>
              <a:gdLst>
                <a:gd name="T0" fmla="*/ 38 w 51"/>
                <a:gd name="T1" fmla="*/ 32 h 46"/>
                <a:gd name="T2" fmla="*/ 38 w 51"/>
                <a:gd name="T3" fmla="*/ 31 h 46"/>
                <a:gd name="T4" fmla="*/ 37 w 51"/>
                <a:gd name="T5" fmla="*/ 31 h 46"/>
                <a:gd name="T6" fmla="*/ 37 w 51"/>
                <a:gd name="T7" fmla="*/ 30 h 46"/>
                <a:gd name="T8" fmla="*/ 26 w 51"/>
                <a:gd name="T9" fmla="*/ 20 h 46"/>
                <a:gd name="T10" fmla="*/ 25 w 51"/>
                <a:gd name="T11" fmla="*/ 20 h 46"/>
                <a:gd name="T12" fmla="*/ 25 w 51"/>
                <a:gd name="T13" fmla="*/ 20 h 46"/>
                <a:gd name="T14" fmla="*/ 24 w 51"/>
                <a:gd name="T15" fmla="*/ 20 h 46"/>
                <a:gd name="T16" fmla="*/ 23 w 51"/>
                <a:gd name="T17" fmla="*/ 21 h 46"/>
                <a:gd name="T18" fmla="*/ 22 w 51"/>
                <a:gd name="T19" fmla="*/ 22 h 46"/>
                <a:gd name="T20" fmla="*/ 22 w 51"/>
                <a:gd name="T21" fmla="*/ 23 h 46"/>
                <a:gd name="T22" fmla="*/ 30 w 51"/>
                <a:gd name="T23" fmla="*/ 31 h 46"/>
                <a:gd name="T24" fmla="*/ 20 w 51"/>
                <a:gd name="T25" fmla="*/ 40 h 46"/>
                <a:gd name="T26" fmla="*/ 16 w 51"/>
                <a:gd name="T27" fmla="*/ 38 h 46"/>
                <a:gd name="T28" fmla="*/ 12 w 51"/>
                <a:gd name="T29" fmla="*/ 36 h 46"/>
                <a:gd name="T30" fmla="*/ 8 w 51"/>
                <a:gd name="T31" fmla="*/ 31 h 46"/>
                <a:gd name="T32" fmla="*/ 7 w 51"/>
                <a:gd name="T33" fmla="*/ 25 h 46"/>
                <a:gd name="T34" fmla="*/ 9 w 51"/>
                <a:gd name="T35" fmla="*/ 18 h 46"/>
                <a:gd name="T36" fmla="*/ 13 w 51"/>
                <a:gd name="T37" fmla="*/ 12 h 46"/>
                <a:gd name="T38" fmla="*/ 20 w 51"/>
                <a:gd name="T39" fmla="*/ 8 h 46"/>
                <a:gd name="T40" fmla="*/ 26 w 51"/>
                <a:gd name="T41" fmla="*/ 6 h 46"/>
                <a:gd name="T42" fmla="*/ 33 w 51"/>
                <a:gd name="T43" fmla="*/ 6 h 46"/>
                <a:gd name="T44" fmla="*/ 39 w 51"/>
                <a:gd name="T45" fmla="*/ 10 h 46"/>
                <a:gd name="T46" fmla="*/ 43 w 51"/>
                <a:gd name="T47" fmla="*/ 14 h 46"/>
                <a:gd name="T48" fmla="*/ 45 w 51"/>
                <a:gd name="T49" fmla="*/ 18 h 46"/>
                <a:gd name="T50" fmla="*/ 46 w 51"/>
                <a:gd name="T51" fmla="*/ 21 h 46"/>
                <a:gd name="T52" fmla="*/ 47 w 51"/>
                <a:gd name="T53" fmla="*/ 22 h 46"/>
                <a:gd name="T54" fmla="*/ 47 w 51"/>
                <a:gd name="T55" fmla="*/ 23 h 46"/>
                <a:gd name="T56" fmla="*/ 48 w 51"/>
                <a:gd name="T57" fmla="*/ 22 h 46"/>
                <a:gd name="T58" fmla="*/ 49 w 51"/>
                <a:gd name="T59" fmla="*/ 22 h 46"/>
                <a:gd name="T60" fmla="*/ 49 w 51"/>
                <a:gd name="T61" fmla="*/ 21 h 46"/>
                <a:gd name="T62" fmla="*/ 51 w 51"/>
                <a:gd name="T63" fmla="*/ 20 h 46"/>
                <a:gd name="T64" fmla="*/ 51 w 51"/>
                <a:gd name="T65" fmla="*/ 19 h 46"/>
                <a:gd name="T66" fmla="*/ 50 w 51"/>
                <a:gd name="T67" fmla="*/ 17 h 46"/>
                <a:gd name="T68" fmla="*/ 49 w 51"/>
                <a:gd name="T69" fmla="*/ 14 h 46"/>
                <a:gd name="T70" fmla="*/ 47 w 51"/>
                <a:gd name="T71" fmla="*/ 10 h 46"/>
                <a:gd name="T72" fmla="*/ 43 w 51"/>
                <a:gd name="T73" fmla="*/ 6 h 46"/>
                <a:gd name="T74" fmla="*/ 35 w 51"/>
                <a:gd name="T75" fmla="*/ 1 h 46"/>
                <a:gd name="T76" fmla="*/ 26 w 51"/>
                <a:gd name="T77" fmla="*/ 0 h 46"/>
                <a:gd name="T78" fmla="*/ 17 w 51"/>
                <a:gd name="T79" fmla="*/ 2 h 46"/>
                <a:gd name="T80" fmla="*/ 8 w 51"/>
                <a:gd name="T81" fmla="*/ 8 h 46"/>
                <a:gd name="T82" fmla="*/ 2 w 51"/>
                <a:gd name="T83" fmla="*/ 16 h 46"/>
                <a:gd name="T84" fmla="*/ 0 w 51"/>
                <a:gd name="T85" fmla="*/ 24 h 46"/>
                <a:gd name="T86" fmla="*/ 2 w 51"/>
                <a:gd name="T87" fmla="*/ 32 h 46"/>
                <a:gd name="T88" fmla="*/ 8 w 51"/>
                <a:gd name="T89" fmla="*/ 39 h 46"/>
                <a:gd name="T90" fmla="*/ 11 w 51"/>
                <a:gd name="T91" fmla="*/ 42 h 46"/>
                <a:gd name="T92" fmla="*/ 14 w 51"/>
                <a:gd name="T93" fmla="*/ 44 h 46"/>
                <a:gd name="T94" fmla="*/ 18 w 51"/>
                <a:gd name="T95" fmla="*/ 45 h 46"/>
                <a:gd name="T96" fmla="*/ 21 w 51"/>
                <a:gd name="T97" fmla="*/ 46 h 46"/>
                <a:gd name="T98" fmla="*/ 22 w 51"/>
                <a:gd name="T99" fmla="*/ 46 h 46"/>
                <a:gd name="T100" fmla="*/ 24 w 51"/>
                <a:gd name="T101" fmla="*/ 45 h 46"/>
                <a:gd name="T102" fmla="*/ 37 w 51"/>
                <a:gd name="T103" fmla="*/ 33 h 46"/>
                <a:gd name="T104" fmla="*/ 38 w 51"/>
                <a:gd name="T10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" h="46">
                  <a:moveTo>
                    <a:pt x="38" y="32"/>
                  </a:moveTo>
                  <a:cubicBezTo>
                    <a:pt x="38" y="32"/>
                    <a:pt x="38" y="32"/>
                    <a:pt x="38" y="31"/>
                  </a:cubicBezTo>
                  <a:cubicBezTo>
                    <a:pt x="38" y="31"/>
                    <a:pt x="38" y="31"/>
                    <a:pt x="37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8" y="39"/>
                    <a:pt x="16" y="38"/>
                  </a:cubicBezTo>
                  <a:cubicBezTo>
                    <a:pt x="15" y="38"/>
                    <a:pt x="14" y="37"/>
                    <a:pt x="12" y="36"/>
                  </a:cubicBezTo>
                  <a:cubicBezTo>
                    <a:pt x="11" y="34"/>
                    <a:pt x="9" y="33"/>
                    <a:pt x="8" y="31"/>
                  </a:cubicBezTo>
                  <a:cubicBezTo>
                    <a:pt x="7" y="29"/>
                    <a:pt x="7" y="27"/>
                    <a:pt x="7" y="25"/>
                  </a:cubicBezTo>
                  <a:cubicBezTo>
                    <a:pt x="7" y="23"/>
                    <a:pt x="8" y="20"/>
                    <a:pt x="9" y="18"/>
                  </a:cubicBezTo>
                  <a:cubicBezTo>
                    <a:pt x="10" y="16"/>
                    <a:pt x="11" y="14"/>
                    <a:pt x="13" y="12"/>
                  </a:cubicBezTo>
                  <a:cubicBezTo>
                    <a:pt x="15" y="10"/>
                    <a:pt x="17" y="9"/>
                    <a:pt x="20" y="8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29" y="5"/>
                    <a:pt x="31" y="6"/>
                    <a:pt x="33" y="6"/>
                  </a:cubicBezTo>
                  <a:cubicBezTo>
                    <a:pt x="35" y="7"/>
                    <a:pt x="38" y="8"/>
                    <a:pt x="39" y="10"/>
                  </a:cubicBezTo>
                  <a:cubicBezTo>
                    <a:pt x="41" y="11"/>
                    <a:pt x="42" y="13"/>
                    <a:pt x="43" y="14"/>
                  </a:cubicBezTo>
                  <a:cubicBezTo>
                    <a:pt x="44" y="16"/>
                    <a:pt x="45" y="17"/>
                    <a:pt x="45" y="18"/>
                  </a:cubicBezTo>
                  <a:cubicBezTo>
                    <a:pt x="46" y="19"/>
                    <a:pt x="46" y="20"/>
                    <a:pt x="46" y="21"/>
                  </a:cubicBezTo>
                  <a:cubicBezTo>
                    <a:pt x="46" y="22"/>
                    <a:pt x="46" y="22"/>
                    <a:pt x="47" y="22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8" y="22"/>
                    <a:pt x="49" y="22"/>
                  </a:cubicBezTo>
                  <a:cubicBezTo>
                    <a:pt x="49" y="22"/>
                    <a:pt x="49" y="22"/>
                    <a:pt x="49" y="21"/>
                  </a:cubicBezTo>
                  <a:cubicBezTo>
                    <a:pt x="50" y="21"/>
                    <a:pt x="50" y="20"/>
                    <a:pt x="51" y="20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1" y="18"/>
                    <a:pt x="50" y="17"/>
                  </a:cubicBezTo>
                  <a:cubicBezTo>
                    <a:pt x="50" y="16"/>
                    <a:pt x="50" y="15"/>
                    <a:pt x="49" y="14"/>
                  </a:cubicBezTo>
                  <a:cubicBezTo>
                    <a:pt x="49" y="13"/>
                    <a:pt x="48" y="11"/>
                    <a:pt x="47" y="10"/>
                  </a:cubicBezTo>
                  <a:cubicBezTo>
                    <a:pt x="46" y="9"/>
                    <a:pt x="45" y="8"/>
                    <a:pt x="43" y="6"/>
                  </a:cubicBezTo>
                  <a:cubicBezTo>
                    <a:pt x="41" y="4"/>
                    <a:pt x="38" y="2"/>
                    <a:pt x="35" y="1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3" y="0"/>
                    <a:pt x="20" y="1"/>
                    <a:pt x="17" y="2"/>
                  </a:cubicBezTo>
                  <a:cubicBezTo>
                    <a:pt x="14" y="3"/>
                    <a:pt x="11" y="5"/>
                    <a:pt x="8" y="8"/>
                  </a:cubicBezTo>
                  <a:cubicBezTo>
                    <a:pt x="6" y="10"/>
                    <a:pt x="4" y="13"/>
                    <a:pt x="2" y="16"/>
                  </a:cubicBezTo>
                  <a:cubicBezTo>
                    <a:pt x="1" y="18"/>
                    <a:pt x="0" y="21"/>
                    <a:pt x="0" y="24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4" y="35"/>
                    <a:pt x="6" y="37"/>
                    <a:pt x="8" y="39"/>
                  </a:cubicBezTo>
                  <a:cubicBezTo>
                    <a:pt x="9" y="40"/>
                    <a:pt x="10" y="41"/>
                    <a:pt x="11" y="42"/>
                  </a:cubicBezTo>
                  <a:cubicBezTo>
                    <a:pt x="12" y="42"/>
                    <a:pt x="13" y="43"/>
                    <a:pt x="14" y="44"/>
                  </a:cubicBezTo>
                  <a:cubicBezTo>
                    <a:pt x="15" y="44"/>
                    <a:pt x="17" y="45"/>
                    <a:pt x="18" y="45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6"/>
                    <a:pt x="22" y="46"/>
                    <a:pt x="22" y="46"/>
                  </a:cubicBezTo>
                  <a:cubicBezTo>
                    <a:pt x="23" y="46"/>
                    <a:pt x="23" y="46"/>
                    <a:pt x="24" y="4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2"/>
                    <a:pt x="38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51E8EBE6-FEE8-4D9B-B1FA-EC5E13728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394" y="5762536"/>
              <a:ext cx="88889" cy="67009"/>
            </a:xfrm>
            <a:custGeom>
              <a:avLst/>
              <a:gdLst>
                <a:gd name="T0" fmla="*/ 55 w 55"/>
                <a:gd name="T1" fmla="*/ 32 h 41"/>
                <a:gd name="T2" fmla="*/ 55 w 55"/>
                <a:gd name="T3" fmla="*/ 31 h 41"/>
                <a:gd name="T4" fmla="*/ 55 w 55"/>
                <a:gd name="T5" fmla="*/ 30 h 41"/>
                <a:gd name="T6" fmla="*/ 55 w 55"/>
                <a:gd name="T7" fmla="*/ 29 h 41"/>
                <a:gd name="T8" fmla="*/ 54 w 55"/>
                <a:gd name="T9" fmla="*/ 27 h 41"/>
                <a:gd name="T10" fmla="*/ 54 w 55"/>
                <a:gd name="T11" fmla="*/ 27 h 41"/>
                <a:gd name="T12" fmla="*/ 53 w 55"/>
                <a:gd name="T13" fmla="*/ 26 h 41"/>
                <a:gd name="T14" fmla="*/ 53 w 55"/>
                <a:gd name="T15" fmla="*/ 26 h 41"/>
                <a:gd name="T16" fmla="*/ 34 w 55"/>
                <a:gd name="T17" fmla="*/ 30 h 41"/>
                <a:gd name="T18" fmla="*/ 29 w 55"/>
                <a:gd name="T19" fmla="*/ 10 h 41"/>
                <a:gd name="T20" fmla="*/ 48 w 55"/>
                <a:gd name="T21" fmla="*/ 6 h 41"/>
                <a:gd name="T22" fmla="*/ 49 w 55"/>
                <a:gd name="T23" fmla="*/ 6 h 41"/>
                <a:gd name="T24" fmla="*/ 49 w 55"/>
                <a:gd name="T25" fmla="*/ 5 h 41"/>
                <a:gd name="T26" fmla="*/ 49 w 55"/>
                <a:gd name="T27" fmla="*/ 4 h 41"/>
                <a:gd name="T28" fmla="*/ 49 w 55"/>
                <a:gd name="T29" fmla="*/ 3 h 41"/>
                <a:gd name="T30" fmla="*/ 48 w 55"/>
                <a:gd name="T31" fmla="*/ 2 h 41"/>
                <a:gd name="T32" fmla="*/ 48 w 55"/>
                <a:gd name="T33" fmla="*/ 1 h 41"/>
                <a:gd name="T34" fmla="*/ 47 w 55"/>
                <a:gd name="T35" fmla="*/ 0 h 41"/>
                <a:gd name="T36" fmla="*/ 47 w 55"/>
                <a:gd name="T37" fmla="*/ 0 h 41"/>
                <a:gd name="T38" fmla="*/ 1 w 55"/>
                <a:gd name="T39" fmla="*/ 9 h 41"/>
                <a:gd name="T40" fmla="*/ 1 w 55"/>
                <a:gd name="T41" fmla="*/ 10 h 41"/>
                <a:gd name="T42" fmla="*/ 0 w 55"/>
                <a:gd name="T43" fmla="*/ 10 h 41"/>
                <a:gd name="T44" fmla="*/ 0 w 55"/>
                <a:gd name="T45" fmla="*/ 11 h 41"/>
                <a:gd name="T46" fmla="*/ 1 w 55"/>
                <a:gd name="T47" fmla="*/ 12 h 41"/>
                <a:gd name="T48" fmla="*/ 1 w 55"/>
                <a:gd name="T49" fmla="*/ 14 h 41"/>
                <a:gd name="T50" fmla="*/ 1 w 55"/>
                <a:gd name="T51" fmla="*/ 15 h 41"/>
                <a:gd name="T52" fmla="*/ 2 w 55"/>
                <a:gd name="T53" fmla="*/ 15 h 41"/>
                <a:gd name="T54" fmla="*/ 2 w 55"/>
                <a:gd name="T55" fmla="*/ 15 h 41"/>
                <a:gd name="T56" fmla="*/ 24 w 55"/>
                <a:gd name="T57" fmla="*/ 11 h 41"/>
                <a:gd name="T58" fmla="*/ 28 w 55"/>
                <a:gd name="T59" fmla="*/ 31 h 41"/>
                <a:gd name="T60" fmla="*/ 7 w 55"/>
                <a:gd name="T61" fmla="*/ 35 h 41"/>
                <a:gd name="T62" fmla="*/ 7 w 55"/>
                <a:gd name="T63" fmla="*/ 35 h 41"/>
                <a:gd name="T64" fmla="*/ 6 w 55"/>
                <a:gd name="T65" fmla="*/ 36 h 41"/>
                <a:gd name="T66" fmla="*/ 6 w 55"/>
                <a:gd name="T67" fmla="*/ 37 h 41"/>
                <a:gd name="T68" fmla="*/ 7 w 55"/>
                <a:gd name="T69" fmla="*/ 38 h 41"/>
                <a:gd name="T70" fmla="*/ 7 w 55"/>
                <a:gd name="T71" fmla="*/ 40 h 41"/>
                <a:gd name="T72" fmla="*/ 7 w 55"/>
                <a:gd name="T73" fmla="*/ 41 h 41"/>
                <a:gd name="T74" fmla="*/ 8 w 55"/>
                <a:gd name="T75" fmla="*/ 41 h 41"/>
                <a:gd name="T76" fmla="*/ 8 w 55"/>
                <a:gd name="T77" fmla="*/ 41 h 41"/>
                <a:gd name="T78" fmla="*/ 54 w 55"/>
                <a:gd name="T79" fmla="*/ 32 h 41"/>
                <a:gd name="T80" fmla="*/ 55 w 55"/>
                <a:gd name="T8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" h="41">
                  <a:moveTo>
                    <a:pt x="55" y="32"/>
                  </a:moveTo>
                  <a:cubicBezTo>
                    <a:pt x="55" y="32"/>
                    <a:pt x="55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5" y="28"/>
                    <a:pt x="54" y="28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6"/>
                    <a:pt x="54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49" y="2"/>
                    <a:pt x="49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7"/>
                  </a:cubicBezTo>
                  <a:cubicBezTo>
                    <a:pt x="6" y="37"/>
                    <a:pt x="6" y="38"/>
                    <a:pt x="7" y="38"/>
                  </a:cubicBezTo>
                  <a:cubicBezTo>
                    <a:pt x="7" y="39"/>
                    <a:pt x="7" y="39"/>
                    <a:pt x="7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5" y="32"/>
                    <a:pt x="55" y="3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DB75BDD9-7218-4960-86DA-1CEC7DC4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094" y="5882878"/>
              <a:ext cx="97778" cy="83419"/>
            </a:xfrm>
            <a:custGeom>
              <a:avLst/>
              <a:gdLst>
                <a:gd name="T0" fmla="*/ 60 w 60"/>
                <a:gd name="T1" fmla="*/ 28 h 51"/>
                <a:gd name="T2" fmla="*/ 60 w 60"/>
                <a:gd name="T3" fmla="*/ 27 h 51"/>
                <a:gd name="T4" fmla="*/ 59 w 60"/>
                <a:gd name="T5" fmla="*/ 26 h 51"/>
                <a:gd name="T6" fmla="*/ 59 w 60"/>
                <a:gd name="T7" fmla="*/ 25 h 51"/>
                <a:gd name="T8" fmla="*/ 58 w 60"/>
                <a:gd name="T9" fmla="*/ 24 h 51"/>
                <a:gd name="T10" fmla="*/ 57 w 60"/>
                <a:gd name="T11" fmla="*/ 23 h 51"/>
                <a:gd name="T12" fmla="*/ 56 w 60"/>
                <a:gd name="T13" fmla="*/ 23 h 51"/>
                <a:gd name="T14" fmla="*/ 56 w 60"/>
                <a:gd name="T15" fmla="*/ 23 h 51"/>
                <a:gd name="T16" fmla="*/ 34 w 60"/>
                <a:gd name="T17" fmla="*/ 37 h 51"/>
                <a:gd name="T18" fmla="*/ 29 w 60"/>
                <a:gd name="T19" fmla="*/ 40 h 51"/>
                <a:gd name="T20" fmla="*/ 23 w 60"/>
                <a:gd name="T21" fmla="*/ 43 h 51"/>
                <a:gd name="T22" fmla="*/ 23 w 60"/>
                <a:gd name="T23" fmla="*/ 43 h 51"/>
                <a:gd name="T24" fmla="*/ 25 w 60"/>
                <a:gd name="T25" fmla="*/ 40 h 51"/>
                <a:gd name="T26" fmla="*/ 27 w 60"/>
                <a:gd name="T27" fmla="*/ 37 h 51"/>
                <a:gd name="T28" fmla="*/ 29 w 60"/>
                <a:gd name="T29" fmla="*/ 33 h 51"/>
                <a:gd name="T30" fmla="*/ 31 w 60"/>
                <a:gd name="T31" fmla="*/ 30 h 51"/>
                <a:gd name="T32" fmla="*/ 43 w 60"/>
                <a:gd name="T33" fmla="*/ 10 h 51"/>
                <a:gd name="T34" fmla="*/ 44 w 60"/>
                <a:gd name="T35" fmla="*/ 8 h 51"/>
                <a:gd name="T36" fmla="*/ 44 w 60"/>
                <a:gd name="T37" fmla="*/ 6 h 51"/>
                <a:gd name="T38" fmla="*/ 44 w 60"/>
                <a:gd name="T39" fmla="*/ 5 h 51"/>
                <a:gd name="T40" fmla="*/ 43 w 60"/>
                <a:gd name="T41" fmla="*/ 4 h 51"/>
                <a:gd name="T42" fmla="*/ 42 w 60"/>
                <a:gd name="T43" fmla="*/ 1 h 51"/>
                <a:gd name="T44" fmla="*/ 40 w 60"/>
                <a:gd name="T45" fmla="*/ 0 h 51"/>
                <a:gd name="T46" fmla="*/ 38 w 60"/>
                <a:gd name="T47" fmla="*/ 0 h 51"/>
                <a:gd name="T48" fmla="*/ 0 w 60"/>
                <a:gd name="T49" fmla="*/ 23 h 51"/>
                <a:gd name="T50" fmla="*/ 0 w 60"/>
                <a:gd name="T51" fmla="*/ 23 h 51"/>
                <a:gd name="T52" fmla="*/ 0 w 60"/>
                <a:gd name="T53" fmla="*/ 24 h 51"/>
                <a:gd name="T54" fmla="*/ 0 w 60"/>
                <a:gd name="T55" fmla="*/ 25 h 51"/>
                <a:gd name="T56" fmla="*/ 1 w 60"/>
                <a:gd name="T57" fmla="*/ 26 h 51"/>
                <a:gd name="T58" fmla="*/ 2 w 60"/>
                <a:gd name="T59" fmla="*/ 27 h 51"/>
                <a:gd name="T60" fmla="*/ 2 w 60"/>
                <a:gd name="T61" fmla="*/ 28 h 51"/>
                <a:gd name="T62" fmla="*/ 3 w 60"/>
                <a:gd name="T63" fmla="*/ 28 h 51"/>
                <a:gd name="T64" fmla="*/ 3 w 60"/>
                <a:gd name="T65" fmla="*/ 28 h 51"/>
                <a:gd name="T66" fmla="*/ 28 w 60"/>
                <a:gd name="T67" fmla="*/ 13 h 51"/>
                <a:gd name="T68" fmla="*/ 33 w 60"/>
                <a:gd name="T69" fmla="*/ 10 h 51"/>
                <a:gd name="T70" fmla="*/ 37 w 60"/>
                <a:gd name="T71" fmla="*/ 7 h 51"/>
                <a:gd name="T72" fmla="*/ 37 w 60"/>
                <a:gd name="T73" fmla="*/ 7 h 51"/>
                <a:gd name="T74" fmla="*/ 35 w 60"/>
                <a:gd name="T75" fmla="*/ 11 h 51"/>
                <a:gd name="T76" fmla="*/ 32 w 60"/>
                <a:gd name="T77" fmla="*/ 16 h 51"/>
                <a:gd name="T78" fmla="*/ 17 w 60"/>
                <a:gd name="T79" fmla="*/ 41 h 51"/>
                <a:gd name="T80" fmla="*/ 16 w 60"/>
                <a:gd name="T81" fmla="*/ 44 h 51"/>
                <a:gd name="T82" fmla="*/ 16 w 60"/>
                <a:gd name="T83" fmla="*/ 45 h 51"/>
                <a:gd name="T84" fmla="*/ 16 w 60"/>
                <a:gd name="T85" fmla="*/ 47 h 51"/>
                <a:gd name="T86" fmla="*/ 17 w 60"/>
                <a:gd name="T87" fmla="*/ 48 h 51"/>
                <a:gd name="T88" fmla="*/ 18 w 60"/>
                <a:gd name="T89" fmla="*/ 50 h 51"/>
                <a:gd name="T90" fmla="*/ 18 w 60"/>
                <a:gd name="T91" fmla="*/ 51 h 51"/>
                <a:gd name="T92" fmla="*/ 19 w 60"/>
                <a:gd name="T93" fmla="*/ 51 h 51"/>
                <a:gd name="T94" fmla="*/ 20 w 60"/>
                <a:gd name="T95" fmla="*/ 51 h 51"/>
                <a:gd name="T96" fmla="*/ 22 w 60"/>
                <a:gd name="T97" fmla="*/ 51 h 51"/>
                <a:gd name="T98" fmla="*/ 59 w 60"/>
                <a:gd name="T99" fmla="*/ 28 h 51"/>
                <a:gd name="T100" fmla="*/ 60 w 60"/>
                <a:gd name="T10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" h="51">
                  <a:moveTo>
                    <a:pt x="60" y="28"/>
                  </a:moveTo>
                  <a:cubicBezTo>
                    <a:pt x="60" y="28"/>
                    <a:pt x="60" y="27"/>
                    <a:pt x="60" y="27"/>
                  </a:cubicBezTo>
                  <a:cubicBezTo>
                    <a:pt x="60" y="27"/>
                    <a:pt x="60" y="27"/>
                    <a:pt x="59" y="26"/>
                  </a:cubicBezTo>
                  <a:cubicBezTo>
                    <a:pt x="59" y="26"/>
                    <a:pt x="59" y="26"/>
                    <a:pt x="59" y="25"/>
                  </a:cubicBezTo>
                  <a:cubicBezTo>
                    <a:pt x="58" y="25"/>
                    <a:pt x="58" y="24"/>
                    <a:pt x="58" y="24"/>
                  </a:cubicBezTo>
                  <a:cubicBezTo>
                    <a:pt x="58" y="24"/>
                    <a:pt x="57" y="24"/>
                    <a:pt x="57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8"/>
                    <a:pt x="30" y="39"/>
                    <a:pt x="29" y="40"/>
                  </a:cubicBezTo>
                  <a:cubicBezTo>
                    <a:pt x="27" y="41"/>
                    <a:pt x="25" y="42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6" y="39"/>
                    <a:pt x="27" y="38"/>
                    <a:pt x="27" y="37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30" y="32"/>
                    <a:pt x="31" y="31"/>
                    <a:pt x="31" y="3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4" y="7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4" y="5"/>
                    <a:pt x="44" y="4"/>
                    <a:pt x="43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7"/>
                    <a:pt x="1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0" y="12"/>
                    <a:pt x="31" y="11"/>
                    <a:pt x="33" y="10"/>
                  </a:cubicBezTo>
                  <a:cubicBezTo>
                    <a:pt x="34" y="9"/>
                    <a:pt x="36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0"/>
                    <a:pt x="35" y="11"/>
                  </a:cubicBezTo>
                  <a:cubicBezTo>
                    <a:pt x="34" y="13"/>
                    <a:pt x="33" y="14"/>
                    <a:pt x="32" y="1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6" y="47"/>
                    <a:pt x="16" y="48"/>
                    <a:pt x="17" y="48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60" y="28"/>
                    <a:pt x="60" y="2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2493664A-4CC4-49CA-AE75-BFAF25C3A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607" y="6018262"/>
              <a:ext cx="64957" cy="81368"/>
            </a:xfrm>
            <a:custGeom>
              <a:avLst/>
              <a:gdLst>
                <a:gd name="T0" fmla="*/ 39 w 40"/>
                <a:gd name="T1" fmla="*/ 2 h 50"/>
                <a:gd name="T2" fmla="*/ 38 w 40"/>
                <a:gd name="T3" fmla="*/ 2 h 50"/>
                <a:gd name="T4" fmla="*/ 36 w 40"/>
                <a:gd name="T5" fmla="*/ 1 h 50"/>
                <a:gd name="T6" fmla="*/ 35 w 40"/>
                <a:gd name="T7" fmla="*/ 1 h 50"/>
                <a:gd name="T8" fmla="*/ 33 w 40"/>
                <a:gd name="T9" fmla="*/ 0 h 50"/>
                <a:gd name="T10" fmla="*/ 33 w 40"/>
                <a:gd name="T11" fmla="*/ 1 h 50"/>
                <a:gd name="T12" fmla="*/ 32 w 40"/>
                <a:gd name="T13" fmla="*/ 1 h 50"/>
                <a:gd name="T14" fmla="*/ 1 w 40"/>
                <a:gd name="T15" fmla="*/ 35 h 50"/>
                <a:gd name="T16" fmla="*/ 0 w 40"/>
                <a:gd name="T17" fmla="*/ 36 h 50"/>
                <a:gd name="T18" fmla="*/ 0 w 40"/>
                <a:gd name="T19" fmla="*/ 37 h 50"/>
                <a:gd name="T20" fmla="*/ 1 w 40"/>
                <a:gd name="T21" fmla="*/ 37 h 50"/>
                <a:gd name="T22" fmla="*/ 3 w 40"/>
                <a:gd name="T23" fmla="*/ 38 h 50"/>
                <a:gd name="T24" fmla="*/ 4 w 40"/>
                <a:gd name="T25" fmla="*/ 39 h 50"/>
                <a:gd name="T26" fmla="*/ 5 w 40"/>
                <a:gd name="T27" fmla="*/ 39 h 50"/>
                <a:gd name="T28" fmla="*/ 6 w 40"/>
                <a:gd name="T29" fmla="*/ 39 h 50"/>
                <a:gd name="T30" fmla="*/ 7 w 40"/>
                <a:gd name="T31" fmla="*/ 38 h 50"/>
                <a:gd name="T32" fmla="*/ 14 w 40"/>
                <a:gd name="T33" fmla="*/ 29 h 50"/>
                <a:gd name="T34" fmla="*/ 33 w 40"/>
                <a:gd name="T35" fmla="*/ 36 h 50"/>
                <a:gd name="T36" fmla="*/ 33 w 40"/>
                <a:gd name="T37" fmla="*/ 47 h 50"/>
                <a:gd name="T38" fmla="*/ 33 w 40"/>
                <a:gd name="T39" fmla="*/ 48 h 50"/>
                <a:gd name="T40" fmla="*/ 34 w 40"/>
                <a:gd name="T41" fmla="*/ 48 h 50"/>
                <a:gd name="T42" fmla="*/ 35 w 40"/>
                <a:gd name="T43" fmla="*/ 49 h 50"/>
                <a:gd name="T44" fmla="*/ 36 w 40"/>
                <a:gd name="T45" fmla="*/ 49 h 50"/>
                <a:gd name="T46" fmla="*/ 38 w 40"/>
                <a:gd name="T47" fmla="*/ 50 h 50"/>
                <a:gd name="T48" fmla="*/ 39 w 40"/>
                <a:gd name="T49" fmla="*/ 50 h 50"/>
                <a:gd name="T50" fmla="*/ 40 w 40"/>
                <a:gd name="T51" fmla="*/ 49 h 50"/>
                <a:gd name="T52" fmla="*/ 40 w 40"/>
                <a:gd name="T53" fmla="*/ 48 h 50"/>
                <a:gd name="T54" fmla="*/ 40 w 40"/>
                <a:gd name="T55" fmla="*/ 4 h 50"/>
                <a:gd name="T56" fmla="*/ 40 w 40"/>
                <a:gd name="T57" fmla="*/ 3 h 50"/>
                <a:gd name="T58" fmla="*/ 39 w 40"/>
                <a:gd name="T59" fmla="*/ 2 h 50"/>
                <a:gd name="T60" fmla="*/ 34 w 40"/>
                <a:gd name="T61" fmla="*/ 31 h 50"/>
                <a:gd name="T62" fmla="*/ 18 w 40"/>
                <a:gd name="T63" fmla="*/ 25 h 50"/>
                <a:gd name="T64" fmla="*/ 34 w 40"/>
                <a:gd name="T65" fmla="*/ 7 h 50"/>
                <a:gd name="T66" fmla="*/ 34 w 40"/>
                <a:gd name="T67" fmla="*/ 7 h 50"/>
                <a:gd name="T68" fmla="*/ 34 w 40"/>
                <a:gd name="T6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50">
                  <a:moveTo>
                    <a:pt x="39" y="2"/>
                  </a:move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7" y="3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3" y="48"/>
                  </a:cubicBezTo>
                  <a:cubicBezTo>
                    <a:pt x="33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ubicBezTo>
                    <a:pt x="35" y="49"/>
                    <a:pt x="36" y="49"/>
                    <a:pt x="36" y="49"/>
                  </a:cubicBezTo>
                  <a:cubicBezTo>
                    <a:pt x="37" y="50"/>
                    <a:pt x="38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40" y="50"/>
                    <a:pt x="40" y="49"/>
                  </a:cubicBezTo>
                  <a:cubicBezTo>
                    <a:pt x="40" y="49"/>
                    <a:pt x="40" y="49"/>
                    <a:pt x="40" y="48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3"/>
                    <a:pt x="39" y="2"/>
                  </a:cubicBezTo>
                  <a:close/>
                  <a:moveTo>
                    <a:pt x="34" y="31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7ED94F2-0FA5-4E93-BED7-49801673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162" y="5933476"/>
              <a:ext cx="85470" cy="76581"/>
            </a:xfrm>
            <a:custGeom>
              <a:avLst/>
              <a:gdLst>
                <a:gd name="T0" fmla="*/ 52 w 53"/>
                <a:gd name="T1" fmla="*/ 29 h 47"/>
                <a:gd name="T2" fmla="*/ 52 w 53"/>
                <a:gd name="T3" fmla="*/ 28 h 47"/>
                <a:gd name="T4" fmla="*/ 51 w 53"/>
                <a:gd name="T5" fmla="*/ 28 h 47"/>
                <a:gd name="T6" fmla="*/ 50 w 53"/>
                <a:gd name="T7" fmla="*/ 27 h 47"/>
                <a:gd name="T8" fmla="*/ 49 w 53"/>
                <a:gd name="T9" fmla="*/ 27 h 47"/>
                <a:gd name="T10" fmla="*/ 49 w 53"/>
                <a:gd name="T11" fmla="*/ 27 h 47"/>
                <a:gd name="T12" fmla="*/ 35 w 53"/>
                <a:gd name="T13" fmla="*/ 40 h 47"/>
                <a:gd name="T14" fmla="*/ 23 w 53"/>
                <a:gd name="T15" fmla="*/ 29 h 47"/>
                <a:gd name="T16" fmla="*/ 34 w 53"/>
                <a:gd name="T17" fmla="*/ 18 h 47"/>
                <a:gd name="T18" fmla="*/ 34 w 53"/>
                <a:gd name="T19" fmla="*/ 18 h 47"/>
                <a:gd name="T20" fmla="*/ 34 w 53"/>
                <a:gd name="T21" fmla="*/ 17 h 47"/>
                <a:gd name="T22" fmla="*/ 34 w 53"/>
                <a:gd name="T23" fmla="*/ 17 h 47"/>
                <a:gd name="T24" fmla="*/ 33 w 53"/>
                <a:gd name="T25" fmla="*/ 16 h 47"/>
                <a:gd name="T26" fmla="*/ 32 w 53"/>
                <a:gd name="T27" fmla="*/ 15 h 47"/>
                <a:gd name="T28" fmla="*/ 31 w 53"/>
                <a:gd name="T29" fmla="*/ 15 h 47"/>
                <a:gd name="T30" fmla="*/ 31 w 53"/>
                <a:gd name="T31" fmla="*/ 15 h 47"/>
                <a:gd name="T32" fmla="*/ 30 w 53"/>
                <a:gd name="T33" fmla="*/ 15 h 47"/>
                <a:gd name="T34" fmla="*/ 19 w 53"/>
                <a:gd name="T35" fmla="*/ 26 h 47"/>
                <a:gd name="T36" fmla="*/ 8 w 53"/>
                <a:gd name="T37" fmla="*/ 16 h 47"/>
                <a:gd name="T38" fmla="*/ 21 w 53"/>
                <a:gd name="T39" fmla="*/ 3 h 47"/>
                <a:gd name="T40" fmla="*/ 21 w 53"/>
                <a:gd name="T41" fmla="*/ 3 h 47"/>
                <a:gd name="T42" fmla="*/ 21 w 53"/>
                <a:gd name="T43" fmla="*/ 2 h 47"/>
                <a:gd name="T44" fmla="*/ 21 w 53"/>
                <a:gd name="T45" fmla="*/ 2 h 47"/>
                <a:gd name="T46" fmla="*/ 20 w 53"/>
                <a:gd name="T47" fmla="*/ 1 h 47"/>
                <a:gd name="T48" fmla="*/ 19 w 53"/>
                <a:gd name="T49" fmla="*/ 0 h 47"/>
                <a:gd name="T50" fmla="*/ 18 w 53"/>
                <a:gd name="T51" fmla="*/ 0 h 47"/>
                <a:gd name="T52" fmla="*/ 18 w 53"/>
                <a:gd name="T53" fmla="*/ 0 h 47"/>
                <a:gd name="T54" fmla="*/ 17 w 53"/>
                <a:gd name="T55" fmla="*/ 0 h 47"/>
                <a:gd name="T56" fmla="*/ 1 w 53"/>
                <a:gd name="T57" fmla="*/ 15 h 47"/>
                <a:gd name="T58" fmla="*/ 0 w 53"/>
                <a:gd name="T59" fmla="*/ 17 h 47"/>
                <a:gd name="T60" fmla="*/ 1 w 53"/>
                <a:gd name="T61" fmla="*/ 18 h 47"/>
                <a:gd name="T62" fmla="*/ 33 w 53"/>
                <a:gd name="T63" fmla="*/ 46 h 47"/>
                <a:gd name="T64" fmla="*/ 35 w 53"/>
                <a:gd name="T65" fmla="*/ 47 h 47"/>
                <a:gd name="T66" fmla="*/ 36 w 53"/>
                <a:gd name="T67" fmla="*/ 46 h 47"/>
                <a:gd name="T68" fmla="*/ 53 w 53"/>
                <a:gd name="T69" fmla="*/ 31 h 47"/>
                <a:gd name="T70" fmla="*/ 53 w 53"/>
                <a:gd name="T71" fmla="*/ 30 h 47"/>
                <a:gd name="T72" fmla="*/ 53 w 53"/>
                <a:gd name="T73" fmla="*/ 30 h 47"/>
                <a:gd name="T74" fmla="*/ 52 w 53"/>
                <a:gd name="T75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47">
                  <a:moveTo>
                    <a:pt x="52" y="29"/>
                  </a:moveTo>
                  <a:cubicBezTo>
                    <a:pt x="52" y="29"/>
                    <a:pt x="52" y="29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5"/>
                    <a:pt x="30" y="1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7"/>
                    <a:pt x="34" y="47"/>
                    <a:pt x="35" y="47"/>
                  </a:cubicBezTo>
                  <a:cubicBezTo>
                    <a:pt x="35" y="47"/>
                    <a:pt x="36" y="47"/>
                    <a:pt x="36" y="46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29"/>
                    <a:pt x="52" y="29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FEC71A-B678-450F-9B4D-7469EAE31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0504" y="5893134"/>
              <a:ext cx="92308" cy="71111"/>
            </a:xfrm>
            <a:custGeom>
              <a:avLst/>
              <a:gdLst>
                <a:gd name="T0" fmla="*/ 56 w 57"/>
                <a:gd name="T1" fmla="*/ 19 h 44"/>
                <a:gd name="T2" fmla="*/ 56 w 57"/>
                <a:gd name="T3" fmla="*/ 19 h 44"/>
                <a:gd name="T4" fmla="*/ 54 w 57"/>
                <a:gd name="T5" fmla="*/ 18 h 44"/>
                <a:gd name="T6" fmla="*/ 42 w 57"/>
                <a:gd name="T7" fmla="*/ 16 h 44"/>
                <a:gd name="T8" fmla="*/ 39 w 57"/>
                <a:gd name="T9" fmla="*/ 15 h 44"/>
                <a:gd name="T10" fmla="*/ 36 w 57"/>
                <a:gd name="T11" fmla="*/ 15 h 44"/>
                <a:gd name="T12" fmla="*/ 33 w 57"/>
                <a:gd name="T13" fmla="*/ 15 h 44"/>
                <a:gd name="T14" fmla="*/ 31 w 57"/>
                <a:gd name="T15" fmla="*/ 16 h 44"/>
                <a:gd name="T16" fmla="*/ 32 w 57"/>
                <a:gd name="T17" fmla="*/ 12 h 44"/>
                <a:gd name="T18" fmla="*/ 31 w 57"/>
                <a:gd name="T19" fmla="*/ 9 h 44"/>
                <a:gd name="T20" fmla="*/ 30 w 57"/>
                <a:gd name="T21" fmla="*/ 5 h 44"/>
                <a:gd name="T22" fmla="*/ 26 w 57"/>
                <a:gd name="T23" fmla="*/ 2 h 44"/>
                <a:gd name="T24" fmla="*/ 22 w 57"/>
                <a:gd name="T25" fmla="*/ 1 h 44"/>
                <a:gd name="T26" fmla="*/ 18 w 57"/>
                <a:gd name="T27" fmla="*/ 0 h 44"/>
                <a:gd name="T28" fmla="*/ 14 w 57"/>
                <a:gd name="T29" fmla="*/ 1 h 44"/>
                <a:gd name="T30" fmla="*/ 9 w 57"/>
                <a:gd name="T31" fmla="*/ 4 h 44"/>
                <a:gd name="T32" fmla="*/ 8 w 57"/>
                <a:gd name="T33" fmla="*/ 6 h 44"/>
                <a:gd name="T34" fmla="*/ 6 w 57"/>
                <a:gd name="T35" fmla="*/ 8 h 44"/>
                <a:gd name="T36" fmla="*/ 0 w 57"/>
                <a:gd name="T37" fmla="*/ 16 h 44"/>
                <a:gd name="T38" fmla="*/ 0 w 57"/>
                <a:gd name="T39" fmla="*/ 17 h 44"/>
                <a:gd name="T40" fmla="*/ 1 w 57"/>
                <a:gd name="T41" fmla="*/ 19 h 44"/>
                <a:gd name="T42" fmla="*/ 37 w 57"/>
                <a:gd name="T43" fmla="*/ 43 h 44"/>
                <a:gd name="T44" fmla="*/ 38 w 57"/>
                <a:gd name="T45" fmla="*/ 44 h 44"/>
                <a:gd name="T46" fmla="*/ 38 w 57"/>
                <a:gd name="T47" fmla="*/ 43 h 44"/>
                <a:gd name="T48" fmla="*/ 39 w 57"/>
                <a:gd name="T49" fmla="*/ 43 h 44"/>
                <a:gd name="T50" fmla="*/ 40 w 57"/>
                <a:gd name="T51" fmla="*/ 42 h 44"/>
                <a:gd name="T52" fmla="*/ 41 w 57"/>
                <a:gd name="T53" fmla="*/ 40 h 44"/>
                <a:gd name="T54" fmla="*/ 41 w 57"/>
                <a:gd name="T55" fmla="*/ 40 h 44"/>
                <a:gd name="T56" fmla="*/ 41 w 57"/>
                <a:gd name="T57" fmla="*/ 39 h 44"/>
                <a:gd name="T58" fmla="*/ 41 w 57"/>
                <a:gd name="T59" fmla="*/ 39 h 44"/>
                <a:gd name="T60" fmla="*/ 24 w 57"/>
                <a:gd name="T61" fmla="*/ 27 h 44"/>
                <a:gd name="T62" fmla="*/ 27 w 57"/>
                <a:gd name="T63" fmla="*/ 24 h 44"/>
                <a:gd name="T64" fmla="*/ 30 w 57"/>
                <a:gd name="T65" fmla="*/ 22 h 44"/>
                <a:gd name="T66" fmla="*/ 33 w 57"/>
                <a:gd name="T67" fmla="*/ 21 h 44"/>
                <a:gd name="T68" fmla="*/ 36 w 57"/>
                <a:gd name="T69" fmla="*/ 21 h 44"/>
                <a:gd name="T70" fmla="*/ 40 w 57"/>
                <a:gd name="T71" fmla="*/ 21 h 44"/>
                <a:gd name="T72" fmla="*/ 52 w 57"/>
                <a:gd name="T73" fmla="*/ 24 h 44"/>
                <a:gd name="T74" fmla="*/ 53 w 57"/>
                <a:gd name="T75" fmla="*/ 24 h 44"/>
                <a:gd name="T76" fmla="*/ 54 w 57"/>
                <a:gd name="T77" fmla="*/ 24 h 44"/>
                <a:gd name="T78" fmla="*/ 54 w 57"/>
                <a:gd name="T79" fmla="*/ 24 h 44"/>
                <a:gd name="T80" fmla="*/ 55 w 57"/>
                <a:gd name="T81" fmla="*/ 22 h 44"/>
                <a:gd name="T82" fmla="*/ 56 w 57"/>
                <a:gd name="T83" fmla="*/ 21 h 44"/>
                <a:gd name="T84" fmla="*/ 57 w 57"/>
                <a:gd name="T85" fmla="*/ 20 h 44"/>
                <a:gd name="T86" fmla="*/ 57 w 57"/>
                <a:gd name="T87" fmla="*/ 20 h 44"/>
                <a:gd name="T88" fmla="*/ 56 w 57"/>
                <a:gd name="T89" fmla="*/ 19 h 44"/>
                <a:gd name="T90" fmla="*/ 26 w 57"/>
                <a:gd name="T91" fmla="*/ 16 h 44"/>
                <a:gd name="T92" fmla="*/ 24 w 57"/>
                <a:gd name="T93" fmla="*/ 20 h 44"/>
                <a:gd name="T94" fmla="*/ 20 w 57"/>
                <a:gd name="T95" fmla="*/ 25 h 44"/>
                <a:gd name="T96" fmla="*/ 7 w 57"/>
                <a:gd name="T97" fmla="*/ 16 h 44"/>
                <a:gd name="T98" fmla="*/ 10 w 57"/>
                <a:gd name="T99" fmla="*/ 12 h 44"/>
                <a:gd name="T100" fmla="*/ 12 w 57"/>
                <a:gd name="T101" fmla="*/ 9 h 44"/>
                <a:gd name="T102" fmla="*/ 13 w 57"/>
                <a:gd name="T103" fmla="*/ 8 h 44"/>
                <a:gd name="T104" fmla="*/ 18 w 57"/>
                <a:gd name="T105" fmla="*/ 6 h 44"/>
                <a:gd name="T106" fmla="*/ 23 w 57"/>
                <a:gd name="T107" fmla="*/ 8 h 44"/>
                <a:gd name="T108" fmla="*/ 25 w 57"/>
                <a:gd name="T109" fmla="*/ 10 h 44"/>
                <a:gd name="T110" fmla="*/ 26 w 57"/>
                <a:gd name="T111" fmla="*/ 13 h 44"/>
                <a:gd name="T112" fmla="*/ 26 w 57"/>
                <a:gd name="T1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44">
                  <a:moveTo>
                    <a:pt x="56" y="19"/>
                  </a:move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4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5"/>
                    <a:pt x="40" y="15"/>
                    <a:pt x="39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35" y="15"/>
                    <a:pt x="34" y="15"/>
                    <a:pt x="33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5"/>
                    <a:pt x="32" y="13"/>
                    <a:pt x="32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5" y="2"/>
                    <a:pt x="24" y="1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5" y="1"/>
                    <a:pt x="14" y="1"/>
                  </a:cubicBezTo>
                  <a:cubicBezTo>
                    <a:pt x="12" y="2"/>
                    <a:pt x="11" y="3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4"/>
                    <a:pt x="38" y="44"/>
                    <a:pt x="38" y="44"/>
                  </a:cubicBezTo>
                  <a:cubicBezTo>
                    <a:pt x="38" y="44"/>
                    <a:pt x="38" y="44"/>
                    <a:pt x="38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2"/>
                    <a:pt x="40" y="42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9"/>
                    <a:pt x="42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9" y="22"/>
                    <a:pt x="30" y="22"/>
                  </a:cubicBezTo>
                  <a:cubicBezTo>
                    <a:pt x="31" y="21"/>
                    <a:pt x="32" y="21"/>
                    <a:pt x="33" y="21"/>
                  </a:cubicBezTo>
                  <a:cubicBezTo>
                    <a:pt x="34" y="20"/>
                    <a:pt x="35" y="20"/>
                    <a:pt x="36" y="21"/>
                  </a:cubicBezTo>
                  <a:cubicBezTo>
                    <a:pt x="37" y="21"/>
                    <a:pt x="39" y="21"/>
                    <a:pt x="40" y="21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3" y="24"/>
                    <a:pt x="53" y="24"/>
                  </a:cubicBezTo>
                  <a:cubicBezTo>
                    <a:pt x="53" y="24"/>
                    <a:pt x="53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3"/>
                    <a:pt x="55" y="23"/>
                    <a:pt x="55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7" y="21"/>
                    <a:pt x="57" y="20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9"/>
                    <a:pt x="57" y="19"/>
                    <a:pt x="56" y="19"/>
                  </a:cubicBezTo>
                  <a:close/>
                  <a:moveTo>
                    <a:pt x="26" y="16"/>
                  </a:moveTo>
                  <a:cubicBezTo>
                    <a:pt x="26" y="17"/>
                    <a:pt x="25" y="19"/>
                    <a:pt x="24" y="20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5" y="7"/>
                    <a:pt x="17" y="6"/>
                    <a:pt x="18" y="6"/>
                  </a:cubicBezTo>
                  <a:cubicBezTo>
                    <a:pt x="20" y="6"/>
                    <a:pt x="21" y="7"/>
                    <a:pt x="23" y="8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6" y="14"/>
                    <a:pt x="26" y="15"/>
                    <a:pt x="26" y="1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503A5C8D-83A2-4DC0-AF30-7C99409F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710" y="6031254"/>
              <a:ext cx="25983" cy="73163"/>
            </a:xfrm>
            <a:custGeom>
              <a:avLst/>
              <a:gdLst>
                <a:gd name="T0" fmla="*/ 15 w 16"/>
                <a:gd name="T1" fmla="*/ 1 h 45"/>
                <a:gd name="T2" fmla="*/ 14 w 16"/>
                <a:gd name="T3" fmla="*/ 1 h 45"/>
                <a:gd name="T4" fmla="*/ 13 w 16"/>
                <a:gd name="T5" fmla="*/ 0 h 45"/>
                <a:gd name="T6" fmla="*/ 11 w 16"/>
                <a:gd name="T7" fmla="*/ 0 h 45"/>
                <a:gd name="T8" fmla="*/ 10 w 16"/>
                <a:gd name="T9" fmla="*/ 0 h 45"/>
                <a:gd name="T10" fmla="*/ 9 w 16"/>
                <a:gd name="T11" fmla="*/ 0 h 45"/>
                <a:gd name="T12" fmla="*/ 9 w 16"/>
                <a:gd name="T13" fmla="*/ 1 h 45"/>
                <a:gd name="T14" fmla="*/ 0 w 16"/>
                <a:gd name="T15" fmla="*/ 43 h 45"/>
                <a:gd name="T16" fmla="*/ 0 w 16"/>
                <a:gd name="T17" fmla="*/ 44 h 45"/>
                <a:gd name="T18" fmla="*/ 1 w 16"/>
                <a:gd name="T19" fmla="*/ 44 h 45"/>
                <a:gd name="T20" fmla="*/ 2 w 16"/>
                <a:gd name="T21" fmla="*/ 44 h 45"/>
                <a:gd name="T22" fmla="*/ 3 w 16"/>
                <a:gd name="T23" fmla="*/ 45 h 45"/>
                <a:gd name="T24" fmla="*/ 5 w 16"/>
                <a:gd name="T25" fmla="*/ 45 h 45"/>
                <a:gd name="T26" fmla="*/ 6 w 16"/>
                <a:gd name="T27" fmla="*/ 45 h 45"/>
                <a:gd name="T28" fmla="*/ 6 w 16"/>
                <a:gd name="T29" fmla="*/ 45 h 45"/>
                <a:gd name="T30" fmla="*/ 7 w 16"/>
                <a:gd name="T31" fmla="*/ 44 h 45"/>
                <a:gd name="T32" fmla="*/ 16 w 16"/>
                <a:gd name="T33" fmla="*/ 2 h 45"/>
                <a:gd name="T34" fmla="*/ 15 w 16"/>
                <a:gd name="T35" fmla="*/ 1 h 45"/>
                <a:gd name="T36" fmla="*/ 15 w 16"/>
                <a:gd name="T3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45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2" y="44"/>
                    <a:pt x="3" y="45"/>
                    <a:pt x="3" y="45"/>
                  </a:cubicBezTo>
                  <a:cubicBezTo>
                    <a:pt x="4" y="45"/>
                    <a:pt x="4" y="45"/>
                    <a:pt x="5" y="45"/>
                  </a:cubicBezTo>
                  <a:cubicBezTo>
                    <a:pt x="5" y="45"/>
                    <a:pt x="5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7" y="44"/>
                    <a:pt x="7" y="4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21CC78A-8D9D-40C2-993C-4A65947D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727" y="5966297"/>
              <a:ext cx="77949" cy="79316"/>
            </a:xfrm>
            <a:custGeom>
              <a:avLst/>
              <a:gdLst>
                <a:gd name="T0" fmla="*/ 35 w 48"/>
                <a:gd name="T1" fmla="*/ 1 h 49"/>
                <a:gd name="T2" fmla="*/ 34 w 48"/>
                <a:gd name="T3" fmla="*/ 0 h 49"/>
                <a:gd name="T4" fmla="*/ 34 w 48"/>
                <a:gd name="T5" fmla="*/ 0 h 49"/>
                <a:gd name="T6" fmla="*/ 33 w 48"/>
                <a:gd name="T7" fmla="*/ 0 h 49"/>
                <a:gd name="T8" fmla="*/ 31 w 48"/>
                <a:gd name="T9" fmla="*/ 1 h 49"/>
                <a:gd name="T10" fmla="*/ 30 w 48"/>
                <a:gd name="T11" fmla="*/ 2 h 49"/>
                <a:gd name="T12" fmla="*/ 29 w 48"/>
                <a:gd name="T13" fmla="*/ 2 h 49"/>
                <a:gd name="T14" fmla="*/ 29 w 48"/>
                <a:gd name="T15" fmla="*/ 3 h 49"/>
                <a:gd name="T16" fmla="*/ 29 w 48"/>
                <a:gd name="T17" fmla="*/ 4 h 49"/>
                <a:gd name="T18" fmla="*/ 41 w 48"/>
                <a:gd name="T19" fmla="*/ 42 h 49"/>
                <a:gd name="T20" fmla="*/ 41 w 48"/>
                <a:gd name="T21" fmla="*/ 42 h 49"/>
                <a:gd name="T22" fmla="*/ 6 w 48"/>
                <a:gd name="T23" fmla="*/ 18 h 49"/>
                <a:gd name="T24" fmla="*/ 6 w 48"/>
                <a:gd name="T25" fmla="*/ 18 h 49"/>
                <a:gd name="T26" fmla="*/ 5 w 48"/>
                <a:gd name="T27" fmla="*/ 18 h 49"/>
                <a:gd name="T28" fmla="*/ 4 w 48"/>
                <a:gd name="T29" fmla="*/ 18 h 49"/>
                <a:gd name="T30" fmla="*/ 3 w 48"/>
                <a:gd name="T31" fmla="*/ 19 h 49"/>
                <a:gd name="T32" fmla="*/ 1 w 48"/>
                <a:gd name="T33" fmla="*/ 20 h 49"/>
                <a:gd name="T34" fmla="*/ 0 w 48"/>
                <a:gd name="T35" fmla="*/ 21 h 49"/>
                <a:gd name="T36" fmla="*/ 0 w 48"/>
                <a:gd name="T37" fmla="*/ 22 h 49"/>
                <a:gd name="T38" fmla="*/ 1 w 48"/>
                <a:gd name="T39" fmla="*/ 23 h 49"/>
                <a:gd name="T40" fmla="*/ 41 w 48"/>
                <a:gd name="T41" fmla="*/ 48 h 49"/>
                <a:gd name="T42" fmla="*/ 41 w 48"/>
                <a:gd name="T43" fmla="*/ 49 h 49"/>
                <a:gd name="T44" fmla="*/ 42 w 48"/>
                <a:gd name="T45" fmla="*/ 49 h 49"/>
                <a:gd name="T46" fmla="*/ 42 w 48"/>
                <a:gd name="T47" fmla="*/ 49 h 49"/>
                <a:gd name="T48" fmla="*/ 43 w 48"/>
                <a:gd name="T49" fmla="*/ 48 h 49"/>
                <a:gd name="T50" fmla="*/ 44 w 48"/>
                <a:gd name="T51" fmla="*/ 48 h 49"/>
                <a:gd name="T52" fmla="*/ 45 w 48"/>
                <a:gd name="T53" fmla="*/ 47 h 49"/>
                <a:gd name="T54" fmla="*/ 46 w 48"/>
                <a:gd name="T55" fmla="*/ 46 h 49"/>
                <a:gd name="T56" fmla="*/ 47 w 48"/>
                <a:gd name="T57" fmla="*/ 45 h 49"/>
                <a:gd name="T58" fmla="*/ 48 w 48"/>
                <a:gd name="T59" fmla="*/ 45 h 49"/>
                <a:gd name="T60" fmla="*/ 48 w 48"/>
                <a:gd name="T61" fmla="*/ 44 h 49"/>
                <a:gd name="T62" fmla="*/ 35 w 48"/>
                <a:gd name="T63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49">
                  <a:moveTo>
                    <a:pt x="35" y="1"/>
                  </a:moveTo>
                  <a:cubicBezTo>
                    <a:pt x="35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1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8"/>
                    <a:pt x="4" y="18"/>
                  </a:cubicBezTo>
                  <a:cubicBezTo>
                    <a:pt x="4" y="18"/>
                    <a:pt x="3" y="19"/>
                    <a:pt x="3" y="19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3" y="48"/>
                    <a:pt x="43" y="48"/>
                  </a:cubicBezTo>
                  <a:cubicBezTo>
                    <a:pt x="43" y="48"/>
                    <a:pt x="43" y="48"/>
                    <a:pt x="44" y="48"/>
                  </a:cubicBezTo>
                  <a:cubicBezTo>
                    <a:pt x="44" y="48"/>
                    <a:pt x="45" y="47"/>
                    <a:pt x="45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C34253A-346F-457F-B052-CA81CC9A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205" y="6016895"/>
              <a:ext cx="80000" cy="84103"/>
            </a:xfrm>
            <a:custGeom>
              <a:avLst/>
              <a:gdLst>
                <a:gd name="T0" fmla="*/ 35 w 49"/>
                <a:gd name="T1" fmla="*/ 0 h 52"/>
                <a:gd name="T2" fmla="*/ 35 w 49"/>
                <a:gd name="T3" fmla="*/ 0 h 52"/>
                <a:gd name="T4" fmla="*/ 34 w 49"/>
                <a:gd name="T5" fmla="*/ 0 h 52"/>
                <a:gd name="T6" fmla="*/ 33 w 49"/>
                <a:gd name="T7" fmla="*/ 0 h 52"/>
                <a:gd name="T8" fmla="*/ 32 w 49"/>
                <a:gd name="T9" fmla="*/ 0 h 52"/>
                <a:gd name="T10" fmla="*/ 31 w 49"/>
                <a:gd name="T11" fmla="*/ 0 h 52"/>
                <a:gd name="T12" fmla="*/ 30 w 49"/>
                <a:gd name="T13" fmla="*/ 1 h 52"/>
                <a:gd name="T14" fmla="*/ 29 w 49"/>
                <a:gd name="T15" fmla="*/ 1 h 52"/>
                <a:gd name="T16" fmla="*/ 29 w 49"/>
                <a:gd name="T17" fmla="*/ 2 h 52"/>
                <a:gd name="T18" fmla="*/ 37 w 49"/>
                <a:gd name="T19" fmla="*/ 25 h 52"/>
                <a:gd name="T20" fmla="*/ 39 w 49"/>
                <a:gd name="T21" fmla="*/ 31 h 52"/>
                <a:gd name="T22" fmla="*/ 41 w 49"/>
                <a:gd name="T23" fmla="*/ 36 h 52"/>
                <a:gd name="T24" fmla="*/ 41 w 49"/>
                <a:gd name="T25" fmla="*/ 36 h 52"/>
                <a:gd name="T26" fmla="*/ 38 w 49"/>
                <a:gd name="T27" fmla="*/ 33 h 52"/>
                <a:gd name="T28" fmla="*/ 35 w 49"/>
                <a:gd name="T29" fmla="*/ 31 h 52"/>
                <a:gd name="T30" fmla="*/ 32 w 49"/>
                <a:gd name="T31" fmla="*/ 28 h 52"/>
                <a:gd name="T32" fmla="*/ 29 w 49"/>
                <a:gd name="T33" fmla="*/ 25 h 52"/>
                <a:gd name="T34" fmla="*/ 12 w 49"/>
                <a:gd name="T35" fmla="*/ 10 h 52"/>
                <a:gd name="T36" fmla="*/ 10 w 49"/>
                <a:gd name="T37" fmla="*/ 8 h 52"/>
                <a:gd name="T38" fmla="*/ 8 w 49"/>
                <a:gd name="T39" fmla="*/ 8 h 52"/>
                <a:gd name="T40" fmla="*/ 7 w 49"/>
                <a:gd name="T41" fmla="*/ 7 h 52"/>
                <a:gd name="T42" fmla="*/ 5 w 49"/>
                <a:gd name="T43" fmla="*/ 8 h 52"/>
                <a:gd name="T44" fmla="*/ 2 w 49"/>
                <a:gd name="T45" fmla="*/ 8 h 52"/>
                <a:gd name="T46" fmla="*/ 1 w 49"/>
                <a:gd name="T47" fmla="*/ 10 h 52"/>
                <a:gd name="T48" fmla="*/ 1 w 49"/>
                <a:gd name="T49" fmla="*/ 12 h 52"/>
                <a:gd name="T50" fmla="*/ 14 w 49"/>
                <a:gd name="T51" fmla="*/ 51 h 52"/>
                <a:gd name="T52" fmla="*/ 14 w 49"/>
                <a:gd name="T53" fmla="*/ 52 h 52"/>
                <a:gd name="T54" fmla="*/ 15 w 49"/>
                <a:gd name="T55" fmla="*/ 52 h 52"/>
                <a:gd name="T56" fmla="*/ 16 w 49"/>
                <a:gd name="T57" fmla="*/ 52 h 52"/>
                <a:gd name="T58" fmla="*/ 17 w 49"/>
                <a:gd name="T59" fmla="*/ 52 h 52"/>
                <a:gd name="T60" fmla="*/ 18 w 49"/>
                <a:gd name="T61" fmla="*/ 51 h 52"/>
                <a:gd name="T62" fmla="*/ 19 w 49"/>
                <a:gd name="T63" fmla="*/ 51 h 52"/>
                <a:gd name="T64" fmla="*/ 20 w 49"/>
                <a:gd name="T65" fmla="*/ 50 h 52"/>
                <a:gd name="T66" fmla="*/ 20 w 49"/>
                <a:gd name="T67" fmla="*/ 50 h 52"/>
                <a:gd name="T68" fmla="*/ 11 w 49"/>
                <a:gd name="T69" fmla="*/ 24 h 52"/>
                <a:gd name="T70" fmla="*/ 9 w 49"/>
                <a:gd name="T71" fmla="*/ 19 h 52"/>
                <a:gd name="T72" fmla="*/ 8 w 49"/>
                <a:gd name="T73" fmla="*/ 14 h 52"/>
                <a:gd name="T74" fmla="*/ 8 w 49"/>
                <a:gd name="T75" fmla="*/ 14 h 52"/>
                <a:gd name="T76" fmla="*/ 11 w 49"/>
                <a:gd name="T77" fmla="*/ 17 h 52"/>
                <a:gd name="T78" fmla="*/ 15 w 49"/>
                <a:gd name="T79" fmla="*/ 21 h 52"/>
                <a:gd name="T80" fmla="*/ 38 w 49"/>
                <a:gd name="T81" fmla="*/ 41 h 52"/>
                <a:gd name="T82" fmla="*/ 40 w 49"/>
                <a:gd name="T83" fmla="*/ 43 h 52"/>
                <a:gd name="T84" fmla="*/ 41 w 49"/>
                <a:gd name="T85" fmla="*/ 44 h 52"/>
                <a:gd name="T86" fmla="*/ 43 w 49"/>
                <a:gd name="T87" fmla="*/ 44 h 52"/>
                <a:gd name="T88" fmla="*/ 45 w 49"/>
                <a:gd name="T89" fmla="*/ 44 h 52"/>
                <a:gd name="T90" fmla="*/ 47 w 49"/>
                <a:gd name="T91" fmla="*/ 43 h 52"/>
                <a:gd name="T92" fmla="*/ 48 w 49"/>
                <a:gd name="T93" fmla="*/ 43 h 52"/>
                <a:gd name="T94" fmla="*/ 48 w 49"/>
                <a:gd name="T95" fmla="*/ 42 h 52"/>
                <a:gd name="T96" fmla="*/ 49 w 49"/>
                <a:gd name="T97" fmla="*/ 41 h 52"/>
                <a:gd name="T98" fmla="*/ 48 w 49"/>
                <a:gd name="T99" fmla="*/ 40 h 52"/>
                <a:gd name="T100" fmla="*/ 35 w 49"/>
                <a:gd name="T10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7"/>
                    <a:pt x="38" y="29"/>
                    <a:pt x="39" y="31"/>
                  </a:cubicBezTo>
                  <a:cubicBezTo>
                    <a:pt x="40" y="33"/>
                    <a:pt x="40" y="34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5"/>
                    <a:pt x="39" y="34"/>
                    <a:pt x="38" y="33"/>
                  </a:cubicBezTo>
                  <a:cubicBezTo>
                    <a:pt x="37" y="33"/>
                    <a:pt x="36" y="32"/>
                    <a:pt x="35" y="31"/>
                  </a:cubicBezTo>
                  <a:cubicBezTo>
                    <a:pt x="34" y="30"/>
                    <a:pt x="33" y="29"/>
                    <a:pt x="32" y="28"/>
                  </a:cubicBezTo>
                  <a:cubicBezTo>
                    <a:pt x="31" y="27"/>
                    <a:pt x="30" y="26"/>
                    <a:pt x="29" y="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0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2"/>
                    <a:pt x="17" y="52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2"/>
                    <a:pt x="10" y="20"/>
                    <a:pt x="9" y="19"/>
                  </a:cubicBezTo>
                  <a:cubicBezTo>
                    <a:pt x="9" y="17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6"/>
                    <a:pt x="11" y="17"/>
                  </a:cubicBezTo>
                  <a:cubicBezTo>
                    <a:pt x="12" y="18"/>
                    <a:pt x="14" y="20"/>
                    <a:pt x="15" y="2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2"/>
                    <a:pt x="39" y="42"/>
                    <a:pt x="40" y="43"/>
                  </a:cubicBezTo>
                  <a:cubicBezTo>
                    <a:pt x="40" y="43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4" y="44"/>
                    <a:pt x="45" y="44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8" y="43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9" y="41"/>
                    <a:pt x="49" y="41"/>
                  </a:cubicBezTo>
                  <a:cubicBezTo>
                    <a:pt x="49" y="41"/>
                    <a:pt x="49" y="40"/>
                    <a:pt x="48" y="4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43399360-D6D6-44E9-89E1-5DEB13304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462" y="6032622"/>
              <a:ext cx="63590" cy="76581"/>
            </a:xfrm>
            <a:custGeom>
              <a:avLst/>
              <a:gdLst>
                <a:gd name="T0" fmla="*/ 36 w 39"/>
                <a:gd name="T1" fmla="*/ 0 h 47"/>
                <a:gd name="T2" fmla="*/ 36 w 39"/>
                <a:gd name="T3" fmla="*/ 0 h 47"/>
                <a:gd name="T4" fmla="*/ 35 w 39"/>
                <a:gd name="T5" fmla="*/ 0 h 47"/>
                <a:gd name="T6" fmla="*/ 33 w 39"/>
                <a:gd name="T7" fmla="*/ 0 h 47"/>
                <a:gd name="T8" fmla="*/ 32 w 39"/>
                <a:gd name="T9" fmla="*/ 0 h 47"/>
                <a:gd name="T10" fmla="*/ 31 w 39"/>
                <a:gd name="T11" fmla="*/ 0 h 47"/>
                <a:gd name="T12" fmla="*/ 30 w 39"/>
                <a:gd name="T13" fmla="*/ 1 h 47"/>
                <a:gd name="T14" fmla="*/ 30 w 39"/>
                <a:gd name="T15" fmla="*/ 1 h 47"/>
                <a:gd name="T16" fmla="*/ 32 w 39"/>
                <a:gd name="T17" fmla="*/ 29 h 47"/>
                <a:gd name="T18" fmla="*/ 32 w 39"/>
                <a:gd name="T19" fmla="*/ 34 h 47"/>
                <a:gd name="T20" fmla="*/ 30 w 39"/>
                <a:gd name="T21" fmla="*/ 38 h 47"/>
                <a:gd name="T22" fmla="*/ 26 w 39"/>
                <a:gd name="T23" fmla="*/ 40 h 47"/>
                <a:gd name="T24" fmla="*/ 21 w 39"/>
                <a:gd name="T25" fmla="*/ 41 h 47"/>
                <a:gd name="T26" fmla="*/ 16 w 39"/>
                <a:gd name="T27" fmla="*/ 41 h 47"/>
                <a:gd name="T28" fmla="*/ 12 w 39"/>
                <a:gd name="T29" fmla="*/ 39 h 47"/>
                <a:gd name="T30" fmla="*/ 9 w 39"/>
                <a:gd name="T31" fmla="*/ 35 h 47"/>
                <a:gd name="T32" fmla="*/ 8 w 39"/>
                <a:gd name="T33" fmla="*/ 30 h 47"/>
                <a:gd name="T34" fmla="*/ 6 w 39"/>
                <a:gd name="T35" fmla="*/ 3 h 47"/>
                <a:gd name="T36" fmla="*/ 6 w 39"/>
                <a:gd name="T37" fmla="*/ 2 h 47"/>
                <a:gd name="T38" fmla="*/ 5 w 39"/>
                <a:gd name="T39" fmla="*/ 2 h 47"/>
                <a:gd name="T40" fmla="*/ 4 w 39"/>
                <a:gd name="T41" fmla="*/ 2 h 47"/>
                <a:gd name="T42" fmla="*/ 3 w 39"/>
                <a:gd name="T43" fmla="*/ 2 h 47"/>
                <a:gd name="T44" fmla="*/ 1 w 39"/>
                <a:gd name="T45" fmla="*/ 2 h 47"/>
                <a:gd name="T46" fmla="*/ 0 w 39"/>
                <a:gd name="T47" fmla="*/ 2 h 47"/>
                <a:gd name="T48" fmla="*/ 0 w 39"/>
                <a:gd name="T49" fmla="*/ 3 h 47"/>
                <a:gd name="T50" fmla="*/ 0 w 39"/>
                <a:gd name="T51" fmla="*/ 3 h 47"/>
                <a:gd name="T52" fmla="*/ 2 w 39"/>
                <a:gd name="T53" fmla="*/ 31 h 47"/>
                <a:gd name="T54" fmla="*/ 4 w 39"/>
                <a:gd name="T55" fmla="*/ 38 h 47"/>
                <a:gd name="T56" fmla="*/ 8 w 39"/>
                <a:gd name="T57" fmla="*/ 43 h 47"/>
                <a:gd name="T58" fmla="*/ 14 w 39"/>
                <a:gd name="T59" fmla="*/ 46 h 47"/>
                <a:gd name="T60" fmla="*/ 21 w 39"/>
                <a:gd name="T61" fmla="*/ 47 h 47"/>
                <a:gd name="T62" fmla="*/ 29 w 39"/>
                <a:gd name="T63" fmla="*/ 45 h 47"/>
                <a:gd name="T64" fmla="*/ 34 w 39"/>
                <a:gd name="T65" fmla="*/ 41 h 47"/>
                <a:gd name="T66" fmla="*/ 38 w 39"/>
                <a:gd name="T67" fmla="*/ 36 h 47"/>
                <a:gd name="T68" fmla="*/ 38 w 39"/>
                <a:gd name="T69" fmla="*/ 28 h 47"/>
                <a:gd name="T70" fmla="*/ 36 w 39"/>
                <a:gd name="T71" fmla="*/ 1 h 47"/>
                <a:gd name="T72" fmla="*/ 36 w 39"/>
                <a:gd name="T7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" h="4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31"/>
                    <a:pt x="32" y="32"/>
                    <a:pt x="32" y="34"/>
                  </a:cubicBezTo>
                  <a:cubicBezTo>
                    <a:pt x="31" y="35"/>
                    <a:pt x="31" y="37"/>
                    <a:pt x="30" y="38"/>
                  </a:cubicBezTo>
                  <a:cubicBezTo>
                    <a:pt x="29" y="39"/>
                    <a:pt x="27" y="40"/>
                    <a:pt x="26" y="40"/>
                  </a:cubicBezTo>
                  <a:cubicBezTo>
                    <a:pt x="25" y="41"/>
                    <a:pt x="23" y="41"/>
                    <a:pt x="21" y="41"/>
                  </a:cubicBezTo>
                  <a:cubicBezTo>
                    <a:pt x="19" y="42"/>
                    <a:pt x="18" y="41"/>
                    <a:pt x="16" y="41"/>
                  </a:cubicBezTo>
                  <a:cubicBezTo>
                    <a:pt x="15" y="41"/>
                    <a:pt x="13" y="40"/>
                    <a:pt x="12" y="39"/>
                  </a:cubicBezTo>
                  <a:cubicBezTo>
                    <a:pt x="11" y="38"/>
                    <a:pt x="10" y="37"/>
                    <a:pt x="9" y="35"/>
                  </a:cubicBezTo>
                  <a:cubicBezTo>
                    <a:pt x="9" y="34"/>
                    <a:pt x="8" y="32"/>
                    <a:pt x="8" y="3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3" y="36"/>
                    <a:pt x="4" y="38"/>
                  </a:cubicBezTo>
                  <a:cubicBezTo>
                    <a:pt x="5" y="40"/>
                    <a:pt x="6" y="42"/>
                    <a:pt x="8" y="43"/>
                  </a:cubicBezTo>
                  <a:cubicBezTo>
                    <a:pt x="9" y="44"/>
                    <a:pt x="11" y="45"/>
                    <a:pt x="14" y="46"/>
                  </a:cubicBezTo>
                  <a:cubicBezTo>
                    <a:pt x="16" y="47"/>
                    <a:pt x="18" y="47"/>
                    <a:pt x="21" y="47"/>
                  </a:cubicBezTo>
                  <a:cubicBezTo>
                    <a:pt x="24" y="46"/>
                    <a:pt x="27" y="46"/>
                    <a:pt x="29" y="45"/>
                  </a:cubicBezTo>
                  <a:cubicBezTo>
                    <a:pt x="31" y="44"/>
                    <a:pt x="33" y="43"/>
                    <a:pt x="34" y="41"/>
                  </a:cubicBezTo>
                  <a:cubicBezTo>
                    <a:pt x="36" y="40"/>
                    <a:pt x="37" y="38"/>
                    <a:pt x="38" y="36"/>
                  </a:cubicBezTo>
                  <a:cubicBezTo>
                    <a:pt x="38" y="33"/>
                    <a:pt x="39" y="31"/>
                    <a:pt x="38" y="28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F3E7620-260D-470E-ACC4-D44EFF720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00" y="6003904"/>
              <a:ext cx="41710" cy="69744"/>
            </a:xfrm>
            <a:custGeom>
              <a:avLst/>
              <a:gdLst>
                <a:gd name="T0" fmla="*/ 6 w 26"/>
                <a:gd name="T1" fmla="*/ 1 h 43"/>
                <a:gd name="T2" fmla="*/ 5 w 26"/>
                <a:gd name="T3" fmla="*/ 0 h 43"/>
                <a:gd name="T4" fmla="*/ 5 w 26"/>
                <a:gd name="T5" fmla="*/ 0 h 43"/>
                <a:gd name="T6" fmla="*/ 4 w 26"/>
                <a:gd name="T7" fmla="*/ 0 h 43"/>
                <a:gd name="T8" fmla="*/ 2 w 26"/>
                <a:gd name="T9" fmla="*/ 1 h 43"/>
                <a:gd name="T10" fmla="*/ 1 w 26"/>
                <a:gd name="T11" fmla="*/ 2 h 43"/>
                <a:gd name="T12" fmla="*/ 0 w 26"/>
                <a:gd name="T13" fmla="*/ 2 h 43"/>
                <a:gd name="T14" fmla="*/ 0 w 26"/>
                <a:gd name="T15" fmla="*/ 3 h 43"/>
                <a:gd name="T16" fmla="*/ 0 w 26"/>
                <a:gd name="T17" fmla="*/ 3 h 43"/>
                <a:gd name="T18" fmla="*/ 21 w 26"/>
                <a:gd name="T19" fmla="*/ 42 h 43"/>
                <a:gd name="T20" fmla="*/ 21 w 26"/>
                <a:gd name="T21" fmla="*/ 42 h 43"/>
                <a:gd name="T22" fmla="*/ 22 w 26"/>
                <a:gd name="T23" fmla="*/ 43 h 43"/>
                <a:gd name="T24" fmla="*/ 23 w 26"/>
                <a:gd name="T25" fmla="*/ 42 h 43"/>
                <a:gd name="T26" fmla="*/ 24 w 26"/>
                <a:gd name="T27" fmla="*/ 42 h 43"/>
                <a:gd name="T28" fmla="*/ 25 w 26"/>
                <a:gd name="T29" fmla="*/ 41 h 43"/>
                <a:gd name="T30" fmla="*/ 26 w 26"/>
                <a:gd name="T31" fmla="*/ 41 h 43"/>
                <a:gd name="T32" fmla="*/ 26 w 26"/>
                <a:gd name="T33" fmla="*/ 40 h 43"/>
                <a:gd name="T34" fmla="*/ 26 w 26"/>
                <a:gd name="T35" fmla="*/ 39 h 43"/>
                <a:gd name="T36" fmla="*/ 6 w 2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3">
                  <a:moveTo>
                    <a:pt x="6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2"/>
                    <a:pt x="23" y="42"/>
                  </a:cubicBezTo>
                  <a:cubicBezTo>
                    <a:pt x="23" y="42"/>
                    <a:pt x="23" y="42"/>
                    <a:pt x="24" y="42"/>
                  </a:cubicBezTo>
                  <a:cubicBezTo>
                    <a:pt x="25" y="42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6276533F-44F4-48E3-BCEB-3F2174C3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70" y="5816553"/>
              <a:ext cx="77949" cy="34188"/>
            </a:xfrm>
            <a:custGeom>
              <a:avLst/>
              <a:gdLst>
                <a:gd name="T0" fmla="*/ 47 w 48"/>
                <a:gd name="T1" fmla="*/ 15 h 21"/>
                <a:gd name="T2" fmla="*/ 3 w 48"/>
                <a:gd name="T3" fmla="*/ 1 h 21"/>
                <a:gd name="T4" fmla="*/ 3 w 48"/>
                <a:gd name="T5" fmla="*/ 1 h 21"/>
                <a:gd name="T6" fmla="*/ 2 w 48"/>
                <a:gd name="T7" fmla="*/ 1 h 21"/>
                <a:gd name="T8" fmla="*/ 2 w 48"/>
                <a:gd name="T9" fmla="*/ 2 h 21"/>
                <a:gd name="T10" fmla="*/ 1 w 48"/>
                <a:gd name="T11" fmla="*/ 3 h 21"/>
                <a:gd name="T12" fmla="*/ 1 w 48"/>
                <a:gd name="T13" fmla="*/ 4 h 21"/>
                <a:gd name="T14" fmla="*/ 0 w 48"/>
                <a:gd name="T15" fmla="*/ 5 h 21"/>
                <a:gd name="T16" fmla="*/ 1 w 48"/>
                <a:gd name="T17" fmla="*/ 6 h 21"/>
                <a:gd name="T18" fmla="*/ 1 w 48"/>
                <a:gd name="T19" fmla="*/ 6 h 21"/>
                <a:gd name="T20" fmla="*/ 45 w 48"/>
                <a:gd name="T21" fmla="*/ 21 h 21"/>
                <a:gd name="T22" fmla="*/ 46 w 48"/>
                <a:gd name="T23" fmla="*/ 21 h 21"/>
                <a:gd name="T24" fmla="*/ 46 w 48"/>
                <a:gd name="T25" fmla="*/ 21 h 21"/>
                <a:gd name="T26" fmla="*/ 47 w 48"/>
                <a:gd name="T27" fmla="*/ 20 h 21"/>
                <a:gd name="T28" fmla="*/ 47 w 48"/>
                <a:gd name="T29" fmla="*/ 18 h 21"/>
                <a:gd name="T30" fmla="*/ 48 w 48"/>
                <a:gd name="T31" fmla="*/ 17 h 21"/>
                <a:gd name="T32" fmla="*/ 48 w 48"/>
                <a:gd name="T33" fmla="*/ 16 h 21"/>
                <a:gd name="T34" fmla="*/ 48 w 48"/>
                <a:gd name="T35" fmla="*/ 16 h 21"/>
                <a:gd name="T36" fmla="*/ 47 w 48"/>
                <a:gd name="T3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1">
                  <a:moveTo>
                    <a:pt x="47" y="1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1"/>
                    <a:pt x="45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48" y="18"/>
                    <a:pt x="48" y="17"/>
                    <a:pt x="48" y="17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8" y="15"/>
                    <a:pt x="47" y="15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98B4A0D3-63DD-4F89-94A7-903EDAF30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693" y="5845955"/>
              <a:ext cx="77949" cy="62906"/>
            </a:xfrm>
            <a:custGeom>
              <a:avLst/>
              <a:gdLst>
                <a:gd name="T0" fmla="*/ 45 w 48"/>
                <a:gd name="T1" fmla="*/ 14 h 39"/>
                <a:gd name="T2" fmla="*/ 40 w 48"/>
                <a:gd name="T3" fmla="*/ 10 h 39"/>
                <a:gd name="T4" fmla="*/ 35 w 48"/>
                <a:gd name="T5" fmla="*/ 9 h 39"/>
                <a:gd name="T6" fmla="*/ 31 w 48"/>
                <a:gd name="T7" fmla="*/ 10 h 39"/>
                <a:gd name="T8" fmla="*/ 27 w 48"/>
                <a:gd name="T9" fmla="*/ 12 h 39"/>
                <a:gd name="T10" fmla="*/ 23 w 48"/>
                <a:gd name="T11" fmla="*/ 14 h 39"/>
                <a:gd name="T12" fmla="*/ 20 w 48"/>
                <a:gd name="T13" fmla="*/ 17 h 39"/>
                <a:gd name="T14" fmla="*/ 16 w 48"/>
                <a:gd name="T15" fmla="*/ 19 h 39"/>
                <a:gd name="T16" fmla="*/ 13 w 48"/>
                <a:gd name="T17" fmla="*/ 20 h 39"/>
                <a:gd name="T18" fmla="*/ 9 w 48"/>
                <a:gd name="T19" fmla="*/ 20 h 39"/>
                <a:gd name="T20" fmla="*/ 7 w 48"/>
                <a:gd name="T21" fmla="*/ 18 h 39"/>
                <a:gd name="T22" fmla="*/ 6 w 48"/>
                <a:gd name="T23" fmla="*/ 16 h 39"/>
                <a:gd name="T24" fmla="*/ 6 w 48"/>
                <a:gd name="T25" fmla="*/ 14 h 39"/>
                <a:gd name="T26" fmla="*/ 7 w 48"/>
                <a:gd name="T27" fmla="*/ 10 h 39"/>
                <a:gd name="T28" fmla="*/ 9 w 48"/>
                <a:gd name="T29" fmla="*/ 7 h 39"/>
                <a:gd name="T30" fmla="*/ 11 w 48"/>
                <a:gd name="T31" fmla="*/ 5 h 39"/>
                <a:gd name="T32" fmla="*/ 13 w 48"/>
                <a:gd name="T33" fmla="*/ 4 h 39"/>
                <a:gd name="T34" fmla="*/ 14 w 48"/>
                <a:gd name="T35" fmla="*/ 3 h 39"/>
                <a:gd name="T36" fmla="*/ 14 w 48"/>
                <a:gd name="T37" fmla="*/ 3 h 39"/>
                <a:gd name="T38" fmla="*/ 14 w 48"/>
                <a:gd name="T39" fmla="*/ 2 h 39"/>
                <a:gd name="T40" fmla="*/ 13 w 48"/>
                <a:gd name="T41" fmla="*/ 2 h 39"/>
                <a:gd name="T42" fmla="*/ 12 w 48"/>
                <a:gd name="T43" fmla="*/ 1 h 39"/>
                <a:gd name="T44" fmla="*/ 11 w 48"/>
                <a:gd name="T45" fmla="*/ 1 h 39"/>
                <a:gd name="T46" fmla="*/ 10 w 48"/>
                <a:gd name="T47" fmla="*/ 0 h 39"/>
                <a:gd name="T48" fmla="*/ 10 w 48"/>
                <a:gd name="T49" fmla="*/ 0 h 39"/>
                <a:gd name="T50" fmla="*/ 9 w 48"/>
                <a:gd name="T51" fmla="*/ 1 h 39"/>
                <a:gd name="T52" fmla="*/ 7 w 48"/>
                <a:gd name="T53" fmla="*/ 1 h 39"/>
                <a:gd name="T54" fmla="*/ 5 w 48"/>
                <a:gd name="T55" fmla="*/ 3 h 39"/>
                <a:gd name="T56" fmla="*/ 3 w 48"/>
                <a:gd name="T57" fmla="*/ 5 h 39"/>
                <a:gd name="T58" fmla="*/ 2 w 48"/>
                <a:gd name="T59" fmla="*/ 8 h 39"/>
                <a:gd name="T60" fmla="*/ 0 w 48"/>
                <a:gd name="T61" fmla="*/ 13 h 39"/>
                <a:gd name="T62" fmla="*/ 0 w 48"/>
                <a:gd name="T63" fmla="*/ 18 h 39"/>
                <a:gd name="T64" fmla="*/ 3 w 48"/>
                <a:gd name="T65" fmla="*/ 22 h 39"/>
                <a:gd name="T66" fmla="*/ 7 w 48"/>
                <a:gd name="T67" fmla="*/ 25 h 39"/>
                <a:gd name="T68" fmla="*/ 12 w 48"/>
                <a:gd name="T69" fmla="*/ 27 h 39"/>
                <a:gd name="T70" fmla="*/ 17 w 48"/>
                <a:gd name="T71" fmla="*/ 26 h 39"/>
                <a:gd name="T72" fmla="*/ 20 w 48"/>
                <a:gd name="T73" fmla="*/ 24 h 39"/>
                <a:gd name="T74" fmla="*/ 24 w 48"/>
                <a:gd name="T75" fmla="*/ 22 h 39"/>
                <a:gd name="T76" fmla="*/ 28 w 48"/>
                <a:gd name="T77" fmla="*/ 19 h 39"/>
                <a:gd name="T78" fmla="*/ 31 w 48"/>
                <a:gd name="T79" fmla="*/ 17 h 39"/>
                <a:gd name="T80" fmla="*/ 34 w 48"/>
                <a:gd name="T81" fmla="*/ 16 h 39"/>
                <a:gd name="T82" fmla="*/ 38 w 48"/>
                <a:gd name="T83" fmla="*/ 16 h 39"/>
                <a:gd name="T84" fmla="*/ 41 w 48"/>
                <a:gd name="T85" fmla="*/ 18 h 39"/>
                <a:gd name="T86" fmla="*/ 42 w 48"/>
                <a:gd name="T87" fmla="*/ 21 h 39"/>
                <a:gd name="T88" fmla="*/ 42 w 48"/>
                <a:gd name="T89" fmla="*/ 24 h 39"/>
                <a:gd name="T90" fmla="*/ 41 w 48"/>
                <a:gd name="T91" fmla="*/ 27 h 39"/>
                <a:gd name="T92" fmla="*/ 39 w 48"/>
                <a:gd name="T93" fmla="*/ 31 h 39"/>
                <a:gd name="T94" fmla="*/ 36 w 48"/>
                <a:gd name="T95" fmla="*/ 34 h 39"/>
                <a:gd name="T96" fmla="*/ 33 w 48"/>
                <a:gd name="T97" fmla="*/ 35 h 39"/>
                <a:gd name="T98" fmla="*/ 32 w 48"/>
                <a:gd name="T99" fmla="*/ 36 h 39"/>
                <a:gd name="T100" fmla="*/ 32 w 48"/>
                <a:gd name="T101" fmla="*/ 37 h 39"/>
                <a:gd name="T102" fmla="*/ 32 w 48"/>
                <a:gd name="T103" fmla="*/ 37 h 39"/>
                <a:gd name="T104" fmla="*/ 33 w 48"/>
                <a:gd name="T105" fmla="*/ 38 h 39"/>
                <a:gd name="T106" fmla="*/ 34 w 48"/>
                <a:gd name="T107" fmla="*/ 38 h 39"/>
                <a:gd name="T108" fmla="*/ 36 w 48"/>
                <a:gd name="T109" fmla="*/ 39 h 39"/>
                <a:gd name="T110" fmla="*/ 37 w 48"/>
                <a:gd name="T111" fmla="*/ 39 h 39"/>
                <a:gd name="T112" fmla="*/ 39 w 48"/>
                <a:gd name="T113" fmla="*/ 38 h 39"/>
                <a:gd name="T114" fmla="*/ 41 w 48"/>
                <a:gd name="T115" fmla="*/ 36 h 39"/>
                <a:gd name="T116" fmla="*/ 44 w 48"/>
                <a:gd name="T117" fmla="*/ 33 h 39"/>
                <a:gd name="T118" fmla="*/ 46 w 48"/>
                <a:gd name="T119" fmla="*/ 30 h 39"/>
                <a:gd name="T120" fmla="*/ 48 w 48"/>
                <a:gd name="T121" fmla="*/ 24 h 39"/>
                <a:gd name="T122" fmla="*/ 48 w 48"/>
                <a:gd name="T123" fmla="*/ 19 h 39"/>
                <a:gd name="T124" fmla="*/ 45 w 48"/>
                <a:gd name="T125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" h="39">
                  <a:moveTo>
                    <a:pt x="45" y="14"/>
                  </a:moveTo>
                  <a:cubicBezTo>
                    <a:pt x="44" y="12"/>
                    <a:pt x="42" y="11"/>
                    <a:pt x="40" y="10"/>
                  </a:cubicBezTo>
                  <a:cubicBezTo>
                    <a:pt x="38" y="10"/>
                    <a:pt x="37" y="9"/>
                    <a:pt x="35" y="9"/>
                  </a:cubicBezTo>
                  <a:cubicBezTo>
                    <a:pt x="34" y="9"/>
                    <a:pt x="32" y="9"/>
                    <a:pt x="31" y="10"/>
                  </a:cubicBezTo>
                  <a:cubicBezTo>
                    <a:pt x="29" y="10"/>
                    <a:pt x="28" y="11"/>
                    <a:pt x="27" y="12"/>
                  </a:cubicBezTo>
                  <a:cubicBezTo>
                    <a:pt x="25" y="13"/>
                    <a:pt x="24" y="13"/>
                    <a:pt x="23" y="14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9" y="18"/>
                    <a:pt x="17" y="19"/>
                    <a:pt x="16" y="19"/>
                  </a:cubicBezTo>
                  <a:cubicBezTo>
                    <a:pt x="15" y="20"/>
                    <a:pt x="14" y="20"/>
                    <a:pt x="13" y="20"/>
                  </a:cubicBezTo>
                  <a:cubicBezTo>
                    <a:pt x="12" y="20"/>
                    <a:pt x="11" y="20"/>
                    <a:pt x="9" y="20"/>
                  </a:cubicBezTo>
                  <a:cubicBezTo>
                    <a:pt x="8" y="19"/>
                    <a:pt x="8" y="19"/>
                    <a:pt x="7" y="18"/>
                  </a:cubicBezTo>
                  <a:cubicBezTo>
                    <a:pt x="6" y="18"/>
                    <a:pt x="6" y="17"/>
                    <a:pt x="6" y="16"/>
                  </a:cubicBezTo>
                  <a:cubicBezTo>
                    <a:pt x="6" y="15"/>
                    <a:pt x="5" y="15"/>
                    <a:pt x="6" y="14"/>
                  </a:cubicBezTo>
                  <a:cubicBezTo>
                    <a:pt x="6" y="13"/>
                    <a:pt x="6" y="12"/>
                    <a:pt x="7" y="10"/>
                  </a:cubicBezTo>
                  <a:cubicBezTo>
                    <a:pt x="7" y="9"/>
                    <a:pt x="8" y="8"/>
                    <a:pt x="9" y="7"/>
                  </a:cubicBezTo>
                  <a:cubicBezTo>
                    <a:pt x="9" y="6"/>
                    <a:pt x="10" y="6"/>
                    <a:pt x="11" y="5"/>
                  </a:cubicBezTo>
                  <a:cubicBezTo>
                    <a:pt x="12" y="5"/>
                    <a:pt x="12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2"/>
                    <a:pt x="6" y="3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ubicBezTo>
                    <a:pt x="3" y="6"/>
                    <a:pt x="2" y="7"/>
                    <a:pt x="2" y="8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1" y="20"/>
                    <a:pt x="1" y="21"/>
                    <a:pt x="3" y="22"/>
                  </a:cubicBezTo>
                  <a:cubicBezTo>
                    <a:pt x="4" y="24"/>
                    <a:pt x="5" y="25"/>
                    <a:pt x="7" y="25"/>
                  </a:cubicBezTo>
                  <a:cubicBezTo>
                    <a:pt x="9" y="26"/>
                    <a:pt x="11" y="27"/>
                    <a:pt x="12" y="27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5"/>
                    <a:pt x="20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5" y="21"/>
                    <a:pt x="26" y="20"/>
                    <a:pt x="28" y="19"/>
                  </a:cubicBezTo>
                  <a:cubicBezTo>
                    <a:pt x="29" y="18"/>
                    <a:pt x="30" y="17"/>
                    <a:pt x="31" y="17"/>
                  </a:cubicBezTo>
                  <a:cubicBezTo>
                    <a:pt x="32" y="16"/>
                    <a:pt x="33" y="16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7"/>
                    <a:pt x="40" y="17"/>
                    <a:pt x="41" y="18"/>
                  </a:cubicBezTo>
                  <a:cubicBezTo>
                    <a:pt x="41" y="19"/>
                    <a:pt x="42" y="20"/>
                    <a:pt x="42" y="21"/>
                  </a:cubicBezTo>
                  <a:cubicBezTo>
                    <a:pt x="42" y="22"/>
                    <a:pt x="43" y="23"/>
                    <a:pt x="42" y="24"/>
                  </a:cubicBezTo>
                  <a:cubicBezTo>
                    <a:pt x="42" y="25"/>
                    <a:pt x="42" y="26"/>
                    <a:pt x="41" y="27"/>
                  </a:cubicBezTo>
                  <a:cubicBezTo>
                    <a:pt x="40" y="29"/>
                    <a:pt x="40" y="30"/>
                    <a:pt x="39" y="31"/>
                  </a:cubicBezTo>
                  <a:cubicBezTo>
                    <a:pt x="38" y="32"/>
                    <a:pt x="37" y="33"/>
                    <a:pt x="36" y="34"/>
                  </a:cubicBezTo>
                  <a:cubicBezTo>
                    <a:pt x="35" y="34"/>
                    <a:pt x="34" y="35"/>
                    <a:pt x="33" y="35"/>
                  </a:cubicBezTo>
                  <a:cubicBezTo>
                    <a:pt x="33" y="36"/>
                    <a:pt x="32" y="36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8"/>
                    <a:pt x="33" y="38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5" y="39"/>
                    <a:pt x="36" y="39"/>
                    <a:pt x="36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8" y="39"/>
                    <a:pt x="38" y="38"/>
                    <a:pt x="39" y="38"/>
                  </a:cubicBezTo>
                  <a:cubicBezTo>
                    <a:pt x="40" y="38"/>
                    <a:pt x="41" y="37"/>
                    <a:pt x="41" y="36"/>
                  </a:cubicBezTo>
                  <a:cubicBezTo>
                    <a:pt x="42" y="35"/>
                    <a:pt x="43" y="34"/>
                    <a:pt x="44" y="33"/>
                  </a:cubicBezTo>
                  <a:cubicBezTo>
                    <a:pt x="45" y="32"/>
                    <a:pt x="45" y="31"/>
                    <a:pt x="46" y="30"/>
                  </a:cubicBezTo>
                  <a:cubicBezTo>
                    <a:pt x="47" y="28"/>
                    <a:pt x="48" y="26"/>
                    <a:pt x="48" y="24"/>
                  </a:cubicBezTo>
                  <a:cubicBezTo>
                    <a:pt x="48" y="22"/>
                    <a:pt x="48" y="20"/>
                    <a:pt x="48" y="19"/>
                  </a:cubicBezTo>
                  <a:cubicBezTo>
                    <a:pt x="47" y="17"/>
                    <a:pt x="46" y="15"/>
                    <a:pt x="45" y="1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B4D4B5-C7CE-4473-96B6-3335B409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616" y="5698946"/>
              <a:ext cx="81368" cy="54017"/>
            </a:xfrm>
            <a:custGeom>
              <a:avLst/>
              <a:gdLst>
                <a:gd name="T0" fmla="*/ 50 w 50"/>
                <a:gd name="T1" fmla="*/ 17 h 33"/>
                <a:gd name="T2" fmla="*/ 49 w 50"/>
                <a:gd name="T3" fmla="*/ 17 h 33"/>
                <a:gd name="T4" fmla="*/ 31 w 50"/>
                <a:gd name="T5" fmla="*/ 15 h 33"/>
                <a:gd name="T6" fmla="*/ 5 w 50"/>
                <a:gd name="T7" fmla="*/ 1 h 33"/>
                <a:gd name="T8" fmla="*/ 3 w 50"/>
                <a:gd name="T9" fmla="*/ 0 h 33"/>
                <a:gd name="T10" fmla="*/ 3 w 50"/>
                <a:gd name="T11" fmla="*/ 1 h 33"/>
                <a:gd name="T12" fmla="*/ 2 w 50"/>
                <a:gd name="T13" fmla="*/ 2 h 33"/>
                <a:gd name="T14" fmla="*/ 2 w 50"/>
                <a:gd name="T15" fmla="*/ 4 h 33"/>
                <a:gd name="T16" fmla="*/ 2 w 50"/>
                <a:gd name="T17" fmla="*/ 5 h 33"/>
                <a:gd name="T18" fmla="*/ 2 w 50"/>
                <a:gd name="T19" fmla="*/ 6 h 33"/>
                <a:gd name="T20" fmla="*/ 2 w 50"/>
                <a:gd name="T21" fmla="*/ 7 h 33"/>
                <a:gd name="T22" fmla="*/ 3 w 50"/>
                <a:gd name="T23" fmla="*/ 7 h 33"/>
                <a:gd name="T24" fmla="*/ 17 w 50"/>
                <a:gd name="T25" fmla="*/ 14 h 33"/>
                <a:gd name="T26" fmla="*/ 21 w 50"/>
                <a:gd name="T27" fmla="*/ 16 h 33"/>
                <a:gd name="T28" fmla="*/ 25 w 50"/>
                <a:gd name="T29" fmla="*/ 18 h 33"/>
                <a:gd name="T30" fmla="*/ 25 w 50"/>
                <a:gd name="T31" fmla="*/ 18 h 33"/>
                <a:gd name="T32" fmla="*/ 20 w 50"/>
                <a:gd name="T33" fmla="*/ 19 h 33"/>
                <a:gd name="T34" fmla="*/ 16 w 50"/>
                <a:gd name="T35" fmla="*/ 21 h 33"/>
                <a:gd name="T36" fmla="*/ 1 w 50"/>
                <a:gd name="T37" fmla="*/ 26 h 33"/>
                <a:gd name="T38" fmla="*/ 1 w 50"/>
                <a:gd name="T39" fmla="*/ 27 h 33"/>
                <a:gd name="T40" fmla="*/ 0 w 50"/>
                <a:gd name="T41" fmla="*/ 27 h 33"/>
                <a:gd name="T42" fmla="*/ 0 w 50"/>
                <a:gd name="T43" fmla="*/ 28 h 33"/>
                <a:gd name="T44" fmla="*/ 0 w 50"/>
                <a:gd name="T45" fmla="*/ 30 h 33"/>
                <a:gd name="T46" fmla="*/ 0 w 50"/>
                <a:gd name="T47" fmla="*/ 32 h 33"/>
                <a:gd name="T48" fmla="*/ 0 w 50"/>
                <a:gd name="T49" fmla="*/ 33 h 33"/>
                <a:gd name="T50" fmla="*/ 1 w 50"/>
                <a:gd name="T51" fmla="*/ 33 h 33"/>
                <a:gd name="T52" fmla="*/ 2 w 50"/>
                <a:gd name="T53" fmla="*/ 32 h 33"/>
                <a:gd name="T54" fmla="*/ 31 w 50"/>
                <a:gd name="T55" fmla="*/ 21 h 33"/>
                <a:gd name="T56" fmla="*/ 49 w 50"/>
                <a:gd name="T57" fmla="*/ 23 h 33"/>
                <a:gd name="T58" fmla="*/ 49 w 50"/>
                <a:gd name="T59" fmla="*/ 23 h 33"/>
                <a:gd name="T60" fmla="*/ 50 w 50"/>
                <a:gd name="T61" fmla="*/ 22 h 33"/>
                <a:gd name="T62" fmla="*/ 50 w 50"/>
                <a:gd name="T63" fmla="*/ 21 h 33"/>
                <a:gd name="T64" fmla="*/ 50 w 50"/>
                <a:gd name="T65" fmla="*/ 20 h 33"/>
                <a:gd name="T66" fmla="*/ 50 w 50"/>
                <a:gd name="T67" fmla="*/ 18 h 33"/>
                <a:gd name="T68" fmla="*/ 50 w 50"/>
                <a:gd name="T69" fmla="*/ 17 h 33"/>
                <a:gd name="T70" fmla="*/ 50 w 50"/>
                <a:gd name="T7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33">
                  <a:moveTo>
                    <a:pt x="50" y="17"/>
                  </a:moveTo>
                  <a:cubicBezTo>
                    <a:pt x="49" y="17"/>
                    <a:pt x="49" y="17"/>
                    <a:pt x="49" y="1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9" y="15"/>
                    <a:pt x="21" y="16"/>
                  </a:cubicBezTo>
                  <a:cubicBezTo>
                    <a:pt x="22" y="17"/>
                    <a:pt x="23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3" y="18"/>
                    <a:pt x="22" y="19"/>
                    <a:pt x="20" y="19"/>
                  </a:cubicBezTo>
                  <a:cubicBezTo>
                    <a:pt x="19" y="20"/>
                    <a:pt x="17" y="20"/>
                    <a:pt x="16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2" y="33"/>
                    <a:pt x="2" y="3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50" y="22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2AA0BFB9-5B56-4915-9F1B-C77F70937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24" y="5757750"/>
              <a:ext cx="84786" cy="54017"/>
            </a:xfrm>
            <a:custGeom>
              <a:avLst/>
              <a:gdLst>
                <a:gd name="T0" fmla="*/ 52 w 52"/>
                <a:gd name="T1" fmla="*/ 22 h 33"/>
                <a:gd name="T2" fmla="*/ 51 w 52"/>
                <a:gd name="T3" fmla="*/ 22 h 33"/>
                <a:gd name="T4" fmla="*/ 10 w 52"/>
                <a:gd name="T5" fmla="*/ 14 h 33"/>
                <a:gd name="T6" fmla="*/ 13 w 52"/>
                <a:gd name="T7" fmla="*/ 2 h 33"/>
                <a:gd name="T8" fmla="*/ 13 w 52"/>
                <a:gd name="T9" fmla="*/ 1 h 33"/>
                <a:gd name="T10" fmla="*/ 12 w 52"/>
                <a:gd name="T11" fmla="*/ 1 h 33"/>
                <a:gd name="T12" fmla="*/ 11 w 52"/>
                <a:gd name="T13" fmla="*/ 0 h 33"/>
                <a:gd name="T14" fmla="*/ 10 w 52"/>
                <a:gd name="T15" fmla="*/ 0 h 33"/>
                <a:gd name="T16" fmla="*/ 9 w 52"/>
                <a:gd name="T17" fmla="*/ 0 h 33"/>
                <a:gd name="T18" fmla="*/ 8 w 52"/>
                <a:gd name="T19" fmla="*/ 0 h 33"/>
                <a:gd name="T20" fmla="*/ 8 w 52"/>
                <a:gd name="T21" fmla="*/ 0 h 33"/>
                <a:gd name="T22" fmla="*/ 7 w 52"/>
                <a:gd name="T23" fmla="*/ 1 h 33"/>
                <a:gd name="T24" fmla="*/ 0 w 52"/>
                <a:gd name="T25" fmla="*/ 31 h 33"/>
                <a:gd name="T26" fmla="*/ 0 w 52"/>
                <a:gd name="T27" fmla="*/ 32 h 33"/>
                <a:gd name="T28" fmla="*/ 1 w 52"/>
                <a:gd name="T29" fmla="*/ 32 h 33"/>
                <a:gd name="T30" fmla="*/ 1 w 52"/>
                <a:gd name="T31" fmla="*/ 33 h 33"/>
                <a:gd name="T32" fmla="*/ 3 w 52"/>
                <a:gd name="T33" fmla="*/ 33 h 33"/>
                <a:gd name="T34" fmla="*/ 4 w 52"/>
                <a:gd name="T35" fmla="*/ 33 h 33"/>
                <a:gd name="T36" fmla="*/ 5 w 52"/>
                <a:gd name="T37" fmla="*/ 33 h 33"/>
                <a:gd name="T38" fmla="*/ 5 w 52"/>
                <a:gd name="T39" fmla="*/ 33 h 33"/>
                <a:gd name="T40" fmla="*/ 6 w 52"/>
                <a:gd name="T41" fmla="*/ 32 h 33"/>
                <a:gd name="T42" fmla="*/ 8 w 52"/>
                <a:gd name="T43" fmla="*/ 20 h 33"/>
                <a:gd name="T44" fmla="*/ 50 w 52"/>
                <a:gd name="T45" fmla="*/ 28 h 33"/>
                <a:gd name="T46" fmla="*/ 50 w 52"/>
                <a:gd name="T47" fmla="*/ 28 h 33"/>
                <a:gd name="T48" fmla="*/ 51 w 52"/>
                <a:gd name="T49" fmla="*/ 28 h 33"/>
                <a:gd name="T50" fmla="*/ 51 w 52"/>
                <a:gd name="T51" fmla="*/ 27 h 33"/>
                <a:gd name="T52" fmla="*/ 52 w 52"/>
                <a:gd name="T53" fmla="*/ 25 h 33"/>
                <a:gd name="T54" fmla="*/ 52 w 52"/>
                <a:gd name="T55" fmla="*/ 24 h 33"/>
                <a:gd name="T56" fmla="*/ 52 w 52"/>
                <a:gd name="T57" fmla="*/ 23 h 33"/>
                <a:gd name="T58" fmla="*/ 52 w 52"/>
                <a:gd name="T59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33">
                  <a:moveTo>
                    <a:pt x="52" y="22"/>
                  </a:moveTo>
                  <a:cubicBezTo>
                    <a:pt x="52" y="22"/>
                    <a:pt x="51" y="22"/>
                    <a:pt x="51" y="2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2"/>
                    <a:pt x="6" y="3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2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9308419-6A45-4DA2-AFE2-A655CBDA9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556" y="5153989"/>
              <a:ext cx="1368" cy="273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2 h 4"/>
                <a:gd name="T4" fmla="*/ 2 w 2"/>
                <a:gd name="T5" fmla="*/ 2 h 4"/>
                <a:gd name="T6" fmla="*/ 2 w 2"/>
                <a:gd name="T7" fmla="*/ 2 h 4"/>
                <a:gd name="T8" fmla="*/ 2 w 2"/>
                <a:gd name="T9" fmla="*/ 0 h 4"/>
                <a:gd name="T10" fmla="*/ 0 w 2"/>
                <a:gd name="T11" fmla="*/ 4 h 4"/>
                <a:gd name="T12" fmla="*/ 0 w 2"/>
                <a:gd name="T13" fmla="*/ 4 h 4"/>
                <a:gd name="T14" fmla="*/ 0 w 2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2AA7E1AF-A579-4647-8362-4178787DF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05" y="5156724"/>
              <a:ext cx="2051" cy="0"/>
            </a:xfrm>
            <a:custGeom>
              <a:avLst/>
              <a:gdLst>
                <a:gd name="T0" fmla="*/ 0 w 3"/>
                <a:gd name="T1" fmla="*/ 3 w 3"/>
                <a:gd name="T2" fmla="*/ 3 w 3"/>
                <a:gd name="T3" fmla="*/ 0 w 3"/>
                <a:gd name="T4" fmla="*/ 0 w 3"/>
                <a:gd name="T5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97079B85-A7BB-4276-AED7-22D65A5A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23" y="5150570"/>
              <a:ext cx="0" cy="1368"/>
            </a:xfrm>
            <a:custGeom>
              <a:avLst/>
              <a:gdLst>
                <a:gd name="T0" fmla="*/ 2 h 2"/>
                <a:gd name="T1" fmla="*/ 0 h 2"/>
                <a:gd name="T2" fmla="*/ 2 h 2"/>
                <a:gd name="T3" fmla="*/ 2 h 2"/>
                <a:gd name="T4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104C6F06-4BE3-43B2-AF50-BB28DCC03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513" y="5151938"/>
              <a:ext cx="2051" cy="205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4BAAC966-9A2E-424F-AFD1-37BD1102E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180" y="5134160"/>
              <a:ext cx="16410" cy="11624"/>
            </a:xfrm>
            <a:custGeom>
              <a:avLst/>
              <a:gdLst>
                <a:gd name="T0" fmla="*/ 1 w 10"/>
                <a:gd name="T1" fmla="*/ 3 h 7"/>
                <a:gd name="T2" fmla="*/ 1 w 10"/>
                <a:gd name="T3" fmla="*/ 4 h 7"/>
                <a:gd name="T4" fmla="*/ 2 w 10"/>
                <a:gd name="T5" fmla="*/ 4 h 7"/>
                <a:gd name="T6" fmla="*/ 2 w 10"/>
                <a:gd name="T7" fmla="*/ 5 h 7"/>
                <a:gd name="T8" fmla="*/ 2 w 10"/>
                <a:gd name="T9" fmla="*/ 6 h 7"/>
                <a:gd name="T10" fmla="*/ 3 w 10"/>
                <a:gd name="T11" fmla="*/ 6 h 7"/>
                <a:gd name="T12" fmla="*/ 3 w 10"/>
                <a:gd name="T13" fmla="*/ 6 h 7"/>
                <a:gd name="T14" fmla="*/ 4 w 10"/>
                <a:gd name="T15" fmla="*/ 6 h 7"/>
                <a:gd name="T16" fmla="*/ 4 w 10"/>
                <a:gd name="T17" fmla="*/ 6 h 7"/>
                <a:gd name="T18" fmla="*/ 5 w 10"/>
                <a:gd name="T19" fmla="*/ 6 h 7"/>
                <a:gd name="T20" fmla="*/ 6 w 10"/>
                <a:gd name="T21" fmla="*/ 7 h 7"/>
                <a:gd name="T22" fmla="*/ 6 w 10"/>
                <a:gd name="T23" fmla="*/ 7 h 7"/>
                <a:gd name="T24" fmla="*/ 6 w 10"/>
                <a:gd name="T25" fmla="*/ 7 h 7"/>
                <a:gd name="T26" fmla="*/ 7 w 10"/>
                <a:gd name="T27" fmla="*/ 7 h 7"/>
                <a:gd name="T28" fmla="*/ 7 w 10"/>
                <a:gd name="T29" fmla="*/ 7 h 7"/>
                <a:gd name="T30" fmla="*/ 7 w 10"/>
                <a:gd name="T31" fmla="*/ 7 h 7"/>
                <a:gd name="T32" fmla="*/ 8 w 10"/>
                <a:gd name="T33" fmla="*/ 7 h 7"/>
                <a:gd name="T34" fmla="*/ 8 w 10"/>
                <a:gd name="T35" fmla="*/ 6 h 7"/>
                <a:gd name="T36" fmla="*/ 9 w 10"/>
                <a:gd name="T37" fmla="*/ 6 h 7"/>
                <a:gd name="T38" fmla="*/ 9 w 10"/>
                <a:gd name="T39" fmla="*/ 6 h 7"/>
                <a:gd name="T40" fmla="*/ 9 w 10"/>
                <a:gd name="T41" fmla="*/ 6 h 7"/>
                <a:gd name="T42" fmla="*/ 10 w 10"/>
                <a:gd name="T43" fmla="*/ 5 h 7"/>
                <a:gd name="T44" fmla="*/ 10 w 10"/>
                <a:gd name="T45" fmla="*/ 5 h 7"/>
                <a:gd name="T46" fmla="*/ 10 w 10"/>
                <a:gd name="T47" fmla="*/ 5 h 7"/>
                <a:gd name="T48" fmla="*/ 9 w 10"/>
                <a:gd name="T49" fmla="*/ 3 h 7"/>
                <a:gd name="T50" fmla="*/ 9 w 10"/>
                <a:gd name="T51" fmla="*/ 3 h 7"/>
                <a:gd name="T52" fmla="*/ 9 w 10"/>
                <a:gd name="T53" fmla="*/ 2 h 7"/>
                <a:gd name="T54" fmla="*/ 9 w 10"/>
                <a:gd name="T55" fmla="*/ 2 h 7"/>
                <a:gd name="T56" fmla="*/ 9 w 10"/>
                <a:gd name="T57" fmla="*/ 2 h 7"/>
                <a:gd name="T58" fmla="*/ 8 w 10"/>
                <a:gd name="T59" fmla="*/ 2 h 7"/>
                <a:gd name="T60" fmla="*/ 8 w 10"/>
                <a:gd name="T61" fmla="*/ 1 h 7"/>
                <a:gd name="T62" fmla="*/ 8 w 10"/>
                <a:gd name="T63" fmla="*/ 1 h 7"/>
                <a:gd name="T64" fmla="*/ 8 w 10"/>
                <a:gd name="T65" fmla="*/ 1 h 7"/>
                <a:gd name="T66" fmla="*/ 7 w 10"/>
                <a:gd name="T67" fmla="*/ 0 h 7"/>
                <a:gd name="T68" fmla="*/ 6 w 10"/>
                <a:gd name="T69" fmla="*/ 0 h 7"/>
                <a:gd name="T70" fmla="*/ 5 w 10"/>
                <a:gd name="T71" fmla="*/ 0 h 7"/>
                <a:gd name="T72" fmla="*/ 5 w 10"/>
                <a:gd name="T73" fmla="*/ 0 h 7"/>
                <a:gd name="T74" fmla="*/ 5 w 10"/>
                <a:gd name="T75" fmla="*/ 0 h 7"/>
                <a:gd name="T76" fmla="*/ 4 w 10"/>
                <a:gd name="T77" fmla="*/ 0 h 7"/>
                <a:gd name="T78" fmla="*/ 4 w 10"/>
                <a:gd name="T79" fmla="*/ 0 h 7"/>
                <a:gd name="T80" fmla="*/ 3 w 10"/>
                <a:gd name="T81" fmla="*/ 0 h 7"/>
                <a:gd name="T82" fmla="*/ 2 w 10"/>
                <a:gd name="T83" fmla="*/ 0 h 7"/>
                <a:gd name="T84" fmla="*/ 2 w 10"/>
                <a:gd name="T85" fmla="*/ 0 h 7"/>
                <a:gd name="T86" fmla="*/ 1 w 10"/>
                <a:gd name="T87" fmla="*/ 0 h 7"/>
                <a:gd name="T88" fmla="*/ 1 w 10"/>
                <a:gd name="T89" fmla="*/ 0 h 7"/>
                <a:gd name="T90" fmla="*/ 1 w 10"/>
                <a:gd name="T91" fmla="*/ 0 h 7"/>
                <a:gd name="T92" fmla="*/ 1 w 10"/>
                <a:gd name="T93" fmla="*/ 0 h 7"/>
                <a:gd name="T94" fmla="*/ 1 w 10"/>
                <a:gd name="T95" fmla="*/ 0 h 7"/>
                <a:gd name="T96" fmla="*/ 1 w 10"/>
                <a:gd name="T97" fmla="*/ 1 h 7"/>
                <a:gd name="T98" fmla="*/ 0 w 10"/>
                <a:gd name="T99" fmla="*/ 1 h 7"/>
                <a:gd name="T100" fmla="*/ 0 w 10"/>
                <a:gd name="T101" fmla="*/ 1 h 7"/>
                <a:gd name="T102" fmla="*/ 0 w 10"/>
                <a:gd name="T103" fmla="*/ 2 h 7"/>
                <a:gd name="T104" fmla="*/ 0 w 10"/>
                <a:gd name="T105" fmla="*/ 3 h 7"/>
                <a:gd name="T106" fmla="*/ 0 w 10"/>
                <a:gd name="T10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D3D3B991-4D99-4C19-BB38-2214E6C8E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752" y="5153989"/>
              <a:ext cx="25983" cy="61538"/>
            </a:xfrm>
            <a:custGeom>
              <a:avLst/>
              <a:gdLst>
                <a:gd name="T0" fmla="*/ 3 w 16"/>
                <a:gd name="T1" fmla="*/ 0 h 38"/>
                <a:gd name="T2" fmla="*/ 1 w 16"/>
                <a:gd name="T3" fmla="*/ 1 h 38"/>
                <a:gd name="T4" fmla="*/ 1 w 16"/>
                <a:gd name="T5" fmla="*/ 1 h 38"/>
                <a:gd name="T6" fmla="*/ 1 w 16"/>
                <a:gd name="T7" fmla="*/ 2 h 38"/>
                <a:gd name="T8" fmla="*/ 1 w 16"/>
                <a:gd name="T9" fmla="*/ 2 h 38"/>
                <a:gd name="T10" fmla="*/ 0 w 16"/>
                <a:gd name="T11" fmla="*/ 3 h 38"/>
                <a:gd name="T12" fmla="*/ 0 w 16"/>
                <a:gd name="T13" fmla="*/ 4 h 38"/>
                <a:gd name="T14" fmla="*/ 0 w 16"/>
                <a:gd name="T15" fmla="*/ 5 h 38"/>
                <a:gd name="T16" fmla="*/ 0 w 16"/>
                <a:gd name="T17" fmla="*/ 6 h 38"/>
                <a:gd name="T18" fmla="*/ 0 w 16"/>
                <a:gd name="T19" fmla="*/ 7 h 38"/>
                <a:gd name="T20" fmla="*/ 0 w 16"/>
                <a:gd name="T21" fmla="*/ 9 h 38"/>
                <a:gd name="T22" fmla="*/ 0 w 16"/>
                <a:gd name="T23" fmla="*/ 12 h 38"/>
                <a:gd name="T24" fmla="*/ 0 w 16"/>
                <a:gd name="T25" fmla="*/ 12 h 38"/>
                <a:gd name="T26" fmla="*/ 0 w 16"/>
                <a:gd name="T27" fmla="*/ 14 h 38"/>
                <a:gd name="T28" fmla="*/ 3 w 16"/>
                <a:gd name="T29" fmla="*/ 23 h 38"/>
                <a:gd name="T30" fmla="*/ 4 w 16"/>
                <a:gd name="T31" fmla="*/ 25 h 38"/>
                <a:gd name="T32" fmla="*/ 6 w 16"/>
                <a:gd name="T33" fmla="*/ 31 h 38"/>
                <a:gd name="T34" fmla="*/ 8 w 16"/>
                <a:gd name="T35" fmla="*/ 34 h 38"/>
                <a:gd name="T36" fmla="*/ 9 w 16"/>
                <a:gd name="T37" fmla="*/ 36 h 38"/>
                <a:gd name="T38" fmla="*/ 10 w 16"/>
                <a:gd name="T39" fmla="*/ 37 h 38"/>
                <a:gd name="T40" fmla="*/ 10 w 16"/>
                <a:gd name="T41" fmla="*/ 37 h 38"/>
                <a:gd name="T42" fmla="*/ 11 w 16"/>
                <a:gd name="T43" fmla="*/ 38 h 38"/>
                <a:gd name="T44" fmla="*/ 11 w 16"/>
                <a:gd name="T45" fmla="*/ 38 h 38"/>
                <a:gd name="T46" fmla="*/ 11 w 16"/>
                <a:gd name="T47" fmla="*/ 38 h 38"/>
                <a:gd name="T48" fmla="*/ 12 w 16"/>
                <a:gd name="T49" fmla="*/ 38 h 38"/>
                <a:gd name="T50" fmla="*/ 12 w 16"/>
                <a:gd name="T51" fmla="*/ 38 h 38"/>
                <a:gd name="T52" fmla="*/ 13 w 16"/>
                <a:gd name="T53" fmla="*/ 38 h 38"/>
                <a:gd name="T54" fmla="*/ 14 w 16"/>
                <a:gd name="T55" fmla="*/ 38 h 38"/>
                <a:gd name="T56" fmla="*/ 16 w 16"/>
                <a:gd name="T57" fmla="*/ 36 h 38"/>
                <a:gd name="T58" fmla="*/ 16 w 16"/>
                <a:gd name="T59" fmla="*/ 35 h 38"/>
                <a:gd name="T60" fmla="*/ 16 w 16"/>
                <a:gd name="T61" fmla="*/ 29 h 38"/>
                <a:gd name="T62" fmla="*/ 16 w 16"/>
                <a:gd name="T63" fmla="*/ 28 h 38"/>
                <a:gd name="T64" fmla="*/ 15 w 16"/>
                <a:gd name="T65" fmla="*/ 27 h 38"/>
                <a:gd name="T66" fmla="*/ 14 w 16"/>
                <a:gd name="T67" fmla="*/ 26 h 38"/>
                <a:gd name="T68" fmla="*/ 14 w 16"/>
                <a:gd name="T69" fmla="*/ 26 h 38"/>
                <a:gd name="T70" fmla="*/ 13 w 16"/>
                <a:gd name="T71" fmla="*/ 27 h 38"/>
                <a:gd name="T72" fmla="*/ 11 w 16"/>
                <a:gd name="T73" fmla="*/ 26 h 38"/>
                <a:gd name="T74" fmla="*/ 10 w 16"/>
                <a:gd name="T75" fmla="*/ 26 h 38"/>
                <a:gd name="T76" fmla="*/ 10 w 16"/>
                <a:gd name="T77" fmla="*/ 25 h 38"/>
                <a:gd name="T78" fmla="*/ 9 w 16"/>
                <a:gd name="T79" fmla="*/ 23 h 38"/>
                <a:gd name="T80" fmla="*/ 8 w 16"/>
                <a:gd name="T81" fmla="*/ 19 h 38"/>
                <a:gd name="T82" fmla="*/ 7 w 16"/>
                <a:gd name="T83" fmla="*/ 16 h 38"/>
                <a:gd name="T84" fmla="*/ 5 w 16"/>
                <a:gd name="T85" fmla="*/ 7 h 38"/>
                <a:gd name="T86" fmla="*/ 6 w 16"/>
                <a:gd name="T87" fmla="*/ 6 h 38"/>
                <a:gd name="T88" fmla="*/ 6 w 16"/>
                <a:gd name="T89" fmla="*/ 5 h 38"/>
                <a:gd name="T90" fmla="*/ 6 w 16"/>
                <a:gd name="T91" fmla="*/ 4 h 38"/>
                <a:gd name="T92" fmla="*/ 6 w 16"/>
                <a:gd name="T93" fmla="*/ 4 h 38"/>
                <a:gd name="T94" fmla="*/ 5 w 16"/>
                <a:gd name="T95" fmla="*/ 2 h 38"/>
                <a:gd name="T96" fmla="*/ 4 w 16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8"/>
                    <a:pt x="2" y="20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16A48F3B-4784-4C4E-A8B9-96F65732C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8795" y="5104758"/>
              <a:ext cx="74530" cy="102564"/>
            </a:xfrm>
            <a:custGeom>
              <a:avLst/>
              <a:gdLst>
                <a:gd name="T0" fmla="*/ 2 w 46"/>
                <a:gd name="T1" fmla="*/ 24 h 63"/>
                <a:gd name="T2" fmla="*/ 2 w 46"/>
                <a:gd name="T3" fmla="*/ 25 h 63"/>
                <a:gd name="T4" fmla="*/ 4 w 46"/>
                <a:gd name="T5" fmla="*/ 25 h 63"/>
                <a:gd name="T6" fmla="*/ 10 w 46"/>
                <a:gd name="T7" fmla="*/ 22 h 63"/>
                <a:gd name="T8" fmla="*/ 11 w 46"/>
                <a:gd name="T9" fmla="*/ 35 h 63"/>
                <a:gd name="T10" fmla="*/ 9 w 46"/>
                <a:gd name="T11" fmla="*/ 46 h 63"/>
                <a:gd name="T12" fmla="*/ 5 w 46"/>
                <a:gd name="T13" fmla="*/ 50 h 63"/>
                <a:gd name="T14" fmla="*/ 7 w 46"/>
                <a:gd name="T15" fmla="*/ 53 h 63"/>
                <a:gd name="T16" fmla="*/ 9 w 46"/>
                <a:gd name="T17" fmla="*/ 52 h 63"/>
                <a:gd name="T18" fmla="*/ 15 w 46"/>
                <a:gd name="T19" fmla="*/ 59 h 63"/>
                <a:gd name="T20" fmla="*/ 17 w 46"/>
                <a:gd name="T21" fmla="*/ 61 h 63"/>
                <a:gd name="T22" fmla="*/ 20 w 46"/>
                <a:gd name="T23" fmla="*/ 62 h 63"/>
                <a:gd name="T24" fmla="*/ 31 w 46"/>
                <a:gd name="T25" fmla="*/ 63 h 63"/>
                <a:gd name="T26" fmla="*/ 34 w 46"/>
                <a:gd name="T27" fmla="*/ 62 h 63"/>
                <a:gd name="T28" fmla="*/ 38 w 46"/>
                <a:gd name="T29" fmla="*/ 49 h 63"/>
                <a:gd name="T30" fmla="*/ 38 w 46"/>
                <a:gd name="T31" fmla="*/ 47 h 63"/>
                <a:gd name="T32" fmla="*/ 41 w 46"/>
                <a:gd name="T33" fmla="*/ 31 h 63"/>
                <a:gd name="T34" fmla="*/ 45 w 46"/>
                <a:gd name="T35" fmla="*/ 26 h 63"/>
                <a:gd name="T36" fmla="*/ 44 w 46"/>
                <a:gd name="T37" fmla="*/ 25 h 63"/>
                <a:gd name="T38" fmla="*/ 40 w 46"/>
                <a:gd name="T39" fmla="*/ 25 h 63"/>
                <a:gd name="T40" fmla="*/ 30 w 46"/>
                <a:gd name="T41" fmla="*/ 20 h 63"/>
                <a:gd name="T42" fmla="*/ 27 w 46"/>
                <a:gd name="T43" fmla="*/ 19 h 63"/>
                <a:gd name="T44" fmla="*/ 26 w 46"/>
                <a:gd name="T45" fmla="*/ 18 h 63"/>
                <a:gd name="T46" fmla="*/ 24 w 46"/>
                <a:gd name="T47" fmla="*/ 17 h 63"/>
                <a:gd name="T48" fmla="*/ 23 w 46"/>
                <a:gd name="T49" fmla="*/ 18 h 63"/>
                <a:gd name="T50" fmla="*/ 22 w 46"/>
                <a:gd name="T51" fmla="*/ 10 h 63"/>
                <a:gd name="T52" fmla="*/ 21 w 46"/>
                <a:gd name="T53" fmla="*/ 6 h 63"/>
                <a:gd name="T54" fmla="*/ 20 w 46"/>
                <a:gd name="T55" fmla="*/ 5 h 63"/>
                <a:gd name="T56" fmla="*/ 18 w 46"/>
                <a:gd name="T57" fmla="*/ 5 h 63"/>
                <a:gd name="T58" fmla="*/ 16 w 46"/>
                <a:gd name="T59" fmla="*/ 6 h 63"/>
                <a:gd name="T60" fmla="*/ 7 w 46"/>
                <a:gd name="T61" fmla="*/ 16 h 63"/>
                <a:gd name="T62" fmla="*/ 6 w 46"/>
                <a:gd name="T63" fmla="*/ 0 h 63"/>
                <a:gd name="T64" fmla="*/ 3 w 46"/>
                <a:gd name="T65" fmla="*/ 0 h 63"/>
                <a:gd name="T66" fmla="*/ 0 w 46"/>
                <a:gd name="T67" fmla="*/ 18 h 63"/>
                <a:gd name="T68" fmla="*/ 30 w 46"/>
                <a:gd name="T69" fmla="*/ 39 h 63"/>
                <a:gd name="T70" fmla="*/ 31 w 46"/>
                <a:gd name="T71" fmla="*/ 45 h 63"/>
                <a:gd name="T72" fmla="*/ 32 w 46"/>
                <a:gd name="T73" fmla="*/ 47 h 63"/>
                <a:gd name="T74" fmla="*/ 31 w 46"/>
                <a:gd name="T75" fmla="*/ 49 h 63"/>
                <a:gd name="T76" fmla="*/ 31 w 46"/>
                <a:gd name="T77" fmla="*/ 51 h 63"/>
                <a:gd name="T78" fmla="*/ 29 w 46"/>
                <a:gd name="T79" fmla="*/ 53 h 63"/>
                <a:gd name="T80" fmla="*/ 22 w 46"/>
                <a:gd name="T81" fmla="*/ 55 h 63"/>
                <a:gd name="T82" fmla="*/ 18 w 46"/>
                <a:gd name="T83" fmla="*/ 44 h 63"/>
                <a:gd name="T84" fmla="*/ 21 w 46"/>
                <a:gd name="T85" fmla="*/ 43 h 63"/>
                <a:gd name="T86" fmla="*/ 24 w 46"/>
                <a:gd name="T87" fmla="*/ 48 h 63"/>
                <a:gd name="T88" fmla="*/ 26 w 46"/>
                <a:gd name="T89" fmla="*/ 49 h 63"/>
                <a:gd name="T90" fmla="*/ 28 w 46"/>
                <a:gd name="T91" fmla="*/ 48 h 63"/>
                <a:gd name="T92" fmla="*/ 28 w 46"/>
                <a:gd name="T93" fmla="*/ 46 h 63"/>
                <a:gd name="T94" fmla="*/ 24 w 46"/>
                <a:gd name="T95" fmla="*/ 39 h 63"/>
                <a:gd name="T96" fmla="*/ 26 w 46"/>
                <a:gd name="T97" fmla="*/ 37 h 63"/>
                <a:gd name="T98" fmla="*/ 28 w 46"/>
                <a:gd name="T99" fmla="*/ 37 h 63"/>
                <a:gd name="T100" fmla="*/ 21 w 46"/>
                <a:gd name="T101" fmla="*/ 26 h 63"/>
                <a:gd name="T102" fmla="*/ 26 w 46"/>
                <a:gd name="T103" fmla="*/ 24 h 63"/>
                <a:gd name="T104" fmla="*/ 28 w 46"/>
                <a:gd name="T105" fmla="*/ 29 h 63"/>
                <a:gd name="T106" fmla="*/ 26 w 46"/>
                <a:gd name="T107" fmla="*/ 33 h 63"/>
                <a:gd name="T108" fmla="*/ 19 w 46"/>
                <a:gd name="T109" fmla="*/ 30 h 63"/>
                <a:gd name="T110" fmla="*/ 16 w 46"/>
                <a:gd name="T111" fmla="*/ 35 h 63"/>
                <a:gd name="T112" fmla="*/ 18 w 46"/>
                <a:gd name="T113" fmla="*/ 34 h 63"/>
                <a:gd name="T114" fmla="*/ 20 w 46"/>
                <a:gd name="T115" fmla="*/ 37 h 63"/>
                <a:gd name="T116" fmla="*/ 16 w 46"/>
                <a:gd name="T117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3">
                  <a:moveTo>
                    <a:pt x="0" y="21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8"/>
                    <a:pt x="8" y="48"/>
                  </a:cubicBezTo>
                  <a:cubicBezTo>
                    <a:pt x="8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9"/>
                    <a:pt x="6" y="49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5" y="59"/>
                    <a:pt x="15" y="60"/>
                    <a:pt x="15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1"/>
                    <a:pt x="24" y="61"/>
                  </a:cubicBezTo>
                  <a:cubicBezTo>
                    <a:pt x="25" y="61"/>
                    <a:pt x="25" y="61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6" y="58"/>
                    <a:pt x="36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2"/>
                    <a:pt x="38" y="51"/>
                    <a:pt x="38" y="50"/>
                  </a:cubicBezTo>
                  <a:cubicBezTo>
                    <a:pt x="38" y="50"/>
                    <a:pt x="38" y="50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6" y="46"/>
                    <a:pt x="36" y="46"/>
                    <a:pt x="35" y="45"/>
                  </a:cubicBezTo>
                  <a:cubicBezTo>
                    <a:pt x="35" y="44"/>
                    <a:pt x="34" y="42"/>
                    <a:pt x="34" y="41"/>
                  </a:cubicBezTo>
                  <a:cubicBezTo>
                    <a:pt x="34" y="40"/>
                    <a:pt x="34" y="38"/>
                    <a:pt x="34" y="37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3"/>
                    <a:pt x="39" y="32"/>
                    <a:pt x="41" y="31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2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1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29" y="37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30" y="42"/>
                    <a:pt x="31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2"/>
                    <a:pt x="19" y="51"/>
                    <a:pt x="18" y="49"/>
                  </a:cubicBezTo>
                  <a:cubicBezTo>
                    <a:pt x="18" y="48"/>
                    <a:pt x="18" y="46"/>
                    <a:pt x="17" y="45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4"/>
                    <a:pt x="22" y="44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5" y="44"/>
                    <a:pt x="24" y="43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9" y="37"/>
                  </a:cubicBezTo>
                  <a:close/>
                  <a:moveTo>
                    <a:pt x="18" y="29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2" y="25"/>
                  </a:cubicBezTo>
                  <a:cubicBezTo>
                    <a:pt x="22" y="25"/>
                    <a:pt x="23" y="25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27" y="26"/>
                    <a:pt x="28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1"/>
                    <a:pt x="24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6AB1556D-042E-4B6B-BC9B-B144B1DE1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847" y="5106810"/>
              <a:ext cx="79316" cy="116923"/>
            </a:xfrm>
            <a:custGeom>
              <a:avLst/>
              <a:gdLst>
                <a:gd name="T0" fmla="*/ 4 w 49"/>
                <a:gd name="T1" fmla="*/ 58 h 72"/>
                <a:gd name="T2" fmla="*/ 9 w 49"/>
                <a:gd name="T3" fmla="*/ 57 h 72"/>
                <a:gd name="T4" fmla="*/ 11 w 49"/>
                <a:gd name="T5" fmla="*/ 56 h 72"/>
                <a:gd name="T6" fmla="*/ 12 w 49"/>
                <a:gd name="T7" fmla="*/ 55 h 72"/>
                <a:gd name="T8" fmla="*/ 17 w 49"/>
                <a:gd name="T9" fmla="*/ 51 h 72"/>
                <a:gd name="T10" fmla="*/ 23 w 49"/>
                <a:gd name="T11" fmla="*/ 44 h 72"/>
                <a:gd name="T12" fmla="*/ 26 w 49"/>
                <a:gd name="T13" fmla="*/ 43 h 72"/>
                <a:gd name="T14" fmla="*/ 29 w 49"/>
                <a:gd name="T15" fmla="*/ 49 h 72"/>
                <a:gd name="T16" fmla="*/ 32 w 49"/>
                <a:gd name="T17" fmla="*/ 61 h 72"/>
                <a:gd name="T18" fmla="*/ 34 w 49"/>
                <a:gd name="T19" fmla="*/ 65 h 72"/>
                <a:gd name="T20" fmla="*/ 36 w 49"/>
                <a:gd name="T21" fmla="*/ 67 h 72"/>
                <a:gd name="T22" fmla="*/ 41 w 49"/>
                <a:gd name="T23" fmla="*/ 71 h 72"/>
                <a:gd name="T24" fmla="*/ 46 w 49"/>
                <a:gd name="T25" fmla="*/ 72 h 72"/>
                <a:gd name="T26" fmla="*/ 47 w 49"/>
                <a:gd name="T27" fmla="*/ 72 h 72"/>
                <a:gd name="T28" fmla="*/ 47 w 49"/>
                <a:gd name="T29" fmla="*/ 67 h 72"/>
                <a:gd name="T30" fmla="*/ 38 w 49"/>
                <a:gd name="T31" fmla="*/ 56 h 72"/>
                <a:gd name="T32" fmla="*/ 37 w 49"/>
                <a:gd name="T33" fmla="*/ 54 h 72"/>
                <a:gd name="T34" fmla="*/ 36 w 49"/>
                <a:gd name="T35" fmla="*/ 49 h 72"/>
                <a:gd name="T36" fmla="*/ 34 w 49"/>
                <a:gd name="T37" fmla="*/ 46 h 72"/>
                <a:gd name="T38" fmla="*/ 32 w 49"/>
                <a:gd name="T39" fmla="*/ 38 h 72"/>
                <a:gd name="T40" fmla="*/ 34 w 49"/>
                <a:gd name="T41" fmla="*/ 32 h 72"/>
                <a:gd name="T42" fmla="*/ 39 w 49"/>
                <a:gd name="T43" fmla="*/ 32 h 72"/>
                <a:gd name="T44" fmla="*/ 43 w 49"/>
                <a:gd name="T45" fmla="*/ 32 h 72"/>
                <a:gd name="T46" fmla="*/ 46 w 49"/>
                <a:gd name="T47" fmla="*/ 31 h 72"/>
                <a:gd name="T48" fmla="*/ 49 w 49"/>
                <a:gd name="T49" fmla="*/ 29 h 72"/>
                <a:gd name="T50" fmla="*/ 48 w 49"/>
                <a:gd name="T51" fmla="*/ 27 h 72"/>
                <a:gd name="T52" fmla="*/ 47 w 49"/>
                <a:gd name="T53" fmla="*/ 25 h 72"/>
                <a:gd name="T54" fmla="*/ 45 w 49"/>
                <a:gd name="T55" fmla="*/ 24 h 72"/>
                <a:gd name="T56" fmla="*/ 42 w 49"/>
                <a:gd name="T57" fmla="*/ 24 h 72"/>
                <a:gd name="T58" fmla="*/ 39 w 49"/>
                <a:gd name="T59" fmla="*/ 22 h 72"/>
                <a:gd name="T60" fmla="*/ 42 w 49"/>
                <a:gd name="T61" fmla="*/ 15 h 72"/>
                <a:gd name="T62" fmla="*/ 45 w 49"/>
                <a:gd name="T63" fmla="*/ 5 h 72"/>
                <a:gd name="T64" fmla="*/ 44 w 49"/>
                <a:gd name="T65" fmla="*/ 4 h 72"/>
                <a:gd name="T66" fmla="*/ 41 w 49"/>
                <a:gd name="T67" fmla="*/ 0 h 72"/>
                <a:gd name="T68" fmla="*/ 39 w 49"/>
                <a:gd name="T69" fmla="*/ 0 h 72"/>
                <a:gd name="T70" fmla="*/ 38 w 49"/>
                <a:gd name="T71" fmla="*/ 1 h 72"/>
                <a:gd name="T72" fmla="*/ 37 w 49"/>
                <a:gd name="T73" fmla="*/ 4 h 72"/>
                <a:gd name="T74" fmla="*/ 37 w 49"/>
                <a:gd name="T75" fmla="*/ 6 h 72"/>
                <a:gd name="T76" fmla="*/ 38 w 49"/>
                <a:gd name="T77" fmla="*/ 10 h 72"/>
                <a:gd name="T78" fmla="*/ 33 w 49"/>
                <a:gd name="T79" fmla="*/ 23 h 72"/>
                <a:gd name="T80" fmla="*/ 25 w 49"/>
                <a:gd name="T81" fmla="*/ 24 h 72"/>
                <a:gd name="T82" fmla="*/ 21 w 49"/>
                <a:gd name="T83" fmla="*/ 24 h 72"/>
                <a:gd name="T84" fmla="*/ 17 w 49"/>
                <a:gd name="T85" fmla="*/ 24 h 72"/>
                <a:gd name="T86" fmla="*/ 14 w 49"/>
                <a:gd name="T87" fmla="*/ 24 h 72"/>
                <a:gd name="T88" fmla="*/ 12 w 49"/>
                <a:gd name="T89" fmla="*/ 25 h 72"/>
                <a:gd name="T90" fmla="*/ 11 w 49"/>
                <a:gd name="T91" fmla="*/ 26 h 72"/>
                <a:gd name="T92" fmla="*/ 11 w 49"/>
                <a:gd name="T93" fmla="*/ 29 h 72"/>
                <a:gd name="T94" fmla="*/ 11 w 49"/>
                <a:gd name="T95" fmla="*/ 31 h 72"/>
                <a:gd name="T96" fmla="*/ 14 w 49"/>
                <a:gd name="T97" fmla="*/ 32 h 72"/>
                <a:gd name="T98" fmla="*/ 17 w 49"/>
                <a:gd name="T99" fmla="*/ 32 h 72"/>
                <a:gd name="T100" fmla="*/ 20 w 49"/>
                <a:gd name="T101" fmla="*/ 32 h 72"/>
                <a:gd name="T102" fmla="*/ 25 w 49"/>
                <a:gd name="T103" fmla="*/ 32 h 72"/>
                <a:gd name="T104" fmla="*/ 26 w 49"/>
                <a:gd name="T105" fmla="*/ 35 h 72"/>
                <a:gd name="T106" fmla="*/ 20 w 49"/>
                <a:gd name="T107" fmla="*/ 42 h 72"/>
                <a:gd name="T108" fmla="*/ 18 w 49"/>
                <a:gd name="T109" fmla="*/ 43 h 72"/>
                <a:gd name="T110" fmla="*/ 11 w 49"/>
                <a:gd name="T111" fmla="*/ 50 h 72"/>
                <a:gd name="T112" fmla="*/ 9 w 49"/>
                <a:gd name="T113" fmla="*/ 51 h 72"/>
                <a:gd name="T114" fmla="*/ 3 w 49"/>
                <a:gd name="T115" fmla="*/ 5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" h="72">
                  <a:moveTo>
                    <a:pt x="1" y="57"/>
                  </a:move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3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6" y="58"/>
                    <a:pt x="7" y="58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0" y="48"/>
                    <a:pt x="21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7"/>
                    <a:pt x="29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3"/>
                    <a:pt x="30" y="54"/>
                  </a:cubicBezTo>
                  <a:cubicBezTo>
                    <a:pt x="31" y="55"/>
                    <a:pt x="31" y="57"/>
                    <a:pt x="31" y="58"/>
                  </a:cubicBezTo>
                  <a:cubicBezTo>
                    <a:pt x="31" y="58"/>
                    <a:pt x="31" y="58"/>
                    <a:pt x="31" y="59"/>
                  </a:cubicBezTo>
                  <a:cubicBezTo>
                    <a:pt x="31" y="59"/>
                    <a:pt x="31" y="59"/>
                    <a:pt x="32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7" y="67"/>
                    <a:pt x="37" y="67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39" y="69"/>
                    <a:pt x="39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0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6"/>
                    <a:pt x="45" y="65"/>
                    <a:pt x="45" y="65"/>
                  </a:cubicBezTo>
                  <a:cubicBezTo>
                    <a:pt x="44" y="65"/>
                    <a:pt x="44" y="64"/>
                    <a:pt x="44" y="64"/>
                  </a:cubicBezTo>
                  <a:cubicBezTo>
                    <a:pt x="43" y="64"/>
                    <a:pt x="43" y="63"/>
                    <a:pt x="43" y="63"/>
                  </a:cubicBezTo>
                  <a:cubicBezTo>
                    <a:pt x="43" y="63"/>
                    <a:pt x="42" y="62"/>
                    <a:pt x="42" y="62"/>
                  </a:cubicBezTo>
                  <a:cubicBezTo>
                    <a:pt x="42" y="62"/>
                    <a:pt x="41" y="61"/>
                    <a:pt x="41" y="61"/>
                  </a:cubicBezTo>
                  <a:cubicBezTo>
                    <a:pt x="41" y="60"/>
                    <a:pt x="40" y="60"/>
                    <a:pt x="40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6" y="51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3"/>
                    <a:pt x="33" y="42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2"/>
                    <a:pt x="38" y="32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5" y="32"/>
                    <a:pt x="45" y="32"/>
                  </a:cubicBezTo>
                  <a:cubicBezTo>
                    <a:pt x="46" y="32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ubicBezTo>
                    <a:pt x="40" y="20"/>
                    <a:pt x="40" y="20"/>
                    <a:pt x="40" y="19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6"/>
                    <a:pt x="42" y="16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3" y="11"/>
                    <a:pt x="44" y="10"/>
                  </a:cubicBezTo>
                  <a:cubicBezTo>
                    <a:pt x="44" y="9"/>
                    <a:pt x="44" y="9"/>
                    <a:pt x="44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3"/>
                    <a:pt x="37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5"/>
                    <a:pt x="36" y="15"/>
                    <a:pt x="36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8"/>
                    <a:pt x="35" y="18"/>
                    <a:pt x="34" y="19"/>
                  </a:cubicBezTo>
                  <a:cubicBezTo>
                    <a:pt x="34" y="20"/>
                    <a:pt x="34" y="20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1" y="23"/>
                    <a:pt x="30" y="23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8"/>
                    <a:pt x="23" y="38"/>
                    <a:pt x="23" y="39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5" y="46"/>
                    <a:pt x="15" y="46"/>
                  </a:cubicBezTo>
                  <a:cubicBezTo>
                    <a:pt x="15" y="47"/>
                    <a:pt x="14" y="47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2" y="49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7" y="52"/>
                    <a:pt x="6" y="53"/>
                  </a:cubicBezTo>
                  <a:cubicBezTo>
                    <a:pt x="5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5EE26228-80E5-4301-AFC1-97014FF2D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940" y="5214160"/>
              <a:ext cx="75898" cy="56752"/>
            </a:xfrm>
            <a:custGeom>
              <a:avLst/>
              <a:gdLst>
                <a:gd name="T0" fmla="*/ 1 w 47"/>
                <a:gd name="T1" fmla="*/ 9 h 35"/>
                <a:gd name="T2" fmla="*/ 2 w 47"/>
                <a:gd name="T3" fmla="*/ 10 h 35"/>
                <a:gd name="T4" fmla="*/ 3 w 47"/>
                <a:gd name="T5" fmla="*/ 10 h 35"/>
                <a:gd name="T6" fmla="*/ 4 w 47"/>
                <a:gd name="T7" fmla="*/ 10 h 35"/>
                <a:gd name="T8" fmla="*/ 8 w 47"/>
                <a:gd name="T9" fmla="*/ 8 h 35"/>
                <a:gd name="T10" fmla="*/ 12 w 47"/>
                <a:gd name="T11" fmla="*/ 8 h 35"/>
                <a:gd name="T12" fmla="*/ 16 w 47"/>
                <a:gd name="T13" fmla="*/ 10 h 35"/>
                <a:gd name="T14" fmla="*/ 19 w 47"/>
                <a:gd name="T15" fmla="*/ 13 h 35"/>
                <a:gd name="T16" fmla="*/ 22 w 47"/>
                <a:gd name="T17" fmla="*/ 14 h 35"/>
                <a:gd name="T18" fmla="*/ 22 w 47"/>
                <a:gd name="T19" fmla="*/ 14 h 35"/>
                <a:gd name="T20" fmla="*/ 24 w 47"/>
                <a:gd name="T21" fmla="*/ 15 h 35"/>
                <a:gd name="T22" fmla="*/ 24 w 47"/>
                <a:gd name="T23" fmla="*/ 15 h 35"/>
                <a:gd name="T24" fmla="*/ 25 w 47"/>
                <a:gd name="T25" fmla="*/ 15 h 35"/>
                <a:gd name="T26" fmla="*/ 27 w 47"/>
                <a:gd name="T27" fmla="*/ 16 h 35"/>
                <a:gd name="T28" fmla="*/ 28 w 47"/>
                <a:gd name="T29" fmla="*/ 17 h 35"/>
                <a:gd name="T30" fmla="*/ 31 w 47"/>
                <a:gd name="T31" fmla="*/ 18 h 35"/>
                <a:gd name="T32" fmla="*/ 34 w 47"/>
                <a:gd name="T33" fmla="*/ 20 h 35"/>
                <a:gd name="T34" fmla="*/ 36 w 47"/>
                <a:gd name="T35" fmla="*/ 22 h 35"/>
                <a:gd name="T36" fmla="*/ 39 w 47"/>
                <a:gd name="T37" fmla="*/ 24 h 35"/>
                <a:gd name="T38" fmla="*/ 41 w 47"/>
                <a:gd name="T39" fmla="*/ 26 h 35"/>
                <a:gd name="T40" fmla="*/ 40 w 47"/>
                <a:gd name="T41" fmla="*/ 28 h 35"/>
                <a:gd name="T42" fmla="*/ 37 w 47"/>
                <a:gd name="T43" fmla="*/ 30 h 35"/>
                <a:gd name="T44" fmla="*/ 42 w 47"/>
                <a:gd name="T45" fmla="*/ 34 h 35"/>
                <a:gd name="T46" fmla="*/ 43 w 47"/>
                <a:gd name="T47" fmla="*/ 35 h 35"/>
                <a:gd name="T48" fmla="*/ 45 w 47"/>
                <a:gd name="T49" fmla="*/ 34 h 35"/>
                <a:gd name="T50" fmla="*/ 46 w 47"/>
                <a:gd name="T51" fmla="*/ 33 h 35"/>
                <a:gd name="T52" fmla="*/ 47 w 47"/>
                <a:gd name="T53" fmla="*/ 32 h 35"/>
                <a:gd name="T54" fmla="*/ 47 w 47"/>
                <a:gd name="T55" fmla="*/ 30 h 35"/>
                <a:gd name="T56" fmla="*/ 47 w 47"/>
                <a:gd name="T57" fmla="*/ 29 h 35"/>
                <a:gd name="T58" fmla="*/ 47 w 47"/>
                <a:gd name="T59" fmla="*/ 28 h 35"/>
                <a:gd name="T60" fmla="*/ 46 w 47"/>
                <a:gd name="T61" fmla="*/ 26 h 35"/>
                <a:gd name="T62" fmla="*/ 43 w 47"/>
                <a:gd name="T63" fmla="*/ 22 h 35"/>
                <a:gd name="T64" fmla="*/ 40 w 47"/>
                <a:gd name="T65" fmla="*/ 19 h 35"/>
                <a:gd name="T66" fmla="*/ 39 w 47"/>
                <a:gd name="T67" fmla="*/ 17 h 35"/>
                <a:gd name="T68" fmla="*/ 34 w 47"/>
                <a:gd name="T69" fmla="*/ 15 h 35"/>
                <a:gd name="T70" fmla="*/ 33 w 47"/>
                <a:gd name="T71" fmla="*/ 13 h 35"/>
                <a:gd name="T72" fmla="*/ 32 w 47"/>
                <a:gd name="T73" fmla="*/ 13 h 35"/>
                <a:gd name="T74" fmla="*/ 31 w 47"/>
                <a:gd name="T75" fmla="*/ 13 h 35"/>
                <a:gd name="T76" fmla="*/ 29 w 47"/>
                <a:gd name="T77" fmla="*/ 12 h 35"/>
                <a:gd name="T78" fmla="*/ 27 w 47"/>
                <a:gd name="T79" fmla="*/ 11 h 35"/>
                <a:gd name="T80" fmla="*/ 26 w 47"/>
                <a:gd name="T81" fmla="*/ 11 h 35"/>
                <a:gd name="T82" fmla="*/ 25 w 47"/>
                <a:gd name="T83" fmla="*/ 10 h 35"/>
                <a:gd name="T84" fmla="*/ 22 w 47"/>
                <a:gd name="T85" fmla="*/ 8 h 35"/>
                <a:gd name="T86" fmla="*/ 19 w 47"/>
                <a:gd name="T87" fmla="*/ 8 h 35"/>
                <a:gd name="T88" fmla="*/ 17 w 47"/>
                <a:gd name="T89" fmla="*/ 6 h 35"/>
                <a:gd name="T90" fmla="*/ 17 w 47"/>
                <a:gd name="T91" fmla="*/ 4 h 35"/>
                <a:gd name="T92" fmla="*/ 18 w 47"/>
                <a:gd name="T93" fmla="*/ 3 h 35"/>
                <a:gd name="T94" fmla="*/ 18 w 47"/>
                <a:gd name="T95" fmla="*/ 2 h 35"/>
                <a:gd name="T96" fmla="*/ 17 w 47"/>
                <a:gd name="T97" fmla="*/ 1 h 35"/>
                <a:gd name="T98" fmla="*/ 15 w 47"/>
                <a:gd name="T99" fmla="*/ 0 h 35"/>
                <a:gd name="T100" fmla="*/ 12 w 47"/>
                <a:gd name="T101" fmla="*/ 1 h 35"/>
                <a:gd name="T102" fmla="*/ 10 w 47"/>
                <a:gd name="T103" fmla="*/ 2 h 35"/>
                <a:gd name="T104" fmla="*/ 8 w 47"/>
                <a:gd name="T105" fmla="*/ 2 h 35"/>
                <a:gd name="T106" fmla="*/ 8 w 47"/>
                <a:gd name="T107" fmla="*/ 2 h 35"/>
                <a:gd name="T108" fmla="*/ 4 w 47"/>
                <a:gd name="T109" fmla="*/ 3 h 35"/>
                <a:gd name="T110" fmla="*/ 1 w 47"/>
                <a:gd name="T111" fmla="*/ 5 h 35"/>
                <a:gd name="T112" fmla="*/ 1 w 47"/>
                <a:gd name="T113" fmla="*/ 5 h 35"/>
                <a:gd name="T114" fmla="*/ 1 w 47"/>
                <a:gd name="T115" fmla="*/ 6 h 35"/>
                <a:gd name="T116" fmla="*/ 1 w 47"/>
                <a:gd name="T117" fmla="*/ 6 h 35"/>
                <a:gd name="T118" fmla="*/ 0 w 47"/>
                <a:gd name="T1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35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7" y="11"/>
                  </a:cubicBezTo>
                  <a:cubicBezTo>
                    <a:pt x="17" y="11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30" y="18"/>
                  </a:cubicBezTo>
                  <a:cubicBezTo>
                    <a:pt x="30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7" y="22"/>
                    <a:pt x="37" y="2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8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3"/>
                    <a:pt x="40" y="33"/>
                    <a:pt x="41" y="33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3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7" y="16"/>
                    <a:pt x="37" y="16"/>
                  </a:cubicBezTo>
                  <a:cubicBezTo>
                    <a:pt x="36" y="16"/>
                    <a:pt x="36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4" y="15"/>
                  </a:cubicBezTo>
                  <a:cubicBezTo>
                    <a:pt x="34" y="15"/>
                    <a:pt x="34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97742E-1363-4836-85BA-7E61A784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479" y="5217579"/>
              <a:ext cx="35556" cy="23932"/>
            </a:xfrm>
            <a:custGeom>
              <a:avLst/>
              <a:gdLst>
                <a:gd name="T0" fmla="*/ 1 w 22"/>
                <a:gd name="T1" fmla="*/ 8 h 15"/>
                <a:gd name="T2" fmla="*/ 1 w 22"/>
                <a:gd name="T3" fmla="*/ 9 h 15"/>
                <a:gd name="T4" fmla="*/ 2 w 22"/>
                <a:gd name="T5" fmla="*/ 11 h 15"/>
                <a:gd name="T6" fmla="*/ 3 w 22"/>
                <a:gd name="T7" fmla="*/ 12 h 15"/>
                <a:gd name="T8" fmla="*/ 6 w 22"/>
                <a:gd name="T9" fmla="*/ 13 h 15"/>
                <a:gd name="T10" fmla="*/ 8 w 22"/>
                <a:gd name="T11" fmla="*/ 14 h 15"/>
                <a:gd name="T12" fmla="*/ 9 w 22"/>
                <a:gd name="T13" fmla="*/ 14 h 15"/>
                <a:gd name="T14" fmla="*/ 12 w 22"/>
                <a:gd name="T15" fmla="*/ 15 h 15"/>
                <a:gd name="T16" fmla="*/ 12 w 22"/>
                <a:gd name="T17" fmla="*/ 15 h 15"/>
                <a:gd name="T18" fmla="*/ 13 w 22"/>
                <a:gd name="T19" fmla="*/ 15 h 15"/>
                <a:gd name="T20" fmla="*/ 13 w 22"/>
                <a:gd name="T21" fmla="*/ 15 h 15"/>
                <a:gd name="T22" fmla="*/ 14 w 22"/>
                <a:gd name="T23" fmla="*/ 15 h 15"/>
                <a:gd name="T24" fmla="*/ 15 w 22"/>
                <a:gd name="T25" fmla="*/ 15 h 15"/>
                <a:gd name="T26" fmla="*/ 15 w 22"/>
                <a:gd name="T27" fmla="*/ 15 h 15"/>
                <a:gd name="T28" fmla="*/ 16 w 22"/>
                <a:gd name="T29" fmla="*/ 15 h 15"/>
                <a:gd name="T30" fmla="*/ 17 w 22"/>
                <a:gd name="T31" fmla="*/ 15 h 15"/>
                <a:gd name="T32" fmla="*/ 17 w 22"/>
                <a:gd name="T33" fmla="*/ 15 h 15"/>
                <a:gd name="T34" fmla="*/ 18 w 22"/>
                <a:gd name="T35" fmla="*/ 14 h 15"/>
                <a:gd name="T36" fmla="*/ 21 w 22"/>
                <a:gd name="T37" fmla="*/ 13 h 15"/>
                <a:gd name="T38" fmla="*/ 21 w 22"/>
                <a:gd name="T39" fmla="*/ 13 h 15"/>
                <a:gd name="T40" fmla="*/ 22 w 22"/>
                <a:gd name="T41" fmla="*/ 12 h 15"/>
                <a:gd name="T42" fmla="*/ 22 w 22"/>
                <a:gd name="T43" fmla="*/ 11 h 15"/>
                <a:gd name="T44" fmla="*/ 22 w 22"/>
                <a:gd name="T45" fmla="*/ 11 h 15"/>
                <a:gd name="T46" fmla="*/ 22 w 22"/>
                <a:gd name="T47" fmla="*/ 10 h 15"/>
                <a:gd name="T48" fmla="*/ 22 w 22"/>
                <a:gd name="T49" fmla="*/ 10 h 15"/>
                <a:gd name="T50" fmla="*/ 22 w 22"/>
                <a:gd name="T51" fmla="*/ 9 h 15"/>
                <a:gd name="T52" fmla="*/ 21 w 22"/>
                <a:gd name="T53" fmla="*/ 9 h 15"/>
                <a:gd name="T54" fmla="*/ 21 w 22"/>
                <a:gd name="T55" fmla="*/ 8 h 15"/>
                <a:gd name="T56" fmla="*/ 19 w 22"/>
                <a:gd name="T57" fmla="*/ 7 h 15"/>
                <a:gd name="T58" fmla="*/ 19 w 22"/>
                <a:gd name="T59" fmla="*/ 7 h 15"/>
                <a:gd name="T60" fmla="*/ 16 w 22"/>
                <a:gd name="T61" fmla="*/ 8 h 15"/>
                <a:gd name="T62" fmla="*/ 15 w 22"/>
                <a:gd name="T63" fmla="*/ 8 h 15"/>
                <a:gd name="T64" fmla="*/ 14 w 22"/>
                <a:gd name="T65" fmla="*/ 8 h 15"/>
                <a:gd name="T66" fmla="*/ 13 w 22"/>
                <a:gd name="T67" fmla="*/ 8 h 15"/>
                <a:gd name="T68" fmla="*/ 12 w 22"/>
                <a:gd name="T69" fmla="*/ 8 h 15"/>
                <a:gd name="T70" fmla="*/ 11 w 22"/>
                <a:gd name="T71" fmla="*/ 9 h 15"/>
                <a:gd name="T72" fmla="*/ 9 w 22"/>
                <a:gd name="T73" fmla="*/ 9 h 15"/>
                <a:gd name="T74" fmla="*/ 9 w 22"/>
                <a:gd name="T75" fmla="*/ 9 h 15"/>
                <a:gd name="T76" fmla="*/ 6 w 22"/>
                <a:gd name="T77" fmla="*/ 6 h 15"/>
                <a:gd name="T78" fmla="*/ 7 w 22"/>
                <a:gd name="T79" fmla="*/ 6 h 15"/>
                <a:gd name="T80" fmla="*/ 7 w 22"/>
                <a:gd name="T81" fmla="*/ 5 h 15"/>
                <a:gd name="T82" fmla="*/ 8 w 22"/>
                <a:gd name="T83" fmla="*/ 5 h 15"/>
                <a:gd name="T84" fmla="*/ 8 w 22"/>
                <a:gd name="T85" fmla="*/ 5 h 15"/>
                <a:gd name="T86" fmla="*/ 9 w 22"/>
                <a:gd name="T87" fmla="*/ 5 h 15"/>
                <a:gd name="T88" fmla="*/ 9 w 22"/>
                <a:gd name="T89" fmla="*/ 5 h 15"/>
                <a:gd name="T90" fmla="*/ 10 w 22"/>
                <a:gd name="T91" fmla="*/ 4 h 15"/>
                <a:gd name="T92" fmla="*/ 11 w 22"/>
                <a:gd name="T93" fmla="*/ 3 h 15"/>
                <a:gd name="T94" fmla="*/ 11 w 22"/>
                <a:gd name="T95" fmla="*/ 3 h 15"/>
                <a:gd name="T96" fmla="*/ 11 w 22"/>
                <a:gd name="T97" fmla="*/ 2 h 15"/>
                <a:gd name="T98" fmla="*/ 11 w 22"/>
                <a:gd name="T99" fmla="*/ 0 h 15"/>
                <a:gd name="T100" fmla="*/ 10 w 22"/>
                <a:gd name="T101" fmla="*/ 0 h 15"/>
                <a:gd name="T102" fmla="*/ 8 w 22"/>
                <a:gd name="T103" fmla="*/ 0 h 15"/>
                <a:gd name="T104" fmla="*/ 7 w 22"/>
                <a:gd name="T105" fmla="*/ 0 h 15"/>
                <a:gd name="T106" fmla="*/ 6 w 22"/>
                <a:gd name="T107" fmla="*/ 0 h 15"/>
                <a:gd name="T108" fmla="*/ 3 w 22"/>
                <a:gd name="T109" fmla="*/ 1 h 15"/>
                <a:gd name="T110" fmla="*/ 2 w 22"/>
                <a:gd name="T111" fmla="*/ 2 h 15"/>
                <a:gd name="T112" fmla="*/ 2 w 22"/>
                <a:gd name="T113" fmla="*/ 2 h 15"/>
                <a:gd name="T114" fmla="*/ 1 w 22"/>
                <a:gd name="T115" fmla="*/ 4 h 15"/>
                <a:gd name="T116" fmla="*/ 0 w 22"/>
                <a:gd name="T117" fmla="*/ 5 h 15"/>
                <a:gd name="T118" fmla="*/ 0 w 22"/>
                <a:gd name="T11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15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AFD6D0E7-7D9A-4DCC-920F-B0951A31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863" y="5205955"/>
              <a:ext cx="21197" cy="19145"/>
            </a:xfrm>
            <a:custGeom>
              <a:avLst/>
              <a:gdLst>
                <a:gd name="T0" fmla="*/ 0 w 13"/>
                <a:gd name="T1" fmla="*/ 10 h 12"/>
                <a:gd name="T2" fmla="*/ 0 w 13"/>
                <a:gd name="T3" fmla="*/ 11 h 12"/>
                <a:gd name="T4" fmla="*/ 1 w 13"/>
                <a:gd name="T5" fmla="*/ 12 h 12"/>
                <a:gd name="T6" fmla="*/ 1 w 13"/>
                <a:gd name="T7" fmla="*/ 12 h 12"/>
                <a:gd name="T8" fmla="*/ 1 w 13"/>
                <a:gd name="T9" fmla="*/ 12 h 12"/>
                <a:gd name="T10" fmla="*/ 2 w 13"/>
                <a:gd name="T11" fmla="*/ 12 h 12"/>
                <a:gd name="T12" fmla="*/ 2 w 13"/>
                <a:gd name="T13" fmla="*/ 12 h 12"/>
                <a:gd name="T14" fmla="*/ 2 w 13"/>
                <a:gd name="T15" fmla="*/ 12 h 12"/>
                <a:gd name="T16" fmla="*/ 3 w 13"/>
                <a:gd name="T17" fmla="*/ 12 h 12"/>
                <a:gd name="T18" fmla="*/ 3 w 13"/>
                <a:gd name="T19" fmla="*/ 12 h 12"/>
                <a:gd name="T20" fmla="*/ 3 w 13"/>
                <a:gd name="T21" fmla="*/ 12 h 12"/>
                <a:gd name="T22" fmla="*/ 3 w 13"/>
                <a:gd name="T23" fmla="*/ 12 h 12"/>
                <a:gd name="T24" fmla="*/ 4 w 13"/>
                <a:gd name="T25" fmla="*/ 12 h 12"/>
                <a:gd name="T26" fmla="*/ 4 w 13"/>
                <a:gd name="T27" fmla="*/ 12 h 12"/>
                <a:gd name="T28" fmla="*/ 6 w 13"/>
                <a:gd name="T29" fmla="*/ 11 h 12"/>
                <a:gd name="T30" fmla="*/ 6 w 13"/>
                <a:gd name="T31" fmla="*/ 11 h 12"/>
                <a:gd name="T32" fmla="*/ 7 w 13"/>
                <a:gd name="T33" fmla="*/ 11 h 12"/>
                <a:gd name="T34" fmla="*/ 7 w 13"/>
                <a:gd name="T35" fmla="*/ 10 h 12"/>
                <a:gd name="T36" fmla="*/ 10 w 13"/>
                <a:gd name="T37" fmla="*/ 8 h 12"/>
                <a:gd name="T38" fmla="*/ 10 w 13"/>
                <a:gd name="T39" fmla="*/ 8 h 12"/>
                <a:gd name="T40" fmla="*/ 10 w 13"/>
                <a:gd name="T41" fmla="*/ 8 h 12"/>
                <a:gd name="T42" fmla="*/ 10 w 13"/>
                <a:gd name="T43" fmla="*/ 8 h 12"/>
                <a:gd name="T44" fmla="*/ 11 w 13"/>
                <a:gd name="T45" fmla="*/ 7 h 12"/>
                <a:gd name="T46" fmla="*/ 11 w 13"/>
                <a:gd name="T47" fmla="*/ 7 h 12"/>
                <a:gd name="T48" fmla="*/ 11 w 13"/>
                <a:gd name="T49" fmla="*/ 7 h 12"/>
                <a:gd name="T50" fmla="*/ 11 w 13"/>
                <a:gd name="T51" fmla="*/ 6 h 12"/>
                <a:gd name="T52" fmla="*/ 11 w 13"/>
                <a:gd name="T53" fmla="*/ 6 h 12"/>
                <a:gd name="T54" fmla="*/ 11 w 13"/>
                <a:gd name="T55" fmla="*/ 6 h 12"/>
                <a:gd name="T56" fmla="*/ 12 w 13"/>
                <a:gd name="T57" fmla="*/ 5 h 12"/>
                <a:gd name="T58" fmla="*/ 12 w 13"/>
                <a:gd name="T59" fmla="*/ 5 h 12"/>
                <a:gd name="T60" fmla="*/ 12 w 13"/>
                <a:gd name="T61" fmla="*/ 4 h 12"/>
                <a:gd name="T62" fmla="*/ 13 w 13"/>
                <a:gd name="T63" fmla="*/ 3 h 12"/>
                <a:gd name="T64" fmla="*/ 13 w 13"/>
                <a:gd name="T65" fmla="*/ 3 h 12"/>
                <a:gd name="T66" fmla="*/ 13 w 13"/>
                <a:gd name="T67" fmla="*/ 2 h 12"/>
                <a:gd name="T68" fmla="*/ 13 w 13"/>
                <a:gd name="T69" fmla="*/ 2 h 12"/>
                <a:gd name="T70" fmla="*/ 13 w 13"/>
                <a:gd name="T71" fmla="*/ 1 h 12"/>
                <a:gd name="T72" fmla="*/ 12 w 13"/>
                <a:gd name="T73" fmla="*/ 1 h 12"/>
                <a:gd name="T74" fmla="*/ 12 w 13"/>
                <a:gd name="T75" fmla="*/ 0 h 12"/>
                <a:gd name="T76" fmla="*/ 12 w 13"/>
                <a:gd name="T77" fmla="*/ 0 h 12"/>
                <a:gd name="T78" fmla="*/ 12 w 13"/>
                <a:gd name="T79" fmla="*/ 0 h 12"/>
                <a:gd name="T80" fmla="*/ 12 w 13"/>
                <a:gd name="T81" fmla="*/ 0 h 12"/>
                <a:gd name="T82" fmla="*/ 12 w 13"/>
                <a:gd name="T83" fmla="*/ 0 h 12"/>
                <a:gd name="T84" fmla="*/ 11 w 13"/>
                <a:gd name="T85" fmla="*/ 0 h 12"/>
                <a:gd name="T86" fmla="*/ 11 w 13"/>
                <a:gd name="T87" fmla="*/ 0 h 12"/>
                <a:gd name="T88" fmla="*/ 11 w 13"/>
                <a:gd name="T89" fmla="*/ 0 h 12"/>
                <a:gd name="T90" fmla="*/ 11 w 13"/>
                <a:gd name="T91" fmla="*/ 0 h 12"/>
                <a:gd name="T92" fmla="*/ 10 w 13"/>
                <a:gd name="T93" fmla="*/ 0 h 12"/>
                <a:gd name="T94" fmla="*/ 10 w 13"/>
                <a:gd name="T95" fmla="*/ 0 h 12"/>
                <a:gd name="T96" fmla="*/ 10 w 13"/>
                <a:gd name="T97" fmla="*/ 0 h 12"/>
                <a:gd name="T98" fmla="*/ 8 w 13"/>
                <a:gd name="T99" fmla="*/ 2 h 12"/>
                <a:gd name="T100" fmla="*/ 7 w 13"/>
                <a:gd name="T101" fmla="*/ 2 h 12"/>
                <a:gd name="T102" fmla="*/ 7 w 13"/>
                <a:gd name="T103" fmla="*/ 2 h 12"/>
                <a:gd name="T104" fmla="*/ 2 w 13"/>
                <a:gd name="T105" fmla="*/ 6 h 12"/>
                <a:gd name="T106" fmla="*/ 2 w 13"/>
                <a:gd name="T107" fmla="*/ 6 h 12"/>
                <a:gd name="T108" fmla="*/ 1 w 13"/>
                <a:gd name="T109" fmla="*/ 7 h 12"/>
                <a:gd name="T110" fmla="*/ 1 w 13"/>
                <a:gd name="T111" fmla="*/ 8 h 12"/>
                <a:gd name="T112" fmla="*/ 1 w 13"/>
                <a:gd name="T113" fmla="*/ 8 h 12"/>
                <a:gd name="T114" fmla="*/ 0 w 13"/>
                <a:gd name="T115" fmla="*/ 8 h 12"/>
                <a:gd name="T116" fmla="*/ 0 w 13"/>
                <a:gd name="T117" fmla="*/ 9 h 12"/>
                <a:gd name="T118" fmla="*/ 0 w 13"/>
                <a:gd name="T119" fmla="*/ 9 h 12"/>
                <a:gd name="T120" fmla="*/ 0 w 13"/>
                <a:gd name="T121" fmla="*/ 9 h 12"/>
                <a:gd name="T122" fmla="*/ 0 w 13"/>
                <a:gd name="T123" fmla="*/ 9 h 12"/>
                <a:gd name="T124" fmla="*/ 0 w 13"/>
                <a:gd name="T12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C3566C62-6977-4357-ADDE-2B65C96B8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274" y="5220314"/>
              <a:ext cx="94359" cy="97778"/>
            </a:xfrm>
            <a:custGeom>
              <a:avLst/>
              <a:gdLst>
                <a:gd name="T0" fmla="*/ 3 w 58"/>
                <a:gd name="T1" fmla="*/ 8 h 60"/>
                <a:gd name="T2" fmla="*/ 21 w 58"/>
                <a:gd name="T3" fmla="*/ 32 h 60"/>
                <a:gd name="T4" fmla="*/ 26 w 58"/>
                <a:gd name="T5" fmla="*/ 41 h 60"/>
                <a:gd name="T6" fmla="*/ 17 w 58"/>
                <a:gd name="T7" fmla="*/ 54 h 60"/>
                <a:gd name="T8" fmla="*/ 16 w 58"/>
                <a:gd name="T9" fmla="*/ 56 h 60"/>
                <a:gd name="T10" fmla="*/ 15 w 58"/>
                <a:gd name="T11" fmla="*/ 58 h 60"/>
                <a:gd name="T12" fmla="*/ 14 w 58"/>
                <a:gd name="T13" fmla="*/ 60 h 60"/>
                <a:gd name="T14" fmla="*/ 20 w 58"/>
                <a:gd name="T15" fmla="*/ 60 h 60"/>
                <a:gd name="T16" fmla="*/ 21 w 58"/>
                <a:gd name="T17" fmla="*/ 60 h 60"/>
                <a:gd name="T18" fmla="*/ 22 w 58"/>
                <a:gd name="T19" fmla="*/ 59 h 60"/>
                <a:gd name="T20" fmla="*/ 22 w 58"/>
                <a:gd name="T21" fmla="*/ 59 h 60"/>
                <a:gd name="T22" fmla="*/ 24 w 58"/>
                <a:gd name="T23" fmla="*/ 56 h 60"/>
                <a:gd name="T24" fmla="*/ 33 w 58"/>
                <a:gd name="T25" fmla="*/ 44 h 60"/>
                <a:gd name="T26" fmla="*/ 50 w 58"/>
                <a:gd name="T27" fmla="*/ 28 h 60"/>
                <a:gd name="T28" fmla="*/ 54 w 58"/>
                <a:gd name="T29" fmla="*/ 26 h 60"/>
                <a:gd name="T30" fmla="*/ 55 w 58"/>
                <a:gd name="T31" fmla="*/ 26 h 60"/>
                <a:gd name="T32" fmla="*/ 57 w 58"/>
                <a:gd name="T33" fmla="*/ 25 h 60"/>
                <a:gd name="T34" fmla="*/ 58 w 58"/>
                <a:gd name="T35" fmla="*/ 23 h 60"/>
                <a:gd name="T36" fmla="*/ 58 w 58"/>
                <a:gd name="T37" fmla="*/ 22 h 60"/>
                <a:gd name="T38" fmla="*/ 58 w 58"/>
                <a:gd name="T39" fmla="*/ 21 h 60"/>
                <a:gd name="T40" fmla="*/ 58 w 58"/>
                <a:gd name="T41" fmla="*/ 20 h 60"/>
                <a:gd name="T42" fmla="*/ 58 w 58"/>
                <a:gd name="T43" fmla="*/ 20 h 60"/>
                <a:gd name="T44" fmla="*/ 57 w 58"/>
                <a:gd name="T45" fmla="*/ 19 h 60"/>
                <a:gd name="T46" fmla="*/ 56 w 58"/>
                <a:gd name="T47" fmla="*/ 19 h 60"/>
                <a:gd name="T48" fmla="*/ 54 w 58"/>
                <a:gd name="T49" fmla="*/ 18 h 60"/>
                <a:gd name="T50" fmla="*/ 52 w 58"/>
                <a:gd name="T51" fmla="*/ 19 h 60"/>
                <a:gd name="T52" fmla="*/ 50 w 58"/>
                <a:gd name="T53" fmla="*/ 20 h 60"/>
                <a:gd name="T54" fmla="*/ 39 w 58"/>
                <a:gd name="T55" fmla="*/ 28 h 60"/>
                <a:gd name="T56" fmla="*/ 33 w 58"/>
                <a:gd name="T57" fmla="*/ 32 h 60"/>
                <a:gd name="T58" fmla="*/ 30 w 58"/>
                <a:gd name="T59" fmla="*/ 32 h 60"/>
                <a:gd name="T60" fmla="*/ 25 w 58"/>
                <a:gd name="T61" fmla="*/ 25 h 60"/>
                <a:gd name="T62" fmla="*/ 23 w 58"/>
                <a:gd name="T63" fmla="*/ 22 h 60"/>
                <a:gd name="T64" fmla="*/ 23 w 58"/>
                <a:gd name="T65" fmla="*/ 20 h 60"/>
                <a:gd name="T66" fmla="*/ 24 w 58"/>
                <a:gd name="T67" fmla="*/ 18 h 60"/>
                <a:gd name="T68" fmla="*/ 27 w 58"/>
                <a:gd name="T69" fmla="*/ 15 h 60"/>
                <a:gd name="T70" fmla="*/ 28 w 58"/>
                <a:gd name="T71" fmla="*/ 13 h 60"/>
                <a:gd name="T72" fmla="*/ 29 w 58"/>
                <a:gd name="T73" fmla="*/ 12 h 60"/>
                <a:gd name="T74" fmla="*/ 30 w 58"/>
                <a:gd name="T75" fmla="*/ 10 h 60"/>
                <a:gd name="T76" fmla="*/ 30 w 58"/>
                <a:gd name="T77" fmla="*/ 9 h 60"/>
                <a:gd name="T78" fmla="*/ 29 w 58"/>
                <a:gd name="T79" fmla="*/ 8 h 60"/>
                <a:gd name="T80" fmla="*/ 29 w 58"/>
                <a:gd name="T81" fmla="*/ 7 h 60"/>
                <a:gd name="T82" fmla="*/ 29 w 58"/>
                <a:gd name="T83" fmla="*/ 7 h 60"/>
                <a:gd name="T84" fmla="*/ 28 w 58"/>
                <a:gd name="T85" fmla="*/ 7 h 60"/>
                <a:gd name="T86" fmla="*/ 27 w 58"/>
                <a:gd name="T87" fmla="*/ 7 h 60"/>
                <a:gd name="T88" fmla="*/ 25 w 58"/>
                <a:gd name="T89" fmla="*/ 8 h 60"/>
                <a:gd name="T90" fmla="*/ 24 w 58"/>
                <a:gd name="T91" fmla="*/ 10 h 60"/>
                <a:gd name="T92" fmla="*/ 20 w 58"/>
                <a:gd name="T93" fmla="*/ 16 h 60"/>
                <a:gd name="T94" fmla="*/ 16 w 58"/>
                <a:gd name="T95" fmla="*/ 15 h 60"/>
                <a:gd name="T96" fmla="*/ 10 w 58"/>
                <a:gd name="T97" fmla="*/ 3 h 60"/>
                <a:gd name="T98" fmla="*/ 9 w 58"/>
                <a:gd name="T99" fmla="*/ 2 h 60"/>
                <a:gd name="T100" fmla="*/ 8 w 58"/>
                <a:gd name="T101" fmla="*/ 1 h 60"/>
                <a:gd name="T102" fmla="*/ 7 w 58"/>
                <a:gd name="T103" fmla="*/ 0 h 60"/>
                <a:gd name="T104" fmla="*/ 6 w 58"/>
                <a:gd name="T105" fmla="*/ 0 h 60"/>
                <a:gd name="T106" fmla="*/ 3 w 58"/>
                <a:gd name="T107" fmla="*/ 0 h 60"/>
                <a:gd name="T108" fmla="*/ 0 w 58"/>
                <a:gd name="T109" fmla="*/ 1 h 60"/>
                <a:gd name="T110" fmla="*/ 0 w 58"/>
                <a:gd name="T11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0">
                  <a:moveTo>
                    <a:pt x="0" y="4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3" y="9"/>
                    <a:pt x="4" y="9"/>
                    <a:pt x="4" y="10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8"/>
                    <a:pt x="13" y="21"/>
                    <a:pt x="15" y="25"/>
                  </a:cubicBezTo>
                  <a:cubicBezTo>
                    <a:pt x="17" y="27"/>
                    <a:pt x="19" y="29"/>
                    <a:pt x="21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1" y="28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0"/>
                    <a:pt x="49" y="21"/>
                    <a:pt x="48" y="21"/>
                  </a:cubicBezTo>
                  <a:cubicBezTo>
                    <a:pt x="48" y="21"/>
                    <a:pt x="48" y="21"/>
                    <a:pt x="47" y="22"/>
                  </a:cubicBezTo>
                  <a:cubicBezTo>
                    <a:pt x="46" y="23"/>
                    <a:pt x="45" y="24"/>
                    <a:pt x="43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9"/>
                    <a:pt x="38" y="29"/>
                    <a:pt x="37" y="3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7" y="27"/>
                    <a:pt x="26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5"/>
                  </a:cubicBezTo>
                  <a:cubicBezTo>
                    <a:pt x="26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2" y="12"/>
                  </a:cubicBezTo>
                  <a:cubicBezTo>
                    <a:pt x="22" y="13"/>
                    <a:pt x="22" y="14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004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535DE01-787C-4EFC-8F9B-77ED04E857CC}"/>
              </a:ext>
            </a:extLst>
          </p:cNvPr>
          <p:cNvSpPr txBox="1"/>
          <p:nvPr/>
        </p:nvSpPr>
        <p:spPr>
          <a:xfrm>
            <a:off x="3681149" y="2742436"/>
            <a:ext cx="5014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请批评指正，谢谢</a:t>
            </a:r>
            <a:r>
              <a:rPr lang="en-US" altLang="zh-CN" sz="4400" b="1" dirty="0">
                <a:solidFill>
                  <a:srgbClr val="0044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  <a:endParaRPr lang="zh-CN" altLang="en-US" sz="4400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07F587-392E-4FF7-8C15-13E92043B798}"/>
              </a:ext>
            </a:extLst>
          </p:cNvPr>
          <p:cNvSpPr txBox="1"/>
          <p:nvPr/>
        </p:nvSpPr>
        <p:spPr>
          <a:xfrm>
            <a:off x="523869" y="1123588"/>
            <a:ext cx="10270768" cy="565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对高熵合金的性能进行建模预测，并设计多目标高性能高熵合金。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抗氧化性能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由一定温度 时间下高熵合金的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表示，氧化增重越大，抗氧化性能越低。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预测未经过热处理下，铸态高熵合金的硬度。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预测未经过热处理下，铸态高熵合金的相组成，包括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BCC+FCC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AD77A-D7DA-45BF-B488-AE62ABD25628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研究目标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1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97C88E-15D6-52CE-8F30-A8A42876C823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4D93A4-1838-651F-D521-7200847F4735}"/>
              </a:ext>
            </a:extLst>
          </p:cNvPr>
          <p:cNvSpPr txBox="1"/>
          <p:nvPr/>
        </p:nvSpPr>
        <p:spPr>
          <a:xfrm>
            <a:off x="592666" y="1162390"/>
            <a:ext cx="10599942" cy="2938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种高熵合金组分在不同温度和时间下的氧化增重。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个数据点，平均一种成分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个左右。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个高熵合金的硬度数据。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个多元合金的相组成。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0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1DD9C-5FD8-B312-A60B-48B326EA2CAB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研究方法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D2195C-5E08-5A59-BBA8-50B1970F223A}"/>
              </a:ext>
            </a:extLst>
          </p:cNvPr>
          <p:cNvGrpSpPr/>
          <p:nvPr/>
        </p:nvGrpSpPr>
        <p:grpSpPr>
          <a:xfrm>
            <a:off x="1067967" y="1884284"/>
            <a:ext cx="9695823" cy="2511068"/>
            <a:chOff x="2122130" y="-25267"/>
            <a:chExt cx="10088316" cy="2772665"/>
          </a:xfrm>
        </p:grpSpPr>
        <p:sp>
          <p:nvSpPr>
            <p:cNvPr id="4" name="圆角矩形 14">
              <a:extLst>
                <a:ext uri="{FF2B5EF4-FFF2-40B4-BE49-F238E27FC236}">
                  <a16:creationId xmlns:a16="http://schemas.microsoft.com/office/drawing/2014/main" id="{EC1A1864-F2C8-18AD-7B64-031B39A949F2}"/>
                </a:ext>
              </a:extLst>
            </p:cNvPr>
            <p:cNvSpPr/>
            <p:nvPr/>
          </p:nvSpPr>
          <p:spPr>
            <a:xfrm>
              <a:off x="9786926" y="1766016"/>
              <a:ext cx="2423520" cy="981382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高温氧化增重预测</a:t>
              </a:r>
            </a:p>
          </p:txBody>
        </p:sp>
        <p:sp>
          <p:nvSpPr>
            <p:cNvPr id="5" name="圆角矩形 18">
              <a:extLst>
                <a:ext uri="{FF2B5EF4-FFF2-40B4-BE49-F238E27FC236}">
                  <a16:creationId xmlns:a16="http://schemas.microsoft.com/office/drawing/2014/main" id="{1DFC139F-B327-AF77-2A3C-6504DF3967AA}"/>
                </a:ext>
              </a:extLst>
            </p:cNvPr>
            <p:cNvSpPr/>
            <p:nvPr/>
          </p:nvSpPr>
          <p:spPr>
            <a:xfrm>
              <a:off x="7454885" y="1154161"/>
              <a:ext cx="2023820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模型构建</a:t>
              </a:r>
            </a:p>
          </p:txBody>
        </p:sp>
        <p:sp>
          <p:nvSpPr>
            <p:cNvPr id="6" name="圆角矩形 19">
              <a:extLst>
                <a:ext uri="{FF2B5EF4-FFF2-40B4-BE49-F238E27FC236}">
                  <a16:creationId xmlns:a16="http://schemas.microsoft.com/office/drawing/2014/main" id="{821E8A18-A253-1E1D-A472-199F19F30B5D}"/>
                </a:ext>
              </a:extLst>
            </p:cNvPr>
            <p:cNvSpPr/>
            <p:nvPr/>
          </p:nvSpPr>
          <p:spPr>
            <a:xfrm>
              <a:off x="4760768" y="1165487"/>
              <a:ext cx="2023820" cy="713463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特征计算</a:t>
              </a:r>
            </a:p>
          </p:txBody>
        </p:sp>
        <p:sp>
          <p:nvSpPr>
            <p:cNvPr id="7" name="圆角矩形 20">
              <a:extLst>
                <a:ext uri="{FF2B5EF4-FFF2-40B4-BE49-F238E27FC236}">
                  <a16:creationId xmlns:a16="http://schemas.microsoft.com/office/drawing/2014/main" id="{9349AAC4-B11C-010C-625A-F7392277A8D3}"/>
                </a:ext>
              </a:extLst>
            </p:cNvPr>
            <p:cNvSpPr/>
            <p:nvPr/>
          </p:nvSpPr>
          <p:spPr>
            <a:xfrm>
              <a:off x="2122130" y="1165487"/>
              <a:ext cx="2023820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数据准备</a:t>
              </a:r>
            </a:p>
          </p:txBody>
        </p:sp>
        <p:sp>
          <p:nvSpPr>
            <p:cNvPr id="8" name="下箭头 22">
              <a:extLst>
                <a:ext uri="{FF2B5EF4-FFF2-40B4-BE49-F238E27FC236}">
                  <a16:creationId xmlns:a16="http://schemas.microsoft.com/office/drawing/2014/main" id="{6DA4EC2C-1730-FF55-6480-ACD7200F01C1}"/>
                </a:ext>
              </a:extLst>
            </p:cNvPr>
            <p:cNvSpPr/>
            <p:nvPr/>
          </p:nvSpPr>
          <p:spPr>
            <a:xfrm rot="21442953">
              <a:off x="8318294" y="2170043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9" name="下箭头 25">
              <a:extLst>
                <a:ext uri="{FF2B5EF4-FFF2-40B4-BE49-F238E27FC236}">
                  <a16:creationId xmlns:a16="http://schemas.microsoft.com/office/drawing/2014/main" id="{AAF808D8-D03E-8BC8-76C7-64C387C969E5}"/>
                </a:ext>
              </a:extLst>
            </p:cNvPr>
            <p:cNvSpPr/>
            <p:nvPr/>
          </p:nvSpPr>
          <p:spPr>
            <a:xfrm rot="16200000">
              <a:off x="4304860" y="1319409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10" name="下箭头 26">
              <a:extLst>
                <a:ext uri="{FF2B5EF4-FFF2-40B4-BE49-F238E27FC236}">
                  <a16:creationId xmlns:a16="http://schemas.microsoft.com/office/drawing/2014/main" id="{54944196-B1C7-0C49-780C-CDE0983E7A08}"/>
                </a:ext>
              </a:extLst>
            </p:cNvPr>
            <p:cNvSpPr/>
            <p:nvPr/>
          </p:nvSpPr>
          <p:spPr>
            <a:xfrm rot="16200000">
              <a:off x="6943498" y="1319409"/>
              <a:ext cx="296999" cy="32628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28"/>
            </a:p>
          </p:txBody>
        </p:sp>
        <p:sp>
          <p:nvSpPr>
            <p:cNvPr id="11" name="圆角矩形 14">
              <a:extLst>
                <a:ext uri="{FF2B5EF4-FFF2-40B4-BE49-F238E27FC236}">
                  <a16:creationId xmlns:a16="http://schemas.microsoft.com/office/drawing/2014/main" id="{52C4E299-AD8E-7525-9517-A35AC908441D}"/>
                </a:ext>
              </a:extLst>
            </p:cNvPr>
            <p:cNvSpPr/>
            <p:nvPr/>
          </p:nvSpPr>
          <p:spPr>
            <a:xfrm>
              <a:off x="9878297" y="-25267"/>
              <a:ext cx="2023821" cy="715507"/>
            </a:xfrm>
            <a:prstGeom prst="roundRect">
              <a:avLst/>
            </a:prstGeom>
            <a:solidFill>
              <a:srgbClr val="00447C"/>
            </a:solidFill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相预测</a:t>
              </a:r>
            </a:p>
          </p:txBody>
        </p:sp>
      </p:grpSp>
      <p:sp>
        <p:nvSpPr>
          <p:cNvPr id="12" name="下箭头 26">
            <a:extLst>
              <a:ext uri="{FF2B5EF4-FFF2-40B4-BE49-F238E27FC236}">
                <a16:creationId xmlns:a16="http://schemas.microsoft.com/office/drawing/2014/main" id="{C84516B8-0358-BE55-B2A4-90CCFC2F3D9A}"/>
              </a:ext>
            </a:extLst>
          </p:cNvPr>
          <p:cNvSpPr/>
          <p:nvPr/>
        </p:nvSpPr>
        <p:spPr>
          <a:xfrm rot="5400000" flipH="1">
            <a:off x="5659084" y="4629836"/>
            <a:ext cx="268978" cy="313594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28"/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1B71FAF6-FA06-DB7A-A805-D34A016E9C86}"/>
              </a:ext>
            </a:extLst>
          </p:cNvPr>
          <p:cNvSpPr/>
          <p:nvPr/>
        </p:nvSpPr>
        <p:spPr>
          <a:xfrm>
            <a:off x="3219798" y="4207749"/>
            <a:ext cx="2329231" cy="88879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实验合成和表征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D38477C-0B8B-4511-B8CE-71FA23CDA65B}"/>
              </a:ext>
            </a:extLst>
          </p:cNvPr>
          <p:cNvSpPr/>
          <p:nvPr/>
        </p:nvSpPr>
        <p:spPr>
          <a:xfrm>
            <a:off x="8522374" y="2695423"/>
            <a:ext cx="1945083" cy="64800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硬度预测</a:t>
            </a:r>
          </a:p>
        </p:txBody>
      </p:sp>
      <p:sp>
        <p:nvSpPr>
          <p:cNvPr id="16" name="圆角矩形 14">
            <a:extLst>
              <a:ext uri="{FF2B5EF4-FFF2-40B4-BE49-F238E27FC236}">
                <a16:creationId xmlns:a16="http://schemas.microsoft.com/office/drawing/2014/main" id="{4257B382-2B9C-9900-099A-47F5076772A1}"/>
              </a:ext>
            </a:extLst>
          </p:cNvPr>
          <p:cNvSpPr/>
          <p:nvPr/>
        </p:nvSpPr>
        <p:spPr>
          <a:xfrm>
            <a:off x="6342567" y="4428356"/>
            <a:ext cx="1945082" cy="648000"/>
          </a:xfrm>
          <a:prstGeom prst="roundRect">
            <a:avLst/>
          </a:prstGeom>
          <a:solidFill>
            <a:srgbClr val="00447C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材料设计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DB1C12B-15E6-4B28-4588-7628F4329003}"/>
              </a:ext>
            </a:extLst>
          </p:cNvPr>
          <p:cNvSpPr/>
          <p:nvPr/>
        </p:nvSpPr>
        <p:spPr>
          <a:xfrm>
            <a:off x="8135917" y="2064530"/>
            <a:ext cx="298642" cy="2330822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6B4DDE-A9F5-BEA3-E3A1-8F7A3B84D52C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B04C06-87CF-F329-E3C8-12B3560D39F1}"/>
              </a:ext>
            </a:extLst>
          </p:cNvPr>
          <p:cNvSpPr txBox="1"/>
          <p:nvPr/>
        </p:nvSpPr>
        <p:spPr>
          <a:xfrm>
            <a:off x="486118" y="954383"/>
            <a:ext cx="10270768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A997A-6B58-0B9A-E301-F409416A6B80}"/>
              </a:ext>
            </a:extLst>
          </p:cNvPr>
          <p:cNvSpPr txBox="1"/>
          <p:nvPr/>
        </p:nvSpPr>
        <p:spPr>
          <a:xfrm>
            <a:off x="1769921" y="5818909"/>
            <a:ext cx="909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对数据中的相分类，准确率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相的预测较好。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D41521-BF0D-BF14-AEC0-73DED356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064746"/>
            <a:ext cx="5511801" cy="4728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7E8BAF-D300-90B7-B0FE-3AA6FAB0162C}"/>
              </a:ext>
            </a:extLst>
          </p:cNvPr>
          <p:cNvSpPr txBox="1"/>
          <p:nvPr/>
        </p:nvSpPr>
        <p:spPr>
          <a:xfrm>
            <a:off x="486118" y="954383"/>
            <a:ext cx="1571282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相分类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3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03D2E-DE2F-0A48-9252-2E4EFDC2B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" y="1969299"/>
            <a:ext cx="5844885" cy="42424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76CA28-33DB-AF8F-E752-996E039D8BB0}"/>
              </a:ext>
            </a:extLst>
          </p:cNvPr>
          <p:cNvSpPr txBox="1"/>
          <p:nvPr/>
        </p:nvSpPr>
        <p:spPr>
          <a:xfrm>
            <a:off x="486118" y="954383"/>
            <a:ext cx="1571282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D8064F-69FB-4387-E129-F198F950E8B4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2E6D2B-848F-1838-1E2F-8C482A88A428}"/>
              </a:ext>
            </a:extLst>
          </p:cNvPr>
          <p:cNvSpPr txBox="1"/>
          <p:nvPr/>
        </p:nvSpPr>
        <p:spPr>
          <a:xfrm>
            <a:off x="486118" y="954383"/>
            <a:ext cx="2257082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硬度和相预测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4B9F7C-F606-4367-4D1D-EDAF9EB91F25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A90663-B96C-3EC2-04EE-F7CFA565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96" y="1407840"/>
            <a:ext cx="5633204" cy="49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F67576-C6D0-444A-C38E-952E6FF7FD4D}"/>
              </a:ext>
            </a:extLst>
          </p:cNvPr>
          <p:cNvSpPr txBox="1"/>
          <p:nvPr/>
        </p:nvSpPr>
        <p:spPr>
          <a:xfrm>
            <a:off x="5310462" y="1537698"/>
            <a:ext cx="6649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部分样本的增重存在突变，原因可能为氧化层脱落，发生二次氧化，这部分样品的高温抗氧化性较差。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未发生突变情况的氧化增重最大值在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7C4C8C-93FB-AA05-64F1-AACBA7B2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" y="1537698"/>
            <a:ext cx="4151384" cy="40896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42C993-6B39-B9DD-0E85-2C9DAAA795E9}"/>
              </a:ext>
            </a:extLst>
          </p:cNvPr>
          <p:cNvSpPr txBox="1"/>
          <p:nvPr/>
        </p:nvSpPr>
        <p:spPr>
          <a:xfrm>
            <a:off x="618770" y="5534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直接对氧化增重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时间建模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2E9E0-0520-326E-5DF5-9C519FCC04F4}"/>
              </a:ext>
            </a:extLst>
          </p:cNvPr>
          <p:cNvSpPr txBox="1"/>
          <p:nvPr/>
        </p:nvSpPr>
        <p:spPr>
          <a:xfrm>
            <a:off x="486118" y="954383"/>
            <a:ext cx="10270768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氧化增重预测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908B5-FD46-8A22-937A-C673CE13F303}"/>
              </a:ext>
            </a:extLst>
          </p:cNvPr>
          <p:cNvSpPr txBox="1"/>
          <p:nvPr/>
        </p:nvSpPr>
        <p:spPr>
          <a:xfrm>
            <a:off x="523869" y="204764"/>
            <a:ext cx="10668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447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机器学习模型</a:t>
            </a:r>
            <a:endParaRPr lang="zh-CN" altLang="en-US" b="1" dirty="0">
              <a:solidFill>
                <a:srgbClr val="0044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62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B2D471-ED1C-EE19-757D-FBDFC279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6" y="831599"/>
            <a:ext cx="4080935" cy="324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B3B83B-2A44-C159-5704-F2CB69C21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60" y="741524"/>
            <a:ext cx="4143824" cy="32292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E755C6-49FE-CB0C-A4AE-F74060FC07F9}"/>
              </a:ext>
            </a:extLst>
          </p:cNvPr>
          <p:cNvSpPr txBox="1"/>
          <p:nvPr/>
        </p:nvSpPr>
        <p:spPr>
          <a:xfrm>
            <a:off x="3890433" y="6026401"/>
            <a:ext cx="2937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发生突变情况的氧化增重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Fe-Co-Ni-Al </a:t>
            </a:r>
            <a:r>
              <a:rPr lang="zh-CN" altLang="en-US" dirty="0"/>
              <a:t>这类合金抗氧化性差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245C3F-4F9B-BA86-930C-D70F9789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12" y="4208394"/>
            <a:ext cx="3369735" cy="26449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256A3-EEE4-34A9-0EF9-1F7301B3B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12" y="4217686"/>
            <a:ext cx="3451267" cy="26403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9F8FA-4769-F1D0-DF99-0EF6763C6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433" y="2866757"/>
            <a:ext cx="3461482" cy="28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0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27778</TotalTime>
  <Words>674</Words>
  <Application>Microsoft Office PowerPoint</Application>
  <PresentationFormat>宽屏</PresentationFormat>
  <Paragraphs>88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楷体</vt:lpstr>
      <vt:lpstr>微软雅黑</vt:lpstr>
      <vt:lpstr>Arial</vt:lpstr>
      <vt:lpstr>Wingdings</vt:lpstr>
      <vt:lpstr>Office 主题​​</vt:lpstr>
      <vt:lpstr>高熵合金机器学习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课题二 数据驱动的高可靠无铅锡基焊料合金的材料设计与优化</dc:title>
  <dc:creator>陈 慧敏</dc:creator>
  <cp:lastModifiedBy>lian</cp:lastModifiedBy>
  <cp:revision>215</cp:revision>
  <dcterms:created xsi:type="dcterms:W3CDTF">2022-01-06T08:19:09Z</dcterms:created>
  <dcterms:modified xsi:type="dcterms:W3CDTF">2024-10-29T11:58:34Z</dcterms:modified>
</cp:coreProperties>
</file>