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0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1" r:id="rId13"/>
    <p:sldId id="272" r:id="rId14"/>
    <p:sldId id="273" r:id="rId15"/>
    <p:sldId id="280" r:id="rId16"/>
    <p:sldId id="284" r:id="rId17"/>
    <p:sldId id="283" r:id="rId18"/>
    <p:sldId id="274" r:id="rId19"/>
    <p:sldId id="285" r:id="rId20"/>
    <p:sldId id="275" r:id="rId21"/>
    <p:sldId id="281" r:id="rId22"/>
    <p:sldId id="282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97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全球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A2-4C75-8172-449BD5EBCE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03-447D-B7AD-9DCDB85933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工作表1!$A$2:$A$3</c:f>
              <c:strCache>
                <c:ptCount val="2"/>
                <c:pt idx="0">
                  <c:v>人類會被取代</c:v>
                </c:pt>
                <c:pt idx="1">
                  <c:v>不擔心</c:v>
                </c:pt>
              </c:strCache>
            </c:strRef>
          </c:cat>
          <c:val>
            <c:numRef>
              <c:f>工作表1!$B$2:$B$3</c:f>
              <c:numCache>
                <c:formatCode>0%</c:formatCode>
                <c:ptCount val="2"/>
                <c:pt idx="0">
                  <c:v>0.49</c:v>
                </c:pt>
                <c:pt idx="1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A2-4C75-8172-449BD5EBCE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台灣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7110250372206964"/>
          <c:y val="0.15310691194014464"/>
          <c:w val="0.54219115295609022"/>
          <c:h val="0.69806417018370415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台灣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29-4803-8CEF-631EC7C95B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29-4803-8CEF-631EC7C95B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工作表1!$A$2:$A$3</c:f>
              <c:strCache>
                <c:ptCount val="2"/>
                <c:pt idx="0">
                  <c:v>人類會被取代</c:v>
                </c:pt>
                <c:pt idx="1">
                  <c:v>不擔心</c:v>
                </c:pt>
              </c:strCache>
            </c:strRef>
          </c:cat>
          <c:val>
            <c:numRef>
              <c:f>工作表1!$B$2:$B$3</c:f>
              <c:numCache>
                <c:formatCode>0%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29-4803-8CEF-631EC7C95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00D88-00B6-4D23-9F76-E56AC0843044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79226-3E63-4467-9B06-A801ACD11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7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79226-3E63-4467-9B06-A801ACD115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70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79226-3E63-4467-9B06-A801ACD115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79226-3E63-4467-9B06-A801ACD1151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68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31DAE-89F7-CCEE-FB16-9899C52E6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5CFF9F-5656-5B86-4734-B86A5CEC2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7F566-4284-D540-E797-390B5854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9CF477-7868-9D63-2EEA-976152E6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54782D-CC64-AF10-E0B7-5F728F0F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09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7772D-1F4E-4D51-7EE3-0272AE0D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2C2264-F1DF-5CEE-45CC-2DCEFF0CE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B55F4A-36AA-9C50-C0B5-947EF955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B23A19-B08B-CBA6-50F1-6EA5BED6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147B24-98E3-60E8-1FC2-1C974C4E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72E196-B351-33AE-7BC6-44BCA70A8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D2470E-4642-7F89-3F4D-9CFB427A3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631F3D-9B04-50AF-0365-D08469C2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6016F9-A1E9-BECE-6AED-E5A530A5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F7FC26-A52D-19D0-9345-2E5032D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97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482AE-7FD4-2AEE-49AA-7ACE81C1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72B2BE-B3E4-4B97-0137-0FE20DBC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CF4B43-2EF2-0F29-B8B1-A45005F1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90260D-1057-BB36-3F61-CBB205FE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E8FD0-56EE-0A15-51AE-16BBE2A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15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950CB-06E3-CC6D-A51B-9BB4FBD3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A3D29E-4E72-E292-A78C-81B56378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6F912F-2348-9961-EC77-34C3AA76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E3C89B-AE76-03E6-DF34-259E1377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425257-0426-240D-34B5-38CB9F6A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2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41476-43EE-5035-F8A3-3786CB55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950E1A-559D-275E-86F5-2CCEDD8BB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864979-49B7-DAF8-6C42-065AA2A53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C9C041-3F76-B45F-FC8D-23757EFF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8CCC3-6C4F-8FEB-F6CD-D7A4FE55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3B719E-55CD-CB4E-410E-289FA06E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16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27797-5E5F-D43E-823D-5A21159B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61C905-D326-53A5-56C6-0FD5F312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A25DE2-D316-B57D-BC76-2CC9B30FD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E641C4-D976-9DA2-441A-A49D80CD7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706A1-72B8-619D-60FC-71543B49A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2C7A4D-04C3-F086-AEA5-08F5D305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179259-1AFD-5196-5070-5304C201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AB9F00-15C2-C955-DE23-3DCF950A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0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A4763-BE09-1CAF-D33C-F492551B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8A1B49-1A55-3E65-5B3C-51BA0EA2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80F568-9003-0615-5062-405E50F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9E395A-692D-2E19-6807-0A1F40DB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36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0AFFD2-5615-55BB-A70C-14F4415C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3E93F6-3C9C-ACA6-8DDC-FD0A8165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FE72ED-F408-CA66-5B37-6BCFEF32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40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7D3B0-8156-E063-15BF-492FB65E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6EC01-3AD4-A478-5D26-AE971204F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ED6446-C881-C63E-0701-7D4D1A990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D154E1-7E76-4D3E-0673-F4A776E2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BF9642-048B-F03D-3EAC-38F65AE5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CB17E2-0C7A-95CA-4DD8-559A88EE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51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7D780-51D8-1CBD-0AB4-5EE05C19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5CDD8A-2823-E557-06E8-8E7F30FD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3F01E2-6E23-8F8F-5C4E-9DA210EE9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40008E-42D1-2868-E705-CF000ED4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310114-D171-6C8A-345E-34CA35D7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E804EC-11DD-9409-CFB9-B91550C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2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8F8535-3A65-B1E9-3FA8-B552A154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E767BD-77F9-9BD1-0DD0-78641AB1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6C1876-FE33-3267-F5B4-311C5662B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C31BE-CBC5-4C39-9A39-D03EE8E4315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7A2345-3198-2A1A-D697-A41F92849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BAAD26-1A11-4616-9351-D38A8057A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15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atpdf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2155B-856E-2CEC-8F91-8ECE62C61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ChatGPT</a:t>
            </a:r>
            <a:r>
              <a:rPr lang="zh-TW" altLang="en-US" dirty="0"/>
              <a:t>工作術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486F84-DA64-7F48-95D7-78D4390A2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講者</a:t>
            </a:r>
            <a:r>
              <a:rPr lang="en-US" altLang="zh-TW" dirty="0"/>
              <a:t>:</a:t>
            </a:r>
            <a:r>
              <a:rPr lang="zh-TW" altLang="en-US" dirty="0"/>
              <a:t>李承諺</a:t>
            </a:r>
          </a:p>
        </p:txBody>
      </p:sp>
    </p:spTree>
    <p:extLst>
      <p:ext uri="{BB962C8B-B14F-4D97-AF65-F5344CB8AC3E}">
        <p14:creationId xmlns:p14="http://schemas.microsoft.com/office/powerpoint/2010/main" val="3696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40E33-A3B9-CD93-0612-E5BC6AF4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聰明使用</a:t>
            </a:r>
            <a:r>
              <a:rPr lang="en-US" altLang="zh-TW" dirty="0"/>
              <a:t>ChatGPT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8A1313-EFAE-096C-6E8D-816B492A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基本三點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清晰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重點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相關性</a:t>
            </a:r>
          </a:p>
        </p:txBody>
      </p:sp>
    </p:spTree>
    <p:extLst>
      <p:ext uri="{BB962C8B-B14F-4D97-AF65-F5344CB8AC3E}">
        <p14:creationId xmlns:p14="http://schemas.microsoft.com/office/powerpoint/2010/main" val="296980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40E33-A3B9-CD93-0612-E5BC6AF4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聰明使用</a:t>
            </a:r>
            <a:r>
              <a:rPr lang="en-US" altLang="zh-TW" dirty="0"/>
              <a:t>ChatGPT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8A1313-EFAE-096C-6E8D-816B492A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進階三大原則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與</a:t>
            </a:r>
            <a:r>
              <a:rPr lang="en-US" altLang="zh-TW" dirty="0"/>
              <a:t>ChatGPT</a:t>
            </a:r>
            <a:r>
              <a:rPr lang="zh-TW" altLang="en-US" dirty="0"/>
              <a:t>玩角色扮演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給它完整的背景資訊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說明輸出內容及格式</a:t>
            </a:r>
          </a:p>
        </p:txBody>
      </p:sp>
    </p:spTree>
    <p:extLst>
      <p:ext uri="{BB962C8B-B14F-4D97-AF65-F5344CB8AC3E}">
        <p14:creationId xmlns:p14="http://schemas.microsoft.com/office/powerpoint/2010/main" val="377627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DB416-F685-C12A-3B1E-DCBF54A0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ChatGPT</a:t>
            </a:r>
            <a:r>
              <a:rPr lang="zh-TW" altLang="en-US" dirty="0"/>
              <a:t>的限制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6E4891-C200-58A0-38C6-BEF96970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不懂也會裝懂！多方查核確保資料正確</a:t>
            </a:r>
            <a:endParaRPr lang="en-US" altLang="zh-TW" dirty="0"/>
          </a:p>
          <a:p>
            <a:r>
              <a:rPr lang="zh-TW" altLang="en-US" dirty="0"/>
              <a:t>訓練資料只到</a:t>
            </a:r>
            <a:r>
              <a:rPr lang="en-US" altLang="zh-TW" dirty="0"/>
              <a:t>2021</a:t>
            </a:r>
            <a:r>
              <a:rPr lang="zh-TW" altLang="en-US" dirty="0"/>
              <a:t>年，別問太新鮮的事</a:t>
            </a:r>
            <a:endParaRPr lang="en-US" altLang="zh-TW" dirty="0"/>
          </a:p>
          <a:p>
            <a:r>
              <a:rPr lang="zh-TW" altLang="en-US" dirty="0"/>
              <a:t>回答可能中斷，須靠提示讓它把話講完</a:t>
            </a:r>
            <a:endParaRPr lang="en-US" altLang="zh-TW" dirty="0"/>
          </a:p>
          <a:p>
            <a:r>
              <a:rPr lang="zh-TW" altLang="en-US" dirty="0"/>
              <a:t>對符號理解有限，無法處理複雜數學問題</a:t>
            </a:r>
            <a:endParaRPr lang="en-US" altLang="zh-TW" dirty="0"/>
          </a:p>
          <a:p>
            <a:r>
              <a:rPr lang="zh-TW" altLang="en-US" dirty="0"/>
              <a:t>使用它請重視資料安全，避免透漏機密資訊及隱私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31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138BD-1419-734D-CAE8-651E9C59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GPT3.5 VS GPT4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FA25A9-43EA-1015-2E71-4FB221FCE5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375172"/>
              </p:ext>
            </p:extLst>
          </p:nvPr>
        </p:nvGraphicFramePr>
        <p:xfrm>
          <a:off x="838203" y="1358000"/>
          <a:ext cx="10515597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617138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656928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28105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免費註冊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ChatGPT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使用資格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加入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ChatGPT plus(20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美元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90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2022.11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發布時間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2023.03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億個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引用參數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未公開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01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2500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個英文字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輸出字數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萬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個英文字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08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無，資料停留在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連網功能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可手動開啟，同步上網搜尋最新資訊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3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外掛套件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有豐富的外掛可以手動開啟及安裝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3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免費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費用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美元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2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無法辨識影像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邏輯能力好，考試成績多落在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40%~80%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間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可協助翻譯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可角色互動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偶爾出現錯誤回應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對安全性的問題不答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效能比一比</a:t>
                      </a: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能辨識視覺圖片，轉成文字內容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邏輯能力更好，考試成績多落在前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翻譯精準度大幅提升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更生動扮演特定角色互動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降低錯誤回應機率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對安全性問題進行勸說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41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764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生活應用</a:t>
            </a:r>
          </a:p>
        </p:txBody>
      </p:sp>
    </p:spTree>
    <p:extLst>
      <p:ext uri="{BB962C8B-B14F-4D97-AF65-F5344CB8AC3E}">
        <p14:creationId xmlns:p14="http://schemas.microsoft.com/office/powerpoint/2010/main" val="201392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1D83F-BFD9-1B74-DA30-8331684B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Bing</a:t>
            </a:r>
            <a:r>
              <a:rPr lang="zh-TW" altLang="en-US" dirty="0"/>
              <a:t>，掌握旅遊資訊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2C5BA6-7EA6-C1E0-4614-0402CA9E9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81" y="4132972"/>
            <a:ext cx="6455504" cy="21909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8B542F-B9A0-AF3E-55C9-9C40F24BC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7473"/>
            <a:ext cx="6085114" cy="255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71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70146-6E5A-4EB9-EA28-4558BF2A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GPT</a:t>
            </a:r>
            <a:r>
              <a:rPr lang="zh-TW" altLang="en-US" dirty="0"/>
              <a:t>旅行翻譯神器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FE0D65-77D8-C4B6-F932-95CC7316E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29" y="547365"/>
            <a:ext cx="4903949" cy="57632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F9EE72B-6242-B6C7-296D-52C183F337AE}"/>
              </a:ext>
            </a:extLst>
          </p:cNvPr>
          <p:cNvSpPr txBox="1"/>
          <p:nvPr/>
        </p:nvSpPr>
        <p:spPr>
          <a:xfrm>
            <a:off x="1068121" y="2160395"/>
            <a:ext cx="416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可直接上網搜尋就可以用，不必下載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使用手機可以直接說話，翻譯後拿給對方看不必將手機翻轉</a:t>
            </a:r>
          </a:p>
        </p:txBody>
      </p:sp>
    </p:spTree>
    <p:extLst>
      <p:ext uri="{BB962C8B-B14F-4D97-AF65-F5344CB8AC3E}">
        <p14:creationId xmlns:p14="http://schemas.microsoft.com/office/powerpoint/2010/main" val="1621330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1D83F-BFD9-1B74-DA30-8331684B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VoxScript</a:t>
            </a:r>
            <a:r>
              <a:rPr lang="zh-TW" altLang="en-US" dirty="0"/>
              <a:t>！一鍵擷取</a:t>
            </a:r>
            <a:r>
              <a:rPr lang="en-US" altLang="zh-TW" dirty="0"/>
              <a:t>YouTube</a:t>
            </a:r>
            <a:r>
              <a:rPr lang="zh-TW" altLang="en-US" dirty="0"/>
              <a:t>影片重點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CCAC7C-3954-155A-802B-D9A958467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2625"/>
            <a:ext cx="5572125" cy="147637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C896C13-1680-0C6A-69D4-2AF58983E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930349"/>
            <a:ext cx="4574250" cy="32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9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職場應用</a:t>
            </a:r>
          </a:p>
        </p:txBody>
      </p:sp>
    </p:spTree>
    <p:extLst>
      <p:ext uri="{BB962C8B-B14F-4D97-AF65-F5344CB8AC3E}">
        <p14:creationId xmlns:p14="http://schemas.microsoft.com/office/powerpoint/2010/main" val="386096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70146-6E5A-4EB9-EA28-4558BF2A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模擬面試現場</a:t>
            </a:r>
          </a:p>
        </p:txBody>
      </p:sp>
    </p:spTree>
    <p:extLst>
      <p:ext uri="{BB962C8B-B14F-4D97-AF65-F5344CB8AC3E}">
        <p14:creationId xmlns:p14="http://schemas.microsoft.com/office/powerpoint/2010/main" val="416254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5D250-77B9-1393-7F32-86B1D8C3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7FA3EE-9C35-5215-7D3B-F0FA8931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李承諺</a:t>
            </a:r>
            <a:endParaRPr lang="en-US" altLang="zh-TW" dirty="0"/>
          </a:p>
          <a:p>
            <a:r>
              <a:rPr lang="zh-TW" altLang="en-US" dirty="0"/>
              <a:t>中原大學資訊管理所畢業</a:t>
            </a:r>
            <a:endParaRPr lang="en-US" altLang="zh-TW" dirty="0"/>
          </a:p>
          <a:p>
            <a:r>
              <a:rPr lang="zh-TW" altLang="en-US" dirty="0"/>
              <a:t>論文題目</a:t>
            </a:r>
            <a:r>
              <a:rPr lang="en-US" altLang="zh-TW" dirty="0"/>
              <a:t>:</a:t>
            </a:r>
            <a:r>
              <a:rPr lang="zh-TW" altLang="en-US" dirty="0"/>
              <a:t>以生成對抗網路為基礎將室內設計三維模型轉換之研究</a:t>
            </a:r>
            <a:endParaRPr lang="en-US" altLang="zh-TW" dirty="0"/>
          </a:p>
          <a:p>
            <a:r>
              <a:rPr lang="zh-TW" altLang="en-US" dirty="0"/>
              <a:t>九霄空間設計技術長</a:t>
            </a:r>
            <a:r>
              <a:rPr lang="en-US" altLang="zh-TW" dirty="0"/>
              <a:t>CTO</a:t>
            </a:r>
          </a:p>
          <a:p>
            <a:r>
              <a:rPr lang="zh-TW" altLang="en-US" dirty="0"/>
              <a:t>永佳捷科技股份有限公司</a:t>
            </a:r>
            <a:r>
              <a:rPr lang="en-US" altLang="zh-TW" dirty="0"/>
              <a:t>-</a:t>
            </a:r>
            <a:r>
              <a:rPr lang="zh-TW" altLang="en-US" dirty="0"/>
              <a:t>資訊工程師</a:t>
            </a:r>
          </a:p>
        </p:txBody>
      </p:sp>
    </p:spTree>
    <p:extLst>
      <p:ext uri="{BB962C8B-B14F-4D97-AF65-F5344CB8AC3E}">
        <p14:creationId xmlns:p14="http://schemas.microsoft.com/office/powerpoint/2010/main" val="2599055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論文應用</a:t>
            </a:r>
          </a:p>
        </p:txBody>
      </p:sp>
    </p:spTree>
    <p:extLst>
      <p:ext uri="{BB962C8B-B14F-4D97-AF65-F5344CB8AC3E}">
        <p14:creationId xmlns:p14="http://schemas.microsoft.com/office/powerpoint/2010/main" val="23051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26630-0A4F-0435-BDE6-DAD55A6D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ChatPDF</a:t>
            </a:r>
            <a:r>
              <a:rPr lang="zh-TW" altLang="en-US" dirty="0"/>
              <a:t>，叫</a:t>
            </a:r>
            <a:r>
              <a:rPr lang="en-US" altLang="zh-TW" dirty="0"/>
              <a:t>AI</a:t>
            </a:r>
            <a:r>
              <a:rPr lang="zh-TW" altLang="en-US" dirty="0"/>
              <a:t>幫你看論文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4D2A00B-8511-A9E9-3493-25E2FE64E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431753"/>
            <a:ext cx="5372100" cy="11906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0D809EF-6764-9B53-93D6-9E5A1B2B6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46077"/>
            <a:ext cx="5438775" cy="248602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9C3E0A-3AFD-A7DA-6EFA-5556C95796E3}"/>
              </a:ext>
            </a:extLst>
          </p:cNvPr>
          <p:cNvSpPr txBox="1"/>
          <p:nvPr/>
        </p:nvSpPr>
        <p:spPr>
          <a:xfrm>
            <a:off x="838200" y="3994111"/>
            <a:ext cx="270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https://www.chatpdf.com/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168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26630-0A4F-0435-BDE6-DAD55A6D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解析</a:t>
            </a:r>
            <a:r>
              <a:rPr lang="en-US" altLang="zh-TW" dirty="0"/>
              <a:t>PDF</a:t>
            </a:r>
            <a:r>
              <a:rPr lang="zh-TW" altLang="en-US" dirty="0"/>
              <a:t>，叫</a:t>
            </a:r>
            <a:r>
              <a:rPr lang="en-US" altLang="zh-TW" dirty="0"/>
              <a:t>ChatGPT</a:t>
            </a:r>
            <a:r>
              <a:rPr lang="zh-TW" altLang="en-US" dirty="0"/>
              <a:t>幫你寫論文！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7E7514-AD69-A1DE-5CF4-F09387AEA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47716" cy="158949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99FEE4-3E15-2952-02B6-DC566D7FA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2" y="3109648"/>
            <a:ext cx="5601254" cy="330284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D768BD4-3D1E-EF2B-7C88-DE4C2ED1D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89" y="2018077"/>
            <a:ext cx="5130411" cy="33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91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實際應用案例</a:t>
            </a:r>
          </a:p>
        </p:txBody>
      </p:sp>
    </p:spTree>
    <p:extLst>
      <p:ext uri="{BB962C8B-B14F-4D97-AF65-F5344CB8AC3E}">
        <p14:creationId xmlns:p14="http://schemas.microsoft.com/office/powerpoint/2010/main" val="3611898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問答時間</a:t>
            </a:r>
          </a:p>
        </p:txBody>
      </p:sp>
    </p:spTree>
    <p:extLst>
      <p:ext uri="{BB962C8B-B14F-4D97-AF65-F5344CB8AC3E}">
        <p14:creationId xmlns:p14="http://schemas.microsoft.com/office/powerpoint/2010/main" val="3653390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7200" dirty="0"/>
              <a:t>去問</a:t>
            </a:r>
            <a:r>
              <a:rPr lang="en-US" altLang="zh-TW" sz="7200" dirty="0"/>
              <a:t>ChatGPT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4790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E4EC3-7652-8A14-929C-EC00CB71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什麼是生成式</a:t>
            </a:r>
            <a:r>
              <a:rPr lang="en-US" altLang="zh-TW" dirty="0"/>
              <a:t>AI(AI Generated Content</a:t>
            </a:r>
            <a:r>
              <a:rPr lang="zh-TW" altLang="en-US" dirty="0"/>
              <a:t>，</a:t>
            </a:r>
            <a:r>
              <a:rPr lang="en-US" altLang="zh-TW" dirty="0"/>
              <a:t>AIGC)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37D3F-0946-9AF1-0E91-64C482A5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“</a:t>
            </a:r>
            <a:r>
              <a:rPr lang="zh-TW" altLang="en-US" dirty="0"/>
              <a:t>專門用於生成新的數據，能夠創建與訓練數據相似的獨立新數據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例如</a:t>
            </a:r>
            <a:r>
              <a:rPr lang="en-US" altLang="zh-TW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文字生成</a:t>
            </a:r>
            <a:r>
              <a:rPr lang="en-US" altLang="zh-TW" dirty="0"/>
              <a:t>(</a:t>
            </a:r>
            <a:r>
              <a:rPr lang="zh-TW" altLang="en-US" dirty="0"/>
              <a:t>自然語言處理，</a:t>
            </a:r>
            <a:r>
              <a:rPr lang="en-US" altLang="zh-TW" dirty="0" err="1"/>
              <a:t>ex:ChatGPT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圖片生成</a:t>
            </a:r>
            <a:r>
              <a:rPr lang="en-US" altLang="zh-TW" dirty="0"/>
              <a:t>(</a:t>
            </a:r>
            <a:r>
              <a:rPr lang="zh-TW" altLang="en-US" dirty="0"/>
              <a:t>生成對抗網路，</a:t>
            </a:r>
            <a:r>
              <a:rPr lang="en-US" altLang="zh-TW" dirty="0"/>
              <a:t>ex:</a:t>
            </a:r>
            <a:r>
              <a:rPr lang="zh-TW" altLang="en-US" dirty="0"/>
              <a:t>人臉生成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音頻生成</a:t>
            </a:r>
            <a:r>
              <a:rPr lang="en-US" altLang="zh-TW" dirty="0"/>
              <a:t>(ex:</a:t>
            </a:r>
            <a:r>
              <a:rPr lang="zh-TW" altLang="en-US" dirty="0"/>
              <a:t>生成音樂、影音剪輯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數據增強</a:t>
            </a:r>
            <a:r>
              <a:rPr lang="en-US" altLang="zh-TW" dirty="0"/>
              <a:t>(ex:</a:t>
            </a:r>
            <a:r>
              <a:rPr lang="zh-TW" altLang="en-US" dirty="0"/>
              <a:t>生成訓練數據，增強</a:t>
            </a:r>
            <a:r>
              <a:rPr lang="en-US" altLang="zh-TW" dirty="0"/>
              <a:t>AI</a:t>
            </a:r>
            <a:r>
              <a:rPr lang="zh-TW" altLang="en-US" dirty="0"/>
              <a:t>模型訓練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設計與創作</a:t>
            </a:r>
            <a:r>
              <a:rPr lang="en-US" altLang="zh-TW" dirty="0"/>
              <a:t>(ex:</a:t>
            </a:r>
            <a:r>
              <a:rPr lang="zh-TW" altLang="en-US" dirty="0"/>
              <a:t>產品設計、建築設計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藥物研發</a:t>
            </a:r>
            <a:r>
              <a:rPr lang="en-US" altLang="zh-TW" dirty="0"/>
              <a:t>(ex:</a:t>
            </a:r>
            <a:r>
              <a:rPr lang="zh-TW" altLang="en-US" dirty="0"/>
              <a:t>生成新的分子結構，用於發現新藥物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661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96303-1E4E-C130-FD55-BB498215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到底什麼是</a:t>
            </a:r>
            <a:r>
              <a:rPr lang="en-US" altLang="zh-TW" dirty="0"/>
              <a:t>ChatGPT?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0ED6C-F990-C553-BF89-118BBDA1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「你以前是否想過，如果有一個萬能助理，可以幫助你回答各種問題、修改文章、撰寫程式該有多好</a:t>
            </a:r>
            <a:r>
              <a:rPr lang="en-US" altLang="zh-TW" sz="2400" dirty="0"/>
              <a:t>?</a:t>
            </a:r>
            <a:r>
              <a:rPr lang="zh-TW" altLang="en-US" sz="2400" dirty="0"/>
              <a:t>這個夢想</a:t>
            </a:r>
            <a:r>
              <a:rPr lang="en-US" altLang="zh-TW" sz="2400" dirty="0"/>
              <a:t>OpenAI</a:t>
            </a:r>
            <a:r>
              <a:rPr lang="zh-TW" altLang="en-US" sz="2400" dirty="0"/>
              <a:t>在</a:t>
            </a:r>
            <a:r>
              <a:rPr lang="en-US" altLang="zh-TW" sz="2400" dirty="0"/>
              <a:t>2022</a:t>
            </a:r>
            <a:r>
              <a:rPr lang="zh-TW" altLang="en-US" sz="2400" dirty="0"/>
              <a:t>年</a:t>
            </a:r>
            <a:r>
              <a:rPr lang="en-US" altLang="zh-TW" sz="2400" dirty="0"/>
              <a:t>11</a:t>
            </a:r>
            <a:r>
              <a:rPr lang="zh-TW" altLang="en-US" sz="2400" dirty="0"/>
              <a:t>月幫你美夢成真了。」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4400" dirty="0"/>
              <a:t>ChatGPT</a:t>
            </a:r>
            <a:r>
              <a:rPr lang="zh-TW" altLang="en-US" sz="4400" dirty="0"/>
              <a:t>就是可以聊天的</a:t>
            </a:r>
            <a:r>
              <a:rPr lang="en-US" altLang="zh-TW" sz="4400" dirty="0"/>
              <a:t>GPT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1"/>
                </a:solidFill>
              </a:rPr>
              <a:t>G</a:t>
            </a:r>
            <a:r>
              <a:rPr lang="en-US" altLang="zh-TW" sz="2400" dirty="0"/>
              <a:t>enerative(</a:t>
            </a:r>
            <a:r>
              <a:rPr lang="zh-TW" altLang="en-US" sz="2400" dirty="0"/>
              <a:t>生成式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1"/>
                </a:solidFill>
              </a:rPr>
              <a:t>P</a:t>
            </a:r>
            <a:r>
              <a:rPr lang="en-US" altLang="zh-TW" sz="2400" dirty="0"/>
              <a:t>re-trained(</a:t>
            </a:r>
            <a:r>
              <a:rPr lang="zh-TW" altLang="en-US" sz="2400" dirty="0"/>
              <a:t>預訓練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1"/>
                </a:solidFill>
              </a:rPr>
              <a:t>T</a:t>
            </a:r>
            <a:r>
              <a:rPr lang="en-US" altLang="zh-TW" sz="2400" dirty="0"/>
              <a:t>ransformer(</a:t>
            </a:r>
            <a:r>
              <a:rPr lang="zh-TW" altLang="en-US" sz="2400" dirty="0"/>
              <a:t>轉換模型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224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7D927-F151-D7C9-E133-62889010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ChatGPT</a:t>
            </a:r>
            <a:r>
              <a:rPr lang="zh-TW" altLang="en-US" dirty="0"/>
              <a:t>發展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69318-906D-452B-2A96-89931F9A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2022/11/30</a:t>
            </a:r>
            <a:r>
              <a:rPr lang="zh-TW" altLang="en-US" dirty="0"/>
              <a:t> ，</a:t>
            </a:r>
            <a:r>
              <a:rPr lang="en-US" altLang="zh-TW" dirty="0"/>
              <a:t>ChatGPT</a:t>
            </a:r>
            <a:r>
              <a:rPr lang="zh-TW" altLang="en-US" dirty="0"/>
              <a:t>橫空出世，由美國</a:t>
            </a:r>
            <a:r>
              <a:rPr lang="en-US" altLang="zh-TW" dirty="0"/>
              <a:t>AI</a:t>
            </a:r>
            <a:r>
              <a:rPr lang="zh-TW" altLang="en-US" dirty="0"/>
              <a:t>實驗室</a:t>
            </a:r>
            <a:r>
              <a:rPr lang="en-US" altLang="zh-TW" dirty="0"/>
              <a:t>”OpenAI”</a:t>
            </a:r>
            <a:r>
              <a:rPr lang="zh-TW" altLang="en-US" dirty="0"/>
              <a:t>所打造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Transformer(Google</a:t>
            </a:r>
            <a:r>
              <a:rPr lang="zh-TW" altLang="en-US" dirty="0"/>
              <a:t>於</a:t>
            </a:r>
            <a:r>
              <a:rPr lang="en-US" altLang="zh-TW" dirty="0"/>
              <a:t>2017</a:t>
            </a:r>
            <a:r>
              <a:rPr lang="zh-TW" altLang="en-US" dirty="0"/>
              <a:t>年提出</a:t>
            </a:r>
            <a:r>
              <a:rPr lang="en-US" altLang="zh-TW" dirty="0"/>
              <a:t>)</a:t>
            </a:r>
            <a:r>
              <a:rPr lang="zh-TW" altLang="en-US" dirty="0"/>
              <a:t>架構，大量預先訓練資料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0942463-2AEE-BBED-CE13-40DA2506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59002"/>
              </p:ext>
            </p:extLst>
          </p:nvPr>
        </p:nvGraphicFramePr>
        <p:xfrm>
          <a:off x="838200" y="289924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712432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3761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84042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520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Facebook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Instagram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TikTok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ChatGPT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1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r>
                        <a:rPr lang="zh-TW" altLang="en-US" dirty="0"/>
                        <a:t>個月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個月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1095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386A1A09-E713-0890-AED4-C82776C96AFE}"/>
              </a:ext>
            </a:extLst>
          </p:cNvPr>
          <p:cNvSpPr txBox="1"/>
          <p:nvPr/>
        </p:nvSpPr>
        <p:spPr>
          <a:xfrm>
            <a:off x="838200" y="4001294"/>
            <a:ext cx="556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**短短兩個月用戶使用量達到</a:t>
            </a:r>
            <a:r>
              <a:rPr lang="en-US" altLang="zh-TW" dirty="0"/>
              <a:t>1</a:t>
            </a:r>
            <a:r>
              <a:rPr lang="zh-TW" altLang="en-US" dirty="0"/>
              <a:t>億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CE7A5A-5ACD-D904-FBD9-566DA001922D}"/>
              </a:ext>
            </a:extLst>
          </p:cNvPr>
          <p:cNvSpPr txBox="1"/>
          <p:nvPr/>
        </p:nvSpPr>
        <p:spPr>
          <a:xfrm>
            <a:off x="838199" y="6172481"/>
            <a:ext cx="556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zh-TW" altLang="en-US" dirty="0"/>
              <a:t>維基百科</a:t>
            </a:r>
          </a:p>
        </p:txBody>
      </p:sp>
    </p:spTree>
    <p:extLst>
      <p:ext uri="{BB962C8B-B14F-4D97-AF65-F5344CB8AC3E}">
        <p14:creationId xmlns:p14="http://schemas.microsoft.com/office/powerpoint/2010/main" val="211210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71B43-4DE5-FF69-EBE6-C4D34056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</a:t>
            </a:r>
            <a:r>
              <a:rPr lang="en-US" altLang="zh-TW" dirty="0"/>
              <a:t>ChatGPT</a:t>
            </a:r>
            <a:r>
              <a:rPr lang="zh-TW" altLang="en-US" dirty="0"/>
              <a:t>會崛起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2EAE65-81C0-07FC-6957-6516E208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4040" cy="4351338"/>
          </a:xfrm>
        </p:spPr>
        <p:txBody>
          <a:bodyPr/>
          <a:lstStyle/>
          <a:p>
            <a:r>
              <a:rPr lang="zh-TW" altLang="en-US" dirty="0"/>
              <a:t>相似於</a:t>
            </a:r>
            <a:r>
              <a:rPr lang="en-US" altLang="zh-TW" dirty="0"/>
              <a:t>15</a:t>
            </a:r>
            <a:r>
              <a:rPr lang="zh-TW" altLang="en-US" dirty="0"/>
              <a:t>世紀印刷術的發明，使能夠接觸到書籍的人變得更多</a:t>
            </a:r>
            <a:endParaRPr lang="en-US" altLang="zh-TW" dirty="0"/>
          </a:p>
          <a:p>
            <a:r>
              <a:rPr lang="zh-TW" altLang="en-US" dirty="0"/>
              <a:t>過去</a:t>
            </a:r>
            <a:r>
              <a:rPr lang="en-US" altLang="zh-TW" dirty="0"/>
              <a:t>AI“</a:t>
            </a:r>
            <a:r>
              <a:rPr lang="zh-TW" altLang="en-US" dirty="0"/>
              <a:t>可遠觀而不可褻完焉</a:t>
            </a:r>
            <a:r>
              <a:rPr lang="en-US" altLang="zh-TW" dirty="0"/>
              <a:t>”</a:t>
            </a:r>
            <a:r>
              <a:rPr lang="zh-TW" altLang="en-US" dirty="0"/>
              <a:t>，如今</a:t>
            </a:r>
            <a:r>
              <a:rPr lang="en-US" altLang="zh-TW" b="1" dirty="0">
                <a:solidFill>
                  <a:srgbClr val="FF0000"/>
                </a:solidFill>
              </a:rPr>
              <a:t>AI</a:t>
            </a:r>
            <a:r>
              <a:rPr lang="zh-TW" altLang="en-US" b="1" dirty="0">
                <a:solidFill>
                  <a:srgbClr val="FF0000"/>
                </a:solidFill>
              </a:rPr>
              <a:t>的力量賦權給每一個人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0BEA19-6CE1-0BA0-2A52-809DE46BD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405" y="681037"/>
            <a:ext cx="2573600" cy="35858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ADBEAFE-D2AB-37EC-60D7-B5410C3BD377}"/>
              </a:ext>
            </a:extLst>
          </p:cNvPr>
          <p:cNvSpPr txBox="1"/>
          <p:nvPr/>
        </p:nvSpPr>
        <p:spPr>
          <a:xfrm>
            <a:off x="8163035" y="4401856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第一本印刷書</a:t>
            </a:r>
            <a:r>
              <a:rPr lang="en-US" altLang="zh-TW" dirty="0"/>
              <a:t>:</a:t>
            </a:r>
            <a:r>
              <a:rPr lang="zh-TW" altLang="en-US" dirty="0"/>
              <a:t>古德堡聖經</a:t>
            </a:r>
          </a:p>
        </p:txBody>
      </p:sp>
    </p:spTree>
    <p:extLst>
      <p:ext uri="{BB962C8B-B14F-4D97-AF65-F5344CB8AC3E}">
        <p14:creationId xmlns:p14="http://schemas.microsoft.com/office/powerpoint/2010/main" val="98394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BF099-590F-B3C7-A387-55F2386F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GPT</a:t>
            </a:r>
            <a:r>
              <a:rPr lang="zh-TW" altLang="en-US" dirty="0"/>
              <a:t>歷史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0084B-535B-2CAE-FD0C-B0178FBE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2018</a:t>
            </a:r>
            <a:r>
              <a:rPr lang="zh-TW" altLang="en-US" dirty="0"/>
              <a:t>年</a:t>
            </a:r>
            <a:r>
              <a:rPr lang="en-US" altLang="zh-TW" dirty="0"/>
              <a:t>6</a:t>
            </a:r>
            <a:r>
              <a:rPr lang="zh-TW" altLang="en-US" dirty="0"/>
              <a:t>月</a:t>
            </a:r>
            <a:r>
              <a:rPr lang="en-US" altLang="zh-TW" dirty="0"/>
              <a:t>OpenAI</a:t>
            </a:r>
            <a:r>
              <a:rPr lang="zh-TW" altLang="en-US" dirty="0"/>
              <a:t>公布了</a:t>
            </a:r>
            <a:r>
              <a:rPr lang="zh-TW" altLang="en-US" dirty="0">
                <a:solidFill>
                  <a:srgbClr val="FF0000"/>
                </a:solidFill>
              </a:rPr>
              <a:t>第一代</a:t>
            </a:r>
            <a:r>
              <a:rPr lang="en-US" altLang="zh-TW" dirty="0">
                <a:solidFill>
                  <a:srgbClr val="FF0000"/>
                </a:solidFill>
              </a:rPr>
              <a:t>GPT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zh-TW" altLang="en-US" dirty="0"/>
              <a:t>用</a:t>
            </a:r>
            <a:r>
              <a:rPr lang="en-US" altLang="zh-TW" dirty="0"/>
              <a:t>1.1</a:t>
            </a:r>
            <a:r>
              <a:rPr lang="zh-TW" altLang="en-US" dirty="0"/>
              <a:t>億個參數做訓練</a:t>
            </a:r>
            <a:endParaRPr lang="en-US" altLang="zh-TW" dirty="0"/>
          </a:p>
          <a:p>
            <a:r>
              <a:rPr lang="en-US" altLang="zh-TW" dirty="0"/>
              <a:t>2019</a:t>
            </a:r>
            <a:r>
              <a:rPr lang="zh-TW" altLang="en-US" dirty="0"/>
              <a:t>年</a:t>
            </a:r>
            <a:r>
              <a:rPr lang="en-US" altLang="zh-TW" dirty="0"/>
              <a:t>2</a:t>
            </a:r>
            <a:r>
              <a:rPr lang="zh-TW" altLang="en-US" dirty="0"/>
              <a:t>月</a:t>
            </a:r>
            <a:r>
              <a:rPr lang="en-US" altLang="zh-TW" dirty="0"/>
              <a:t>OpenAI</a:t>
            </a:r>
            <a:r>
              <a:rPr lang="zh-TW" altLang="en-US" dirty="0"/>
              <a:t>公布</a:t>
            </a:r>
            <a:r>
              <a:rPr lang="en-US" altLang="zh-TW" dirty="0"/>
              <a:t>GPT-2</a:t>
            </a:r>
            <a:r>
              <a:rPr lang="zh-TW" altLang="en-US" dirty="0"/>
              <a:t>，用</a:t>
            </a:r>
            <a:r>
              <a:rPr lang="en-US" altLang="zh-TW" dirty="0"/>
              <a:t>15</a:t>
            </a:r>
            <a:r>
              <a:rPr lang="zh-TW" altLang="en-US" dirty="0"/>
              <a:t>億個參數做訓練</a:t>
            </a:r>
            <a:endParaRPr lang="en-US" altLang="zh-TW" dirty="0"/>
          </a:p>
          <a:p>
            <a:r>
              <a:rPr lang="en-US" altLang="zh-TW" dirty="0"/>
              <a:t>2019</a:t>
            </a:r>
            <a:r>
              <a:rPr lang="zh-TW" altLang="en-US" dirty="0"/>
              <a:t>年</a:t>
            </a:r>
            <a:r>
              <a:rPr lang="en-US" altLang="zh-TW" dirty="0"/>
              <a:t>7</a:t>
            </a:r>
            <a:r>
              <a:rPr lang="zh-TW" altLang="en-US" dirty="0"/>
              <a:t>月獲得微軟</a:t>
            </a:r>
            <a:r>
              <a:rPr lang="en-US" altLang="zh-TW" dirty="0"/>
              <a:t>10</a:t>
            </a:r>
            <a:r>
              <a:rPr lang="zh-TW" altLang="en-US" dirty="0"/>
              <a:t>億元投資，為</a:t>
            </a:r>
            <a:r>
              <a:rPr lang="en-US" altLang="zh-TW" dirty="0"/>
              <a:t>OpenAI</a:t>
            </a:r>
            <a:r>
              <a:rPr lang="zh-TW" altLang="en-US" dirty="0"/>
              <a:t>提供獨家雲端運算</a:t>
            </a:r>
            <a:endParaRPr lang="en-US" altLang="zh-TW" dirty="0"/>
          </a:p>
          <a:p>
            <a:r>
              <a:rPr lang="en-US" altLang="zh-TW" dirty="0"/>
              <a:t>2020</a:t>
            </a:r>
            <a:r>
              <a:rPr lang="zh-TW" altLang="en-US" dirty="0"/>
              <a:t>年</a:t>
            </a:r>
            <a:r>
              <a:rPr lang="en-US" altLang="zh-TW" dirty="0"/>
              <a:t>5</a:t>
            </a:r>
            <a:r>
              <a:rPr lang="zh-TW" altLang="en-US" dirty="0"/>
              <a:t>月</a:t>
            </a:r>
            <a:r>
              <a:rPr lang="en-US" altLang="zh-TW" dirty="0"/>
              <a:t>GPT-3</a:t>
            </a:r>
            <a:r>
              <a:rPr lang="zh-TW" altLang="en-US" dirty="0"/>
              <a:t>問世，參數高達</a:t>
            </a:r>
            <a:r>
              <a:rPr lang="en-US" altLang="zh-TW" dirty="0"/>
              <a:t>1750</a:t>
            </a:r>
            <a:r>
              <a:rPr lang="zh-TW" altLang="en-US" dirty="0"/>
              <a:t>億</a:t>
            </a:r>
            <a:endParaRPr lang="en-US" altLang="zh-TW" dirty="0"/>
          </a:p>
          <a:p>
            <a:r>
              <a:rPr lang="en-US" altLang="zh-TW" dirty="0"/>
              <a:t>2022</a:t>
            </a:r>
            <a:r>
              <a:rPr lang="zh-TW" altLang="en-US" dirty="0"/>
              <a:t>年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OpenAI</a:t>
            </a:r>
            <a:r>
              <a:rPr lang="zh-TW" altLang="en-US" dirty="0"/>
              <a:t>發布語音辨識預訓練模型，能夠支援多種語言</a:t>
            </a:r>
            <a:endParaRPr lang="en-US" altLang="zh-TW" dirty="0"/>
          </a:p>
          <a:p>
            <a:r>
              <a:rPr lang="en-US" altLang="zh-TW" dirty="0"/>
              <a:t>2022</a:t>
            </a:r>
            <a:r>
              <a:rPr lang="zh-TW" altLang="en-US" dirty="0"/>
              <a:t>年</a:t>
            </a:r>
            <a:r>
              <a:rPr lang="en-US" altLang="zh-TW" dirty="0"/>
              <a:t>11</a:t>
            </a:r>
            <a:r>
              <a:rPr lang="zh-TW" altLang="en-US" dirty="0"/>
              <a:t>月</a:t>
            </a:r>
            <a:r>
              <a:rPr lang="en-US" altLang="zh-TW" dirty="0"/>
              <a:t>OpenAI</a:t>
            </a:r>
            <a:r>
              <a:rPr lang="zh-TW" altLang="en-US" dirty="0"/>
              <a:t>公布</a:t>
            </a:r>
            <a:r>
              <a:rPr lang="en-US" altLang="zh-TW" dirty="0"/>
              <a:t>ChatGPT</a:t>
            </a:r>
            <a:r>
              <a:rPr lang="zh-TW" altLang="en-US" dirty="0"/>
              <a:t>系統，為</a:t>
            </a:r>
            <a:r>
              <a:rPr lang="en-US" altLang="zh-TW" dirty="0"/>
              <a:t>GPT-3.5</a:t>
            </a:r>
          </a:p>
          <a:p>
            <a:r>
              <a:rPr lang="en-US" altLang="zh-TW" dirty="0"/>
              <a:t>2023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月推出</a:t>
            </a:r>
            <a:r>
              <a:rPr lang="en-US" altLang="zh-TW" dirty="0"/>
              <a:t>GPT-4</a:t>
            </a:r>
            <a:r>
              <a:rPr lang="zh-TW" altLang="en-US" dirty="0"/>
              <a:t>，能夠辨識圖片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14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EB8FF-494B-AD61-5BD6-09128934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人工智慧是敵是友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6B07DD-9DB6-68FA-3773-1731FD99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2023</a:t>
            </a:r>
            <a:r>
              <a:rPr lang="zh-TW" altLang="en-US" dirty="0"/>
              <a:t>年「工作趨勢指數」</a:t>
            </a:r>
            <a:r>
              <a:rPr lang="en-US" altLang="zh-TW" dirty="0"/>
              <a:t>(Work Trend Index)</a:t>
            </a:r>
            <a:r>
              <a:rPr lang="zh-TW" altLang="en-US" dirty="0"/>
              <a:t>調查</a:t>
            </a: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7243FEA1-243A-CF5C-784A-13876E64E9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787730"/>
              </p:ext>
            </p:extLst>
          </p:nvPr>
        </p:nvGraphicFramePr>
        <p:xfrm>
          <a:off x="2032000" y="2471895"/>
          <a:ext cx="4720492" cy="366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B69F1A6A-34AF-F769-700C-C17A20198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7441753"/>
              </p:ext>
            </p:extLst>
          </p:nvPr>
        </p:nvGraphicFramePr>
        <p:xfrm>
          <a:off x="6096000" y="2471895"/>
          <a:ext cx="4720492" cy="366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1415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0BB34-5407-7E6A-025D-08629530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如何與人工智慧共存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3042B-6ECA-BE56-881E-9F3C2DFDE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不要與</a:t>
            </a:r>
            <a:r>
              <a:rPr lang="en-US" altLang="zh-TW" dirty="0"/>
              <a:t>AI</a:t>
            </a:r>
            <a:r>
              <a:rPr lang="zh-TW" altLang="en-US" dirty="0"/>
              <a:t>產生競爭心理</a:t>
            </a:r>
            <a:endParaRPr lang="en-US" altLang="zh-TW" dirty="0"/>
          </a:p>
          <a:p>
            <a:r>
              <a:rPr lang="zh-TW" altLang="en-US" dirty="0"/>
              <a:t>與</a:t>
            </a:r>
            <a:r>
              <a:rPr lang="en-US" altLang="zh-TW" dirty="0"/>
              <a:t>AI</a:t>
            </a:r>
            <a:r>
              <a:rPr lang="zh-TW" altLang="en-US" dirty="0"/>
              <a:t>結盟，轉換成「協作者心態」</a:t>
            </a:r>
            <a:endParaRPr lang="en-US" altLang="zh-TW" dirty="0"/>
          </a:p>
          <a:p>
            <a:r>
              <a:rPr lang="zh-TW" altLang="en-US" dirty="0"/>
              <a:t>適當地與</a:t>
            </a:r>
            <a:r>
              <a:rPr lang="en-US" altLang="zh-TW" dirty="0"/>
              <a:t>AI</a:t>
            </a:r>
            <a:r>
              <a:rPr lang="zh-TW" altLang="en-US" dirty="0"/>
              <a:t>分配任務</a:t>
            </a:r>
            <a:endParaRPr lang="en-US" altLang="zh-TW" dirty="0"/>
          </a:p>
          <a:p>
            <a:r>
              <a:rPr lang="zh-TW" altLang="en-US" dirty="0"/>
              <a:t>「不能它給什麼，你就相信什麼」</a:t>
            </a:r>
            <a:endParaRPr lang="en-US" altLang="zh-TW" dirty="0"/>
          </a:p>
          <a:p>
            <a:r>
              <a:rPr lang="zh-TW" altLang="en-US" dirty="0"/>
              <a:t>找出</a:t>
            </a:r>
            <a:r>
              <a:rPr lang="en-US" altLang="zh-TW" dirty="0"/>
              <a:t>AI</a:t>
            </a:r>
            <a:r>
              <a:rPr lang="zh-TW" altLang="en-US" dirty="0"/>
              <a:t>的極限</a:t>
            </a:r>
          </a:p>
        </p:txBody>
      </p:sp>
    </p:spTree>
    <p:extLst>
      <p:ext uri="{BB962C8B-B14F-4D97-AF65-F5344CB8AC3E}">
        <p14:creationId xmlns:p14="http://schemas.microsoft.com/office/powerpoint/2010/main" val="30046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875</Words>
  <Application>Microsoft Office PowerPoint</Application>
  <PresentationFormat>寬螢幕</PresentationFormat>
  <Paragraphs>129</Paragraphs>
  <Slides>25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佈景主題</vt:lpstr>
      <vt:lpstr>ChatGPT工作術</vt:lpstr>
      <vt:lpstr>自我介紹</vt:lpstr>
      <vt:lpstr>什麼是生成式AI(AI Generated Content，AIGC)</vt:lpstr>
      <vt:lpstr>到底什麼是ChatGPT?</vt:lpstr>
      <vt:lpstr>ChatGPT發展</vt:lpstr>
      <vt:lpstr>為何ChatGPT會崛起?</vt:lpstr>
      <vt:lpstr>GPT歷史</vt:lpstr>
      <vt:lpstr>人工智慧是敵是友?</vt:lpstr>
      <vt:lpstr>如何與人工智慧共存?</vt:lpstr>
      <vt:lpstr>聰明使用ChatGPT</vt:lpstr>
      <vt:lpstr>聰明使用ChatGPT</vt:lpstr>
      <vt:lpstr>ChatGPT的限制</vt:lpstr>
      <vt:lpstr>GPT3.5 VS GPT4</vt:lpstr>
      <vt:lpstr>生活應用</vt:lpstr>
      <vt:lpstr>使用Bing，掌握旅遊資訊</vt:lpstr>
      <vt:lpstr>GPT旅行翻譯神器</vt:lpstr>
      <vt:lpstr>VoxScript！一鍵擷取YouTube影片重點</vt:lpstr>
      <vt:lpstr>職場應用</vt:lpstr>
      <vt:lpstr>模擬面試現場</vt:lpstr>
      <vt:lpstr>論文應用</vt:lpstr>
      <vt:lpstr>ChatPDF，叫AI幫你看論文</vt:lpstr>
      <vt:lpstr>解析PDF，叫ChatGPT幫你寫論文！</vt:lpstr>
      <vt:lpstr>實際應用案例</vt:lpstr>
      <vt:lpstr>問答時間</vt:lpstr>
      <vt:lpstr>去問ChatGPT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ChatGPT工作術</dc:title>
  <dc:creator>ChengYan Li</dc:creator>
  <cp:lastModifiedBy>ChengYan Li</cp:lastModifiedBy>
  <cp:revision>24</cp:revision>
  <dcterms:created xsi:type="dcterms:W3CDTF">2023-09-15T16:55:23Z</dcterms:created>
  <dcterms:modified xsi:type="dcterms:W3CDTF">2023-09-21T16:18:34Z</dcterms:modified>
</cp:coreProperties>
</file>