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574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586"/>
  </p:normalViewPr>
  <p:slideViewPr>
    <p:cSldViewPr snapToGrid="0" snapToObjects="1" showGuides="1">
      <p:cViewPr>
        <p:scale>
          <a:sx n="96" d="100"/>
          <a:sy n="96" d="100"/>
        </p:scale>
        <p:origin x="344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F7CE4-16E6-F143-A302-62A3D9CF8A64}" type="datetimeFigureOut">
              <a:rPr kumimoji="1" lang="zh-TW" altLang="en-US" smtClean="0"/>
              <a:t>2018/1/17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69128-40D7-F84A-949F-829C22D1ED0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990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69128-40D7-F84A-949F-829C22D1ED0C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9883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56634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5304" y="950575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32280" y="3566774"/>
            <a:ext cx="6987645" cy="935951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6204555"/>
            <a:ext cx="1143000" cy="365125"/>
          </a:xfrm>
        </p:spPr>
        <p:txBody>
          <a:bodyPr/>
          <a:lstStyle/>
          <a:p>
            <a:fld id="{C76F0F89-BA4D-6848-924D-3557829F02E5}" type="datetime1">
              <a:rPr lang="zh-TW" altLang="en-US" smtClean="0"/>
              <a:t>2018/1/17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6204555"/>
            <a:ext cx="70841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61925" y="6204555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855" y="5047525"/>
            <a:ext cx="3398744" cy="167455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57" r="9746" b="-1"/>
          <a:stretch/>
        </p:blipFill>
        <p:spPr>
          <a:xfrm>
            <a:off x="5465430" y="-6040"/>
            <a:ext cx="6739822" cy="35567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0312-E036-F749-8E86-BA3A2CA8A514}" type="datetime1">
              <a:rPr lang="zh-TW" altLang="en-US" smtClean="0"/>
              <a:t>2018/1/17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46BF4-0336-3E43-88FF-DCA1C638FC3A}" type="datetime1">
              <a:rPr lang="zh-TW" altLang="en-US" smtClean="0"/>
              <a:t>2018/1/17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3E68-9A29-4547-BC65-9A2567325FED}" type="datetime1">
              <a:rPr lang="zh-TW" altLang="en-US" smtClean="0"/>
              <a:t>2018/1/17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4045-2895-CA40-8F01-B82024DF3987}" type="datetime1">
              <a:rPr lang="zh-TW" altLang="en-US" smtClean="0"/>
              <a:t>2018/1/17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8E0B-438B-BD48-8A18-FCCEEE2789CB}" type="datetime1">
              <a:rPr lang="zh-TW" altLang="en-US" smtClean="0"/>
              <a:t>2018/1/17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ACBA-894C-134A-B239-5373ABD9DC08}" type="datetime1">
              <a:rPr lang="zh-TW" altLang="en-US" smtClean="0"/>
              <a:t>2018/1/17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89A9-CAAF-694A-AE91-FB467B13FD4C}" type="datetime1">
              <a:rPr lang="zh-TW" altLang="en-US" smtClean="0"/>
              <a:t>2018/1/17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E93A-7F1E-D243-8838-5AE161B1D8AF}" type="datetime1">
              <a:rPr lang="zh-TW" altLang="en-US" smtClean="0"/>
              <a:t>2018/1/17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6204555"/>
            <a:ext cx="1143000" cy="365125"/>
          </a:xfrm>
        </p:spPr>
        <p:txBody>
          <a:bodyPr/>
          <a:lstStyle/>
          <a:p>
            <a:fld id="{D0E4BDC6-5236-D546-9740-F8FB5C68BEEE}" type="datetime1">
              <a:rPr lang="zh-TW" altLang="en-US" smtClean="0"/>
              <a:t>2018/1/17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6204555"/>
            <a:ext cx="70841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61925" y="6204555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12E4-C829-C945-8EDB-DC9DDCF084EE}" type="datetime1">
              <a:rPr lang="zh-TW" altLang="en-US" smtClean="0"/>
              <a:t>2018/1/17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ACC1-02C7-1746-A58D-6C8385DA9BE3}" type="datetime1">
              <a:rPr lang="zh-TW" altLang="en-US" smtClean="0"/>
              <a:t>2018/1/17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F2AF-3699-9A47-ACBD-405C8A0E2A52}" type="datetime1">
              <a:rPr lang="zh-TW" altLang="en-US" smtClean="0"/>
              <a:t>2018/1/17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3DCA-F29C-004D-B8FC-0A46A5219C8E}" type="datetime1">
              <a:rPr lang="zh-TW" altLang="en-US" smtClean="0"/>
              <a:t>2018/1/17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0609-FBF7-104A-B961-55867E58EFF2}" type="datetime1">
              <a:rPr lang="zh-TW" altLang="en-US" smtClean="0"/>
              <a:t>2018/1/17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EACA-90D0-E647-A6E4-091C95FC2869}" type="datetime1">
              <a:rPr lang="zh-TW" altLang="en-US" smtClean="0"/>
              <a:t>2018/1/17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9E01-FDE5-9A49-B7AE-6F5890FB3A2F}" type="datetime1">
              <a:rPr lang="zh-TW" altLang="en-US" smtClean="0"/>
              <a:t>2018/1/17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 userDrawn="1"/>
        </p:nvPicPr>
        <p:blipFill>
          <a:blip r:embed="rId19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944" y="6002014"/>
            <a:ext cx="828000" cy="82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620455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53D600-F8C2-0343-BC1E-BC891DC7F406}" type="datetime1">
              <a:rPr lang="zh-TW" altLang="en-US" smtClean="0"/>
              <a:t>2018/1/17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620455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89635" y="6218410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圖片 15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211" y="115455"/>
            <a:ext cx="1153861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6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5" r:id="rId1"/>
    <p:sldLayoutId id="2147484576" r:id="rId2"/>
    <p:sldLayoutId id="2147484577" r:id="rId3"/>
    <p:sldLayoutId id="2147484578" r:id="rId4"/>
    <p:sldLayoutId id="2147484579" r:id="rId5"/>
    <p:sldLayoutId id="2147484580" r:id="rId6"/>
    <p:sldLayoutId id="2147484581" r:id="rId7"/>
    <p:sldLayoutId id="2147484582" r:id="rId8"/>
    <p:sldLayoutId id="2147484583" r:id="rId9"/>
    <p:sldLayoutId id="2147484584" r:id="rId10"/>
    <p:sldLayoutId id="2147484585" r:id="rId11"/>
    <p:sldLayoutId id="2147484586" r:id="rId12"/>
    <p:sldLayoutId id="2147484587" r:id="rId13"/>
    <p:sldLayoutId id="2147484588" r:id="rId14"/>
    <p:sldLayoutId id="2147484589" r:id="rId15"/>
    <p:sldLayoutId id="2147484590" r:id="rId16"/>
    <p:sldLayoutId id="2147484591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30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7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2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2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49</TotalTime>
  <Words>5</Words>
  <Application>Microsoft Macintosh PowerPoint</Application>
  <PresentationFormat>寬螢幕</PresentationFormat>
  <Paragraphs>5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Calibri</vt:lpstr>
      <vt:lpstr>Corbel</vt:lpstr>
      <vt:lpstr>新細明體</vt:lpstr>
      <vt:lpstr>Arial</vt:lpstr>
      <vt:lpstr>視差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Ping-Yen Hsieh</dc:creator>
  <cp:lastModifiedBy>Ping-Yen Hsieh</cp:lastModifiedBy>
  <cp:revision>6</cp:revision>
  <dcterms:created xsi:type="dcterms:W3CDTF">2018-01-17T03:04:19Z</dcterms:created>
  <dcterms:modified xsi:type="dcterms:W3CDTF">2018-01-17T03:54:09Z</dcterms:modified>
</cp:coreProperties>
</file>