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92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586"/>
  </p:normalViewPr>
  <p:slideViewPr>
    <p:cSldViewPr snapToGrid="0" snapToObjects="1" showGuides="1">
      <p:cViewPr varScale="1">
        <p:scale>
          <a:sx n="98" d="100"/>
          <a:sy n="98" d="100"/>
        </p:scale>
        <p:origin x="12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7CE4-16E6-F143-A302-62A3D9CF8A64}" type="datetimeFigureOut">
              <a:rPr kumimoji="1" lang="zh-TW" altLang="en-US" smtClean="0"/>
              <a:t>2018/1/18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69128-40D7-F84A-949F-829C22D1ED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9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3472" y="0"/>
            <a:ext cx="3015488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835791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3767014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24" y="5301095"/>
            <a:ext cx="2922422" cy="14398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7" r="9746" b="-1"/>
          <a:stretch/>
        </p:blipFill>
        <p:spPr>
          <a:xfrm>
            <a:off x="5096256" y="-6039"/>
            <a:ext cx="4057683" cy="3556757"/>
          </a:xfrm>
          <a:prstGeom prst="rect">
            <a:avLst/>
          </a:prstGeom>
        </p:spPr>
      </p:pic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0312-E036-F749-8E86-BA3A2CA8A514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6BF4-0336-3E43-88FF-DCA1C638FC3A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3E68-9A29-4547-BC65-9A2567325FED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045-2895-CA40-8F01-B82024DF3987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8E0B-438B-BD48-8A18-FCCEEE2789CB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ACBA-894C-134A-B239-5373ABD9DC08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9A9-CAAF-694A-AE91-FB467B13FD4C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E93A-7F1E-D243-8838-5AE161B1D8AF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31378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3D600-F8C2-0343-BC1E-BC891DC7F406}" type="datetime1">
              <a:rPr lang="zh-TW" altLang="en-US" smtClean="0"/>
              <a:t>2018/1/18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31378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圖片 20"/>
          <p:cNvPicPr>
            <a:picLocks/>
          </p:cNvPicPr>
          <p:nvPr userDrawn="1"/>
        </p:nvPicPr>
        <p:blipFill>
          <a:blip r:embed="rId1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00" y="6187369"/>
            <a:ext cx="621000" cy="635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35" y="85475"/>
            <a:ext cx="1144676" cy="1270000"/>
          </a:xfrm>
          <a:prstGeom prst="rect">
            <a:avLst/>
          </a:prstGeom>
        </p:spPr>
      </p:pic>
      <p:grpSp>
        <p:nvGrpSpPr>
          <p:cNvPr id="23" name="Group 6"/>
          <p:cNvGrpSpPr/>
          <p:nvPr userDrawn="1"/>
        </p:nvGrpSpPr>
        <p:grpSpPr>
          <a:xfrm>
            <a:off x="65468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570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0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96887" y="6313782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</TotalTime>
  <Words>4</Words>
  <Application>Microsoft Macintosh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Corbel</vt:lpstr>
      <vt:lpstr>新細明體</vt:lpstr>
      <vt:lpstr>Arial</vt:lpstr>
      <vt:lpstr>視差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Ping-Yen Hsieh</dc:creator>
  <cp:lastModifiedBy>Ping-Yen Hsieh</cp:lastModifiedBy>
  <cp:revision>8</cp:revision>
  <dcterms:created xsi:type="dcterms:W3CDTF">2018-01-17T03:04:19Z</dcterms:created>
  <dcterms:modified xsi:type="dcterms:W3CDTF">2018-01-18T05:37:22Z</dcterms:modified>
</cp:coreProperties>
</file>